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33"/>
  </p:notesMasterIdLst>
  <p:handoutMasterIdLst>
    <p:handoutMasterId r:id="rId34"/>
  </p:handoutMasterIdLst>
  <p:sldIdLst>
    <p:sldId id="375" r:id="rId2"/>
    <p:sldId id="535" r:id="rId3"/>
    <p:sldId id="501" r:id="rId4"/>
    <p:sldId id="536" r:id="rId5"/>
    <p:sldId id="560" r:id="rId6"/>
    <p:sldId id="554" r:id="rId7"/>
    <p:sldId id="546" r:id="rId8"/>
    <p:sldId id="547" r:id="rId9"/>
    <p:sldId id="548" r:id="rId10"/>
    <p:sldId id="502" r:id="rId11"/>
    <p:sldId id="549" r:id="rId12"/>
    <p:sldId id="550" r:id="rId13"/>
    <p:sldId id="551" r:id="rId14"/>
    <p:sldId id="503" r:id="rId15"/>
    <p:sldId id="515" r:id="rId16"/>
    <p:sldId id="561" r:id="rId17"/>
    <p:sldId id="540" r:id="rId18"/>
    <p:sldId id="530" r:id="rId19"/>
    <p:sldId id="516" r:id="rId20"/>
    <p:sldId id="562" r:id="rId21"/>
    <p:sldId id="508" r:id="rId22"/>
    <p:sldId id="524" r:id="rId23"/>
    <p:sldId id="558" r:id="rId24"/>
    <p:sldId id="559" r:id="rId25"/>
    <p:sldId id="511" r:id="rId26"/>
    <p:sldId id="531" r:id="rId27"/>
    <p:sldId id="533" r:id="rId28"/>
    <p:sldId id="507" r:id="rId29"/>
    <p:sldId id="532" r:id="rId30"/>
    <p:sldId id="526" r:id="rId31"/>
    <p:sldId id="521" r:id="rId3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931" userDrawn="1">
          <p15:clr>
            <a:srgbClr val="A4A3A4"/>
          </p15:clr>
        </p15:guide>
        <p15:guide id="3" orient="horz" pos="40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ine Julcour" initials="CJ" lastIdx="7" clrIdx="0"/>
  <p:cmAuthor id="1" name="carine.julcour@free.fr" initials="c" lastIdx="0" clrIdx="1"/>
  <p:cmAuthor id="2" name="admin-lgc" initials="a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9900"/>
    <a:srgbClr val="FFCC00"/>
    <a:srgbClr val="1F02A3"/>
    <a:srgbClr val="66FF33"/>
    <a:srgbClr val="006600"/>
    <a:srgbClr val="4F81BD"/>
    <a:srgbClr val="00CCFF"/>
    <a:srgbClr val="FF66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2084" autoAdjust="0"/>
  </p:normalViewPr>
  <p:slideViewPr>
    <p:cSldViewPr>
      <p:cViewPr varScale="1">
        <p:scale>
          <a:sx n="91" d="100"/>
          <a:sy n="91" d="100"/>
        </p:scale>
        <p:origin x="-1200" y="-96"/>
      </p:cViewPr>
      <p:guideLst>
        <p:guide orient="horz" pos="4065"/>
        <p:guide pos="3931"/>
      </p:guideLst>
    </p:cSldViewPr>
  </p:slideViewPr>
  <p:outlineViewPr>
    <p:cViewPr>
      <p:scale>
        <a:sx n="33" d="100"/>
        <a:sy n="33" d="100"/>
      </p:scale>
      <p:origin x="204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1566" y="-1422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arin_000\Desktop\SAUVEGARDES\Post_doc_imane\Carboscories\traitement_dpnn&#233;es_manip_autoclave\KNS\Manip_34\MAnip_3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72371114161199"/>
          <c:y val="6.0287780855647899E-2"/>
          <c:w val="0.81042307784921297"/>
          <c:h val="0.73320444752231495"/>
        </c:manualLayout>
      </c:layout>
      <c:scatterChart>
        <c:scatterStyle val="smoothMarker"/>
        <c:varyColors val="0"/>
        <c:ser>
          <c:idx val="1"/>
          <c:order val="4"/>
          <c:spPr>
            <a:ln>
              <a:solidFill>
                <a:srgbClr val="FF9999"/>
              </a:solidFill>
            </a:ln>
          </c:spPr>
          <c:marker>
            <c:symbol val="none"/>
          </c:marker>
          <c:xVal>
            <c:numRef>
              <c:f>Consommation!$B$6:$B$5738</c:f>
              <c:numCache>
                <c:formatCode>General</c:formatCode>
                <c:ptCount val="5733"/>
                <c:pt idx="0">
                  <c:v>0</c:v>
                </c:pt>
                <c:pt idx="1">
                  <c:v>4.1666666666666701E-3</c:v>
                </c:pt>
                <c:pt idx="2">
                  <c:v>8.3333333333333297E-3</c:v>
                </c:pt>
                <c:pt idx="3">
                  <c:v>1.2500000000000001E-2</c:v>
                </c:pt>
                <c:pt idx="4">
                  <c:v>1.6666666666666701E-2</c:v>
                </c:pt>
                <c:pt idx="5">
                  <c:v>2.0833333333333301E-2</c:v>
                </c:pt>
                <c:pt idx="6">
                  <c:v>2.5000000000000001E-2</c:v>
                </c:pt>
                <c:pt idx="7">
                  <c:v>2.9166666666666698E-2</c:v>
                </c:pt>
                <c:pt idx="8">
                  <c:v>3.3333333333333298E-2</c:v>
                </c:pt>
                <c:pt idx="9">
                  <c:v>3.7499999999999999E-2</c:v>
                </c:pt>
                <c:pt idx="10">
                  <c:v>4.1666666666666699E-2</c:v>
                </c:pt>
                <c:pt idx="11">
                  <c:v>4.5833333333333302E-2</c:v>
                </c:pt>
                <c:pt idx="12">
                  <c:v>0.05</c:v>
                </c:pt>
                <c:pt idx="13">
                  <c:v>5.4166666666666703E-2</c:v>
                </c:pt>
                <c:pt idx="14">
                  <c:v>5.83333333333333E-2</c:v>
                </c:pt>
                <c:pt idx="15">
                  <c:v>6.25E-2</c:v>
                </c:pt>
                <c:pt idx="16">
                  <c:v>6.6666666666666693E-2</c:v>
                </c:pt>
                <c:pt idx="17">
                  <c:v>7.0833333333333401E-2</c:v>
                </c:pt>
                <c:pt idx="18">
                  <c:v>7.4999999999999997E-2</c:v>
                </c:pt>
                <c:pt idx="19">
                  <c:v>7.9166666666666705E-2</c:v>
                </c:pt>
                <c:pt idx="20">
                  <c:v>8.3333333333333301E-2</c:v>
                </c:pt>
                <c:pt idx="21">
                  <c:v>8.7499999999999994E-2</c:v>
                </c:pt>
                <c:pt idx="22">
                  <c:v>9.1666666666666702E-2</c:v>
                </c:pt>
                <c:pt idx="23">
                  <c:v>9.5833333333333298E-2</c:v>
                </c:pt>
                <c:pt idx="24">
                  <c:v>0.1</c:v>
                </c:pt>
                <c:pt idx="25">
                  <c:v>0.104166666666667</c:v>
                </c:pt>
                <c:pt idx="26">
                  <c:v>0.108333333333333</c:v>
                </c:pt>
                <c:pt idx="27">
                  <c:v>0.1125</c:v>
                </c:pt>
                <c:pt idx="28">
                  <c:v>0.116666666666667</c:v>
                </c:pt>
                <c:pt idx="29">
                  <c:v>0.120833333333333</c:v>
                </c:pt>
                <c:pt idx="30">
                  <c:v>0.125</c:v>
                </c:pt>
                <c:pt idx="31">
                  <c:v>0.12916666666666701</c:v>
                </c:pt>
                <c:pt idx="32">
                  <c:v>0.133333333333333</c:v>
                </c:pt>
                <c:pt idx="33">
                  <c:v>0.13750000000000001</c:v>
                </c:pt>
                <c:pt idx="34">
                  <c:v>0.141666666666667</c:v>
                </c:pt>
                <c:pt idx="35">
                  <c:v>0.14583333333333301</c:v>
                </c:pt>
                <c:pt idx="36">
                  <c:v>0.15</c:v>
                </c:pt>
                <c:pt idx="37">
                  <c:v>0.15416666666666701</c:v>
                </c:pt>
                <c:pt idx="38">
                  <c:v>0.15833333333333299</c:v>
                </c:pt>
                <c:pt idx="39">
                  <c:v>0.16250000000000001</c:v>
                </c:pt>
                <c:pt idx="40">
                  <c:v>0.16666666666666699</c:v>
                </c:pt>
                <c:pt idx="41">
                  <c:v>0.170833333333333</c:v>
                </c:pt>
                <c:pt idx="42">
                  <c:v>0.17499999999999999</c:v>
                </c:pt>
                <c:pt idx="43">
                  <c:v>0.179166666666667</c:v>
                </c:pt>
                <c:pt idx="44">
                  <c:v>0.18333333333333299</c:v>
                </c:pt>
                <c:pt idx="45">
                  <c:v>0.1875</c:v>
                </c:pt>
                <c:pt idx="46">
                  <c:v>0.19166666666666701</c:v>
                </c:pt>
                <c:pt idx="47">
                  <c:v>0.195833333333333</c:v>
                </c:pt>
                <c:pt idx="48">
                  <c:v>0.2</c:v>
                </c:pt>
                <c:pt idx="49">
                  <c:v>0.204166666666667</c:v>
                </c:pt>
                <c:pt idx="50">
                  <c:v>0.20833333333333301</c:v>
                </c:pt>
                <c:pt idx="51">
                  <c:v>0.21249999999999999</c:v>
                </c:pt>
                <c:pt idx="52">
                  <c:v>0.21666666666666701</c:v>
                </c:pt>
                <c:pt idx="53">
                  <c:v>0.22083333333333299</c:v>
                </c:pt>
                <c:pt idx="54">
                  <c:v>0.22500000000000001</c:v>
                </c:pt>
                <c:pt idx="55">
                  <c:v>0.22916666666666699</c:v>
                </c:pt>
                <c:pt idx="56">
                  <c:v>0.233333333333333</c:v>
                </c:pt>
                <c:pt idx="57">
                  <c:v>0.23749999999999999</c:v>
                </c:pt>
                <c:pt idx="58">
                  <c:v>0.241666666666667</c:v>
                </c:pt>
                <c:pt idx="59">
                  <c:v>0.24583333333333299</c:v>
                </c:pt>
                <c:pt idx="60">
                  <c:v>0.25</c:v>
                </c:pt>
                <c:pt idx="61">
                  <c:v>0.25416666666666698</c:v>
                </c:pt>
                <c:pt idx="62">
                  <c:v>0.25833333333333303</c:v>
                </c:pt>
                <c:pt idx="63">
                  <c:v>0.26250000000000001</c:v>
                </c:pt>
                <c:pt idx="64">
                  <c:v>0.266666666666667</c:v>
                </c:pt>
                <c:pt idx="65">
                  <c:v>0.27083333333333298</c:v>
                </c:pt>
                <c:pt idx="66">
                  <c:v>0.27500000000000002</c:v>
                </c:pt>
                <c:pt idx="67">
                  <c:v>0.27916666666666701</c:v>
                </c:pt>
                <c:pt idx="68">
                  <c:v>0.28333333333333299</c:v>
                </c:pt>
                <c:pt idx="69">
                  <c:v>0.28749999999999998</c:v>
                </c:pt>
                <c:pt idx="70">
                  <c:v>0.29166666666666702</c:v>
                </c:pt>
                <c:pt idx="71">
                  <c:v>0.295833333333333</c:v>
                </c:pt>
                <c:pt idx="72">
                  <c:v>0.3</c:v>
                </c:pt>
                <c:pt idx="73">
                  <c:v>0.30416666666666697</c:v>
                </c:pt>
                <c:pt idx="74">
                  <c:v>0.30833333333333302</c:v>
                </c:pt>
                <c:pt idx="75">
                  <c:v>0.3125</c:v>
                </c:pt>
                <c:pt idx="76">
                  <c:v>0.31666666666666698</c:v>
                </c:pt>
                <c:pt idx="77">
                  <c:v>0.32083333333333303</c:v>
                </c:pt>
                <c:pt idx="78">
                  <c:v>0.32500000000000001</c:v>
                </c:pt>
                <c:pt idx="79">
                  <c:v>0.329166666666667</c:v>
                </c:pt>
                <c:pt idx="80">
                  <c:v>0.33333333333333298</c:v>
                </c:pt>
                <c:pt idx="81">
                  <c:v>0.33750000000000002</c:v>
                </c:pt>
                <c:pt idx="82">
                  <c:v>0.34166666666666701</c:v>
                </c:pt>
                <c:pt idx="83">
                  <c:v>0.34583333333333299</c:v>
                </c:pt>
                <c:pt idx="84">
                  <c:v>0.35</c:v>
                </c:pt>
                <c:pt idx="85">
                  <c:v>0.35416666666666702</c:v>
                </c:pt>
                <c:pt idx="86">
                  <c:v>0.358333333333333</c:v>
                </c:pt>
                <c:pt idx="87">
                  <c:v>0.36249999999999999</c:v>
                </c:pt>
                <c:pt idx="88">
                  <c:v>0.36666666666666697</c:v>
                </c:pt>
                <c:pt idx="89">
                  <c:v>0.37083333333333302</c:v>
                </c:pt>
                <c:pt idx="90">
                  <c:v>0.375</c:v>
                </c:pt>
                <c:pt idx="91">
                  <c:v>0.37916666666666698</c:v>
                </c:pt>
                <c:pt idx="92">
                  <c:v>0.38333333333333303</c:v>
                </c:pt>
                <c:pt idx="93">
                  <c:v>0.38750000000000001</c:v>
                </c:pt>
                <c:pt idx="94">
                  <c:v>0.391666666666667</c:v>
                </c:pt>
                <c:pt idx="95">
                  <c:v>0.39583333333333298</c:v>
                </c:pt>
                <c:pt idx="96">
                  <c:v>0.4</c:v>
                </c:pt>
                <c:pt idx="97">
                  <c:v>0.40416666666666701</c:v>
                </c:pt>
                <c:pt idx="98">
                  <c:v>0.40833333333333299</c:v>
                </c:pt>
                <c:pt idx="99">
                  <c:v>0.41249999999999998</c:v>
                </c:pt>
                <c:pt idx="100">
                  <c:v>0.41666666666666702</c:v>
                </c:pt>
                <c:pt idx="101">
                  <c:v>0.420833333333333</c:v>
                </c:pt>
                <c:pt idx="102">
                  <c:v>0.42499999999999999</c:v>
                </c:pt>
                <c:pt idx="103">
                  <c:v>0.42916666666666697</c:v>
                </c:pt>
                <c:pt idx="104">
                  <c:v>0.43333333333333302</c:v>
                </c:pt>
                <c:pt idx="105">
                  <c:v>0.4375</c:v>
                </c:pt>
                <c:pt idx="106">
                  <c:v>0.44166666666666698</c:v>
                </c:pt>
                <c:pt idx="107">
                  <c:v>0.44583333333333303</c:v>
                </c:pt>
                <c:pt idx="108">
                  <c:v>0.45</c:v>
                </c:pt>
                <c:pt idx="109">
                  <c:v>0.454166666666667</c:v>
                </c:pt>
                <c:pt idx="110">
                  <c:v>0.45833333333333298</c:v>
                </c:pt>
                <c:pt idx="111">
                  <c:v>0.46250000000000002</c:v>
                </c:pt>
                <c:pt idx="112">
                  <c:v>0.46666666666666701</c:v>
                </c:pt>
                <c:pt idx="113">
                  <c:v>0.47083333333333299</c:v>
                </c:pt>
                <c:pt idx="114">
                  <c:v>0.47499999999999998</c:v>
                </c:pt>
                <c:pt idx="115">
                  <c:v>0.47916666666666702</c:v>
                </c:pt>
                <c:pt idx="116">
                  <c:v>0.483333333333333</c:v>
                </c:pt>
                <c:pt idx="117">
                  <c:v>0.48749999999999999</c:v>
                </c:pt>
                <c:pt idx="118">
                  <c:v>0.49166666666666697</c:v>
                </c:pt>
                <c:pt idx="119">
                  <c:v>0.49583333333333302</c:v>
                </c:pt>
                <c:pt idx="120">
                  <c:v>0.5</c:v>
                </c:pt>
                <c:pt idx="121">
                  <c:v>0.50416666666666599</c:v>
                </c:pt>
                <c:pt idx="122">
                  <c:v>0.50833333333333297</c:v>
                </c:pt>
                <c:pt idx="123">
                  <c:v>0.51249999999999996</c:v>
                </c:pt>
                <c:pt idx="124">
                  <c:v>0.51666666666666705</c:v>
                </c:pt>
                <c:pt idx="125">
                  <c:v>0.52083333333333304</c:v>
                </c:pt>
                <c:pt idx="126">
                  <c:v>0.52500000000000002</c:v>
                </c:pt>
                <c:pt idx="127">
                  <c:v>0.52916666666666701</c:v>
                </c:pt>
                <c:pt idx="128">
                  <c:v>0.53333333333333299</c:v>
                </c:pt>
                <c:pt idx="129">
                  <c:v>0.53749999999999998</c:v>
                </c:pt>
                <c:pt idx="130">
                  <c:v>0.54166666666666696</c:v>
                </c:pt>
                <c:pt idx="131">
                  <c:v>0.54583333333333295</c:v>
                </c:pt>
                <c:pt idx="132">
                  <c:v>0.55000000000000004</c:v>
                </c:pt>
                <c:pt idx="133">
                  <c:v>0.55416666666666703</c:v>
                </c:pt>
                <c:pt idx="134">
                  <c:v>0.55833333333333302</c:v>
                </c:pt>
                <c:pt idx="135">
                  <c:v>0.5625</c:v>
                </c:pt>
                <c:pt idx="136">
                  <c:v>0.56666666666666698</c:v>
                </c:pt>
                <c:pt idx="137">
                  <c:v>0.57083333333333297</c:v>
                </c:pt>
                <c:pt idx="138">
                  <c:v>0.57499999999999996</c:v>
                </c:pt>
                <c:pt idx="139">
                  <c:v>0.57916666666666705</c:v>
                </c:pt>
                <c:pt idx="140">
                  <c:v>0.58333333333333304</c:v>
                </c:pt>
                <c:pt idx="141">
                  <c:v>0.58750000000000002</c:v>
                </c:pt>
                <c:pt idx="142">
                  <c:v>0.59166666666666701</c:v>
                </c:pt>
                <c:pt idx="143">
                  <c:v>0.59583333333333299</c:v>
                </c:pt>
                <c:pt idx="144">
                  <c:v>0.6</c:v>
                </c:pt>
                <c:pt idx="145">
                  <c:v>0.60416666666666596</c:v>
                </c:pt>
                <c:pt idx="146">
                  <c:v>0.60833333333333295</c:v>
                </c:pt>
                <c:pt idx="147">
                  <c:v>0.61250000000000004</c:v>
                </c:pt>
                <c:pt idx="148">
                  <c:v>0.61666666666666703</c:v>
                </c:pt>
                <c:pt idx="149">
                  <c:v>0.62083333333333302</c:v>
                </c:pt>
                <c:pt idx="150">
                  <c:v>0.625</c:v>
                </c:pt>
                <c:pt idx="151">
                  <c:v>0.62916666666666599</c:v>
                </c:pt>
                <c:pt idx="152">
                  <c:v>0.63333333333333297</c:v>
                </c:pt>
                <c:pt idx="153">
                  <c:v>0.63749999999999996</c:v>
                </c:pt>
                <c:pt idx="154">
                  <c:v>0.64166666666666705</c:v>
                </c:pt>
                <c:pt idx="155">
                  <c:v>0.64583333333333304</c:v>
                </c:pt>
                <c:pt idx="156">
                  <c:v>0.65</c:v>
                </c:pt>
                <c:pt idx="157">
                  <c:v>0.65416666666666701</c:v>
                </c:pt>
                <c:pt idx="158">
                  <c:v>0.65833333333333299</c:v>
                </c:pt>
                <c:pt idx="159">
                  <c:v>0.66249999999999998</c:v>
                </c:pt>
                <c:pt idx="160">
                  <c:v>0.66666666666666696</c:v>
                </c:pt>
                <c:pt idx="161">
                  <c:v>0.67083333333333295</c:v>
                </c:pt>
                <c:pt idx="162">
                  <c:v>0.67500000000000004</c:v>
                </c:pt>
                <c:pt idx="163">
                  <c:v>0.67916666666666703</c:v>
                </c:pt>
                <c:pt idx="164">
                  <c:v>0.68333333333333302</c:v>
                </c:pt>
                <c:pt idx="165">
                  <c:v>0.6875</c:v>
                </c:pt>
                <c:pt idx="166">
                  <c:v>0.69166666666666698</c:v>
                </c:pt>
                <c:pt idx="167">
                  <c:v>0.69583333333333297</c:v>
                </c:pt>
                <c:pt idx="168">
                  <c:v>0.7</c:v>
                </c:pt>
                <c:pt idx="169">
                  <c:v>0.70416666666666705</c:v>
                </c:pt>
                <c:pt idx="170">
                  <c:v>0.70833333333333304</c:v>
                </c:pt>
                <c:pt idx="171">
                  <c:v>0.71250000000000002</c:v>
                </c:pt>
                <c:pt idx="172">
                  <c:v>0.71666666666666701</c:v>
                </c:pt>
                <c:pt idx="173">
                  <c:v>0.72083333333333299</c:v>
                </c:pt>
                <c:pt idx="174">
                  <c:v>0.72499999999999998</c:v>
                </c:pt>
                <c:pt idx="175">
                  <c:v>0.72916666666666596</c:v>
                </c:pt>
                <c:pt idx="176">
                  <c:v>0.73333333333333295</c:v>
                </c:pt>
                <c:pt idx="177">
                  <c:v>0.73750000000000004</c:v>
                </c:pt>
                <c:pt idx="178">
                  <c:v>0.74166666666666703</c:v>
                </c:pt>
                <c:pt idx="179">
                  <c:v>0.74583333333333302</c:v>
                </c:pt>
                <c:pt idx="180">
                  <c:v>0.75</c:v>
                </c:pt>
                <c:pt idx="181">
                  <c:v>0.75416666666666599</c:v>
                </c:pt>
                <c:pt idx="182">
                  <c:v>0.75833333333333297</c:v>
                </c:pt>
                <c:pt idx="183">
                  <c:v>0.76249999999999996</c:v>
                </c:pt>
                <c:pt idx="184">
                  <c:v>0.76666666666666705</c:v>
                </c:pt>
                <c:pt idx="185">
                  <c:v>0.77083333333333304</c:v>
                </c:pt>
                <c:pt idx="186">
                  <c:v>0.77500000000000002</c:v>
                </c:pt>
                <c:pt idx="187">
                  <c:v>0.77916666666666601</c:v>
                </c:pt>
                <c:pt idx="188">
                  <c:v>0.78333333333333299</c:v>
                </c:pt>
                <c:pt idx="189">
                  <c:v>0.78749999999999998</c:v>
                </c:pt>
                <c:pt idx="190">
                  <c:v>0.79166666666666596</c:v>
                </c:pt>
                <c:pt idx="191">
                  <c:v>0.79583333333333295</c:v>
                </c:pt>
                <c:pt idx="192">
                  <c:v>0.8</c:v>
                </c:pt>
                <c:pt idx="193">
                  <c:v>0.80416666666666703</c:v>
                </c:pt>
                <c:pt idx="194">
                  <c:v>0.80833333333333302</c:v>
                </c:pt>
                <c:pt idx="195">
                  <c:v>0.8125</c:v>
                </c:pt>
                <c:pt idx="196">
                  <c:v>0.81666666666666599</c:v>
                </c:pt>
                <c:pt idx="197">
                  <c:v>0.82083333333333297</c:v>
                </c:pt>
                <c:pt idx="198">
                  <c:v>0.82499999999999996</c:v>
                </c:pt>
                <c:pt idx="199">
                  <c:v>0.82916666666666705</c:v>
                </c:pt>
                <c:pt idx="200">
                  <c:v>0.83333333333333304</c:v>
                </c:pt>
                <c:pt idx="201">
                  <c:v>0.83750000000000002</c:v>
                </c:pt>
                <c:pt idx="202">
                  <c:v>0.84166666666666701</c:v>
                </c:pt>
                <c:pt idx="203">
                  <c:v>0.84583333333333299</c:v>
                </c:pt>
                <c:pt idx="204">
                  <c:v>0.85</c:v>
                </c:pt>
                <c:pt idx="205">
                  <c:v>0.85416666666666596</c:v>
                </c:pt>
                <c:pt idx="206">
                  <c:v>0.85833333333333295</c:v>
                </c:pt>
                <c:pt idx="207">
                  <c:v>0.86250000000000004</c:v>
                </c:pt>
                <c:pt idx="208">
                  <c:v>0.86666666666666703</c:v>
                </c:pt>
                <c:pt idx="209">
                  <c:v>0.87083333333333302</c:v>
                </c:pt>
                <c:pt idx="210">
                  <c:v>0.875</c:v>
                </c:pt>
                <c:pt idx="211">
                  <c:v>0.87916666666666599</c:v>
                </c:pt>
                <c:pt idx="212">
                  <c:v>0.88333333333333297</c:v>
                </c:pt>
                <c:pt idx="213">
                  <c:v>0.88749999999999996</c:v>
                </c:pt>
                <c:pt idx="214">
                  <c:v>0.89166666666666705</c:v>
                </c:pt>
                <c:pt idx="215">
                  <c:v>0.89583333333333404</c:v>
                </c:pt>
                <c:pt idx="216">
                  <c:v>0.9</c:v>
                </c:pt>
                <c:pt idx="217">
                  <c:v>0.90416666666666701</c:v>
                </c:pt>
                <c:pt idx="218">
                  <c:v>0.90833333333333299</c:v>
                </c:pt>
                <c:pt idx="219">
                  <c:v>0.91249999999999998</c:v>
                </c:pt>
                <c:pt idx="220">
                  <c:v>0.91666666666666596</c:v>
                </c:pt>
                <c:pt idx="221">
                  <c:v>0.92083333333333295</c:v>
                </c:pt>
                <c:pt idx="222">
                  <c:v>0.92500000000000004</c:v>
                </c:pt>
                <c:pt idx="223">
                  <c:v>0.92916666666666703</c:v>
                </c:pt>
                <c:pt idx="224">
                  <c:v>0.93333333333333302</c:v>
                </c:pt>
                <c:pt idx="225">
                  <c:v>0.9375</c:v>
                </c:pt>
                <c:pt idx="226">
                  <c:v>0.94166666666666698</c:v>
                </c:pt>
                <c:pt idx="227">
                  <c:v>0.94583333333333297</c:v>
                </c:pt>
                <c:pt idx="228">
                  <c:v>0.95</c:v>
                </c:pt>
                <c:pt idx="229">
                  <c:v>0.95416666666666705</c:v>
                </c:pt>
                <c:pt idx="230">
                  <c:v>0.95833333333333304</c:v>
                </c:pt>
                <c:pt idx="231">
                  <c:v>0.96250000000000002</c:v>
                </c:pt>
                <c:pt idx="232">
                  <c:v>0.96666666666666701</c:v>
                </c:pt>
                <c:pt idx="233">
                  <c:v>0.97083333333333299</c:v>
                </c:pt>
                <c:pt idx="234">
                  <c:v>0.97499999999999998</c:v>
                </c:pt>
                <c:pt idx="235">
                  <c:v>0.97916666666666596</c:v>
                </c:pt>
                <c:pt idx="236">
                  <c:v>0.98333333333333295</c:v>
                </c:pt>
                <c:pt idx="237">
                  <c:v>0.98750000000000004</c:v>
                </c:pt>
                <c:pt idx="238">
                  <c:v>0.99166666666666703</c:v>
                </c:pt>
                <c:pt idx="239">
                  <c:v>0.99583333333333302</c:v>
                </c:pt>
                <c:pt idx="240">
                  <c:v>1</c:v>
                </c:pt>
                <c:pt idx="241">
                  <c:v>1.0041666666666671</c:v>
                </c:pt>
                <c:pt idx="242">
                  <c:v>1.0083333333333331</c:v>
                </c:pt>
                <c:pt idx="243">
                  <c:v>1.0125</c:v>
                </c:pt>
                <c:pt idx="244">
                  <c:v>1.0166666666666671</c:v>
                </c:pt>
                <c:pt idx="245">
                  <c:v>1.020833333333333</c:v>
                </c:pt>
                <c:pt idx="246">
                  <c:v>1.0249999999999999</c:v>
                </c:pt>
                <c:pt idx="247">
                  <c:v>1.029166666666667</c:v>
                </c:pt>
                <c:pt idx="248">
                  <c:v>1.033333333333333</c:v>
                </c:pt>
                <c:pt idx="249">
                  <c:v>1.0375000000000001</c:v>
                </c:pt>
                <c:pt idx="250">
                  <c:v>1.041666666666667</c:v>
                </c:pt>
                <c:pt idx="251">
                  <c:v>1.0458333333333329</c:v>
                </c:pt>
                <c:pt idx="252">
                  <c:v>1.05</c:v>
                </c:pt>
                <c:pt idx="253">
                  <c:v>1.0541666666666669</c:v>
                </c:pt>
                <c:pt idx="254">
                  <c:v>1.0583333333333329</c:v>
                </c:pt>
                <c:pt idx="255">
                  <c:v>1.0625</c:v>
                </c:pt>
                <c:pt idx="256">
                  <c:v>1.0666666666666671</c:v>
                </c:pt>
                <c:pt idx="257">
                  <c:v>1.0708333333333331</c:v>
                </c:pt>
                <c:pt idx="258">
                  <c:v>1.075</c:v>
                </c:pt>
                <c:pt idx="259">
                  <c:v>1.0791666666666671</c:v>
                </c:pt>
                <c:pt idx="260">
                  <c:v>1.083333333333333</c:v>
                </c:pt>
                <c:pt idx="261">
                  <c:v>1.0874999999999999</c:v>
                </c:pt>
                <c:pt idx="262">
                  <c:v>1.091666666666667</c:v>
                </c:pt>
                <c:pt idx="263">
                  <c:v>1.095833333333333</c:v>
                </c:pt>
                <c:pt idx="264">
                  <c:v>1.1000000000000001</c:v>
                </c:pt>
                <c:pt idx="265">
                  <c:v>1.104166666666667</c:v>
                </c:pt>
                <c:pt idx="266">
                  <c:v>1.1083333333333341</c:v>
                </c:pt>
                <c:pt idx="267">
                  <c:v>1.1125</c:v>
                </c:pt>
                <c:pt idx="268">
                  <c:v>1.1166666666666669</c:v>
                </c:pt>
                <c:pt idx="269">
                  <c:v>1.1208333333333329</c:v>
                </c:pt>
                <c:pt idx="270">
                  <c:v>1.125</c:v>
                </c:pt>
                <c:pt idx="271">
                  <c:v>1.1291666666666671</c:v>
                </c:pt>
                <c:pt idx="272">
                  <c:v>1.1333333333333331</c:v>
                </c:pt>
                <c:pt idx="273">
                  <c:v>1.1375</c:v>
                </c:pt>
                <c:pt idx="274">
                  <c:v>1.1416666666666671</c:v>
                </c:pt>
                <c:pt idx="275">
                  <c:v>1.145833333333333</c:v>
                </c:pt>
                <c:pt idx="276">
                  <c:v>1.1499999999999999</c:v>
                </c:pt>
                <c:pt idx="277">
                  <c:v>1.154166666666667</c:v>
                </c:pt>
                <c:pt idx="278">
                  <c:v>1.1583333333333341</c:v>
                </c:pt>
                <c:pt idx="279">
                  <c:v>1.1625000000000001</c:v>
                </c:pt>
                <c:pt idx="280">
                  <c:v>1.166666666666667</c:v>
                </c:pt>
                <c:pt idx="281">
                  <c:v>1.1708333333333341</c:v>
                </c:pt>
                <c:pt idx="282">
                  <c:v>1.175</c:v>
                </c:pt>
                <c:pt idx="283">
                  <c:v>1.1791666666666669</c:v>
                </c:pt>
                <c:pt idx="284">
                  <c:v>1.1833333333333329</c:v>
                </c:pt>
                <c:pt idx="285">
                  <c:v>1.1875</c:v>
                </c:pt>
                <c:pt idx="286">
                  <c:v>1.1916666666666671</c:v>
                </c:pt>
                <c:pt idx="287">
                  <c:v>1.1958333333333331</c:v>
                </c:pt>
                <c:pt idx="288">
                  <c:v>1.2</c:v>
                </c:pt>
                <c:pt idx="289">
                  <c:v>1.2041666666666671</c:v>
                </c:pt>
                <c:pt idx="290">
                  <c:v>1.208333333333333</c:v>
                </c:pt>
                <c:pt idx="291">
                  <c:v>1.2124999999999999</c:v>
                </c:pt>
                <c:pt idx="292">
                  <c:v>1.216666666666667</c:v>
                </c:pt>
                <c:pt idx="293">
                  <c:v>1.220833333333333</c:v>
                </c:pt>
                <c:pt idx="294">
                  <c:v>1.2250000000000001</c:v>
                </c:pt>
                <c:pt idx="295">
                  <c:v>1.229166666666667</c:v>
                </c:pt>
                <c:pt idx="296">
                  <c:v>1.2333333333333329</c:v>
                </c:pt>
                <c:pt idx="297">
                  <c:v>1.2375</c:v>
                </c:pt>
                <c:pt idx="298">
                  <c:v>1.241666666666666</c:v>
                </c:pt>
                <c:pt idx="299">
                  <c:v>1.2458333333333329</c:v>
                </c:pt>
                <c:pt idx="300">
                  <c:v>1.25</c:v>
                </c:pt>
                <c:pt idx="301">
                  <c:v>1.2541666666666671</c:v>
                </c:pt>
                <c:pt idx="302">
                  <c:v>1.2583333333333331</c:v>
                </c:pt>
                <c:pt idx="303">
                  <c:v>1.2625</c:v>
                </c:pt>
                <c:pt idx="304">
                  <c:v>1.2666666666666671</c:v>
                </c:pt>
                <c:pt idx="305">
                  <c:v>1.270833333333333</c:v>
                </c:pt>
                <c:pt idx="306">
                  <c:v>1.2749999999999999</c:v>
                </c:pt>
                <c:pt idx="307">
                  <c:v>1.279166666666667</c:v>
                </c:pt>
                <c:pt idx="308">
                  <c:v>1.283333333333333</c:v>
                </c:pt>
                <c:pt idx="309">
                  <c:v>1.2875000000000001</c:v>
                </c:pt>
                <c:pt idx="310">
                  <c:v>1.2916666666666661</c:v>
                </c:pt>
                <c:pt idx="311">
                  <c:v>1.2958333333333329</c:v>
                </c:pt>
                <c:pt idx="312">
                  <c:v>1.3</c:v>
                </c:pt>
                <c:pt idx="313">
                  <c:v>1.3041666666666669</c:v>
                </c:pt>
                <c:pt idx="314">
                  <c:v>1.3083333333333329</c:v>
                </c:pt>
                <c:pt idx="315">
                  <c:v>1.3125</c:v>
                </c:pt>
                <c:pt idx="316">
                  <c:v>1.3166666666666671</c:v>
                </c:pt>
                <c:pt idx="317">
                  <c:v>1.3208333333333331</c:v>
                </c:pt>
                <c:pt idx="318">
                  <c:v>1.325</c:v>
                </c:pt>
                <c:pt idx="319">
                  <c:v>1.3291666666666671</c:v>
                </c:pt>
                <c:pt idx="320">
                  <c:v>1.333333333333333</c:v>
                </c:pt>
                <c:pt idx="321">
                  <c:v>1.3374999999999999</c:v>
                </c:pt>
                <c:pt idx="322">
                  <c:v>1.341666666666667</c:v>
                </c:pt>
                <c:pt idx="323">
                  <c:v>1.345833333333333</c:v>
                </c:pt>
                <c:pt idx="324">
                  <c:v>1.35</c:v>
                </c:pt>
                <c:pt idx="325">
                  <c:v>1.354166666666667</c:v>
                </c:pt>
                <c:pt idx="326">
                  <c:v>1.3583333333333341</c:v>
                </c:pt>
                <c:pt idx="327">
                  <c:v>1.3625</c:v>
                </c:pt>
                <c:pt idx="328">
                  <c:v>1.3666666666666669</c:v>
                </c:pt>
                <c:pt idx="329">
                  <c:v>1.3708333333333329</c:v>
                </c:pt>
                <c:pt idx="330">
                  <c:v>1.375</c:v>
                </c:pt>
                <c:pt idx="331">
                  <c:v>1.3791666666666671</c:v>
                </c:pt>
                <c:pt idx="332">
                  <c:v>1.3833333333333331</c:v>
                </c:pt>
                <c:pt idx="333">
                  <c:v>1.3875</c:v>
                </c:pt>
                <c:pt idx="334">
                  <c:v>1.3916666666666671</c:v>
                </c:pt>
                <c:pt idx="335">
                  <c:v>1.395833333333333</c:v>
                </c:pt>
                <c:pt idx="336">
                  <c:v>1.4</c:v>
                </c:pt>
                <c:pt idx="337">
                  <c:v>1.404166666666667</c:v>
                </c:pt>
                <c:pt idx="338">
                  <c:v>1.408333333333333</c:v>
                </c:pt>
                <c:pt idx="339">
                  <c:v>1.4125000000000001</c:v>
                </c:pt>
                <c:pt idx="340">
                  <c:v>1.4166666666666661</c:v>
                </c:pt>
                <c:pt idx="341">
                  <c:v>1.4208333333333329</c:v>
                </c:pt>
                <c:pt idx="342">
                  <c:v>1.425</c:v>
                </c:pt>
                <c:pt idx="343">
                  <c:v>1.429166666666666</c:v>
                </c:pt>
                <c:pt idx="344">
                  <c:v>1.4333333333333329</c:v>
                </c:pt>
                <c:pt idx="345">
                  <c:v>1.4375</c:v>
                </c:pt>
                <c:pt idx="346">
                  <c:v>1.441666666666666</c:v>
                </c:pt>
                <c:pt idx="347">
                  <c:v>1.4458333333333331</c:v>
                </c:pt>
                <c:pt idx="348">
                  <c:v>1.45</c:v>
                </c:pt>
                <c:pt idx="349">
                  <c:v>1.4541666666666671</c:v>
                </c:pt>
                <c:pt idx="350">
                  <c:v>1.458333333333333</c:v>
                </c:pt>
                <c:pt idx="351">
                  <c:v>1.4624999999999999</c:v>
                </c:pt>
                <c:pt idx="352">
                  <c:v>1.466666666666667</c:v>
                </c:pt>
                <c:pt idx="353">
                  <c:v>1.470833333333333</c:v>
                </c:pt>
                <c:pt idx="354">
                  <c:v>1.4750000000000001</c:v>
                </c:pt>
                <c:pt idx="355">
                  <c:v>1.4791666666666661</c:v>
                </c:pt>
                <c:pt idx="356">
                  <c:v>1.4833333333333329</c:v>
                </c:pt>
                <c:pt idx="357">
                  <c:v>1.4875</c:v>
                </c:pt>
                <c:pt idx="358">
                  <c:v>1.491666666666666</c:v>
                </c:pt>
                <c:pt idx="359">
                  <c:v>1.4958333333333329</c:v>
                </c:pt>
                <c:pt idx="360">
                  <c:v>1.5</c:v>
                </c:pt>
                <c:pt idx="361">
                  <c:v>1.5041666666666671</c:v>
                </c:pt>
                <c:pt idx="362">
                  <c:v>1.5083333333333331</c:v>
                </c:pt>
                <c:pt idx="363">
                  <c:v>1.5125</c:v>
                </c:pt>
                <c:pt idx="364">
                  <c:v>1.5166666666666671</c:v>
                </c:pt>
                <c:pt idx="365">
                  <c:v>1.520833333333333</c:v>
                </c:pt>
                <c:pt idx="366">
                  <c:v>1.5249999999999999</c:v>
                </c:pt>
                <c:pt idx="367">
                  <c:v>1.529166666666667</c:v>
                </c:pt>
                <c:pt idx="368">
                  <c:v>1.533333333333333</c:v>
                </c:pt>
                <c:pt idx="369">
                  <c:v>1.5375000000000001</c:v>
                </c:pt>
                <c:pt idx="370">
                  <c:v>1.541666666666667</c:v>
                </c:pt>
                <c:pt idx="371">
                  <c:v>1.5458333333333329</c:v>
                </c:pt>
                <c:pt idx="372">
                  <c:v>1.55</c:v>
                </c:pt>
                <c:pt idx="373">
                  <c:v>1.5541666666666669</c:v>
                </c:pt>
                <c:pt idx="374">
                  <c:v>1.5583333333333329</c:v>
                </c:pt>
                <c:pt idx="375">
                  <c:v>1.5625</c:v>
                </c:pt>
                <c:pt idx="376">
                  <c:v>1.5666666666666671</c:v>
                </c:pt>
                <c:pt idx="377">
                  <c:v>1.5708333333333331</c:v>
                </c:pt>
                <c:pt idx="378">
                  <c:v>1.575</c:v>
                </c:pt>
                <c:pt idx="379">
                  <c:v>1.5791666666666671</c:v>
                </c:pt>
                <c:pt idx="380">
                  <c:v>1.583333333333333</c:v>
                </c:pt>
                <c:pt idx="381">
                  <c:v>1.5874999999999999</c:v>
                </c:pt>
                <c:pt idx="382">
                  <c:v>1.591666666666667</c:v>
                </c:pt>
                <c:pt idx="383">
                  <c:v>1.595833333333333</c:v>
                </c:pt>
                <c:pt idx="384">
                  <c:v>1.6</c:v>
                </c:pt>
                <c:pt idx="385">
                  <c:v>1.604166666666667</c:v>
                </c:pt>
                <c:pt idx="386">
                  <c:v>1.6083333333333341</c:v>
                </c:pt>
                <c:pt idx="387">
                  <c:v>1.6125</c:v>
                </c:pt>
                <c:pt idx="388">
                  <c:v>1.6166666666666669</c:v>
                </c:pt>
                <c:pt idx="389">
                  <c:v>1.6208333333333329</c:v>
                </c:pt>
                <c:pt idx="390">
                  <c:v>1.625</c:v>
                </c:pt>
                <c:pt idx="391">
                  <c:v>1.6291666666666671</c:v>
                </c:pt>
                <c:pt idx="392">
                  <c:v>1.6333333333333331</c:v>
                </c:pt>
                <c:pt idx="393">
                  <c:v>1.6375</c:v>
                </c:pt>
                <c:pt idx="394">
                  <c:v>1.6416666666666671</c:v>
                </c:pt>
                <c:pt idx="395">
                  <c:v>1.645833333333333</c:v>
                </c:pt>
                <c:pt idx="396">
                  <c:v>1.65</c:v>
                </c:pt>
                <c:pt idx="397">
                  <c:v>1.654166666666667</c:v>
                </c:pt>
                <c:pt idx="398">
                  <c:v>1.6583333333333341</c:v>
                </c:pt>
                <c:pt idx="399">
                  <c:v>1.6625000000000001</c:v>
                </c:pt>
                <c:pt idx="400">
                  <c:v>1.666666666666667</c:v>
                </c:pt>
                <c:pt idx="401">
                  <c:v>1.6708333333333341</c:v>
                </c:pt>
                <c:pt idx="402">
                  <c:v>1.675</c:v>
                </c:pt>
                <c:pt idx="403">
                  <c:v>1.6791666666666669</c:v>
                </c:pt>
                <c:pt idx="404">
                  <c:v>1.6833333333333329</c:v>
                </c:pt>
                <c:pt idx="405">
                  <c:v>1.6875</c:v>
                </c:pt>
                <c:pt idx="406">
                  <c:v>1.6916666666666671</c:v>
                </c:pt>
                <c:pt idx="407">
                  <c:v>1.6958333333333331</c:v>
                </c:pt>
                <c:pt idx="408">
                  <c:v>1.7</c:v>
                </c:pt>
                <c:pt idx="409">
                  <c:v>1.7041666666666671</c:v>
                </c:pt>
                <c:pt idx="410">
                  <c:v>1.708333333333333</c:v>
                </c:pt>
                <c:pt idx="411">
                  <c:v>1.7124999999999999</c:v>
                </c:pt>
                <c:pt idx="412">
                  <c:v>1.716666666666667</c:v>
                </c:pt>
                <c:pt idx="413">
                  <c:v>1.7208333333333341</c:v>
                </c:pt>
                <c:pt idx="414">
                  <c:v>1.7250000000000001</c:v>
                </c:pt>
                <c:pt idx="415">
                  <c:v>1.729166666666667</c:v>
                </c:pt>
                <c:pt idx="416">
                  <c:v>1.7333333333333341</c:v>
                </c:pt>
                <c:pt idx="417">
                  <c:v>1.7375</c:v>
                </c:pt>
                <c:pt idx="418">
                  <c:v>1.7416666666666669</c:v>
                </c:pt>
                <c:pt idx="419">
                  <c:v>1.7458333333333329</c:v>
                </c:pt>
                <c:pt idx="420">
                  <c:v>1.75</c:v>
                </c:pt>
                <c:pt idx="421">
                  <c:v>1.7541666666666671</c:v>
                </c:pt>
                <c:pt idx="422">
                  <c:v>1.7583333333333331</c:v>
                </c:pt>
                <c:pt idx="423">
                  <c:v>1.7625</c:v>
                </c:pt>
                <c:pt idx="424">
                  <c:v>1.7666666666666671</c:v>
                </c:pt>
                <c:pt idx="425">
                  <c:v>1.770833333333333</c:v>
                </c:pt>
                <c:pt idx="426">
                  <c:v>1.7749999999999999</c:v>
                </c:pt>
                <c:pt idx="427">
                  <c:v>1.779166666666667</c:v>
                </c:pt>
                <c:pt idx="428">
                  <c:v>1.7833333333333341</c:v>
                </c:pt>
                <c:pt idx="429">
                  <c:v>1.7875000000000001</c:v>
                </c:pt>
                <c:pt idx="430">
                  <c:v>1.791666666666667</c:v>
                </c:pt>
                <c:pt idx="431">
                  <c:v>1.7958333333333341</c:v>
                </c:pt>
                <c:pt idx="432">
                  <c:v>1.8</c:v>
                </c:pt>
                <c:pt idx="433">
                  <c:v>1.8041666666666669</c:v>
                </c:pt>
                <c:pt idx="434">
                  <c:v>1.8083333333333329</c:v>
                </c:pt>
                <c:pt idx="435">
                  <c:v>1.8125</c:v>
                </c:pt>
                <c:pt idx="436">
                  <c:v>1.8166666666666671</c:v>
                </c:pt>
                <c:pt idx="437">
                  <c:v>1.8208333333333331</c:v>
                </c:pt>
                <c:pt idx="438">
                  <c:v>1.825</c:v>
                </c:pt>
                <c:pt idx="439">
                  <c:v>1.8291666666666671</c:v>
                </c:pt>
                <c:pt idx="440">
                  <c:v>1.833333333333333</c:v>
                </c:pt>
                <c:pt idx="441">
                  <c:v>1.8374999999999999</c:v>
                </c:pt>
                <c:pt idx="442">
                  <c:v>1.841666666666667</c:v>
                </c:pt>
                <c:pt idx="443">
                  <c:v>1.845833333333333</c:v>
                </c:pt>
                <c:pt idx="444">
                  <c:v>1.85</c:v>
                </c:pt>
                <c:pt idx="445">
                  <c:v>1.854166666666667</c:v>
                </c:pt>
                <c:pt idx="446">
                  <c:v>1.8583333333333341</c:v>
                </c:pt>
                <c:pt idx="447">
                  <c:v>1.8625</c:v>
                </c:pt>
                <c:pt idx="448">
                  <c:v>1.8666666666666669</c:v>
                </c:pt>
                <c:pt idx="449">
                  <c:v>1.8708333333333329</c:v>
                </c:pt>
                <c:pt idx="450">
                  <c:v>1.875</c:v>
                </c:pt>
                <c:pt idx="451">
                  <c:v>1.8791666666666671</c:v>
                </c:pt>
                <c:pt idx="452">
                  <c:v>1.8833333333333331</c:v>
                </c:pt>
                <c:pt idx="453">
                  <c:v>1.8875</c:v>
                </c:pt>
                <c:pt idx="454">
                  <c:v>1.8916666666666671</c:v>
                </c:pt>
                <c:pt idx="455">
                  <c:v>1.895833333333333</c:v>
                </c:pt>
                <c:pt idx="456">
                  <c:v>1.9</c:v>
                </c:pt>
                <c:pt idx="457">
                  <c:v>1.904166666666667</c:v>
                </c:pt>
                <c:pt idx="458">
                  <c:v>1.908333333333333</c:v>
                </c:pt>
                <c:pt idx="459">
                  <c:v>1.9125000000000001</c:v>
                </c:pt>
                <c:pt idx="460">
                  <c:v>1.9166666666666661</c:v>
                </c:pt>
                <c:pt idx="461">
                  <c:v>1.9208333333333329</c:v>
                </c:pt>
                <c:pt idx="462">
                  <c:v>1.925</c:v>
                </c:pt>
                <c:pt idx="463">
                  <c:v>1.929166666666666</c:v>
                </c:pt>
                <c:pt idx="464">
                  <c:v>1.9333333333333329</c:v>
                </c:pt>
                <c:pt idx="465">
                  <c:v>1.9375</c:v>
                </c:pt>
                <c:pt idx="466">
                  <c:v>1.941666666666666</c:v>
                </c:pt>
                <c:pt idx="467">
                  <c:v>1.9458333333333331</c:v>
                </c:pt>
                <c:pt idx="468">
                  <c:v>1.95</c:v>
                </c:pt>
                <c:pt idx="469">
                  <c:v>1.9541666666666671</c:v>
                </c:pt>
                <c:pt idx="470">
                  <c:v>1.958333333333333</c:v>
                </c:pt>
                <c:pt idx="471">
                  <c:v>1.9624999999999999</c:v>
                </c:pt>
                <c:pt idx="472">
                  <c:v>1.966666666666667</c:v>
                </c:pt>
                <c:pt idx="473">
                  <c:v>1.970833333333333</c:v>
                </c:pt>
                <c:pt idx="474">
                  <c:v>1.9750000000000001</c:v>
                </c:pt>
                <c:pt idx="475">
                  <c:v>1.9791666666666661</c:v>
                </c:pt>
                <c:pt idx="476">
                  <c:v>1.9833333333333329</c:v>
                </c:pt>
                <c:pt idx="477">
                  <c:v>1.9875</c:v>
                </c:pt>
                <c:pt idx="478">
                  <c:v>1.991666666666666</c:v>
                </c:pt>
                <c:pt idx="479">
                  <c:v>1.9958333333333329</c:v>
                </c:pt>
                <c:pt idx="480">
                  <c:v>2</c:v>
                </c:pt>
                <c:pt idx="481">
                  <c:v>2.0041666666666669</c:v>
                </c:pt>
                <c:pt idx="482">
                  <c:v>2.0083333333333342</c:v>
                </c:pt>
                <c:pt idx="483">
                  <c:v>2.0125000000000002</c:v>
                </c:pt>
                <c:pt idx="484">
                  <c:v>2.0166666666666662</c:v>
                </c:pt>
                <c:pt idx="485">
                  <c:v>2.020833333333333</c:v>
                </c:pt>
                <c:pt idx="486">
                  <c:v>2.0249999999999999</c:v>
                </c:pt>
                <c:pt idx="487">
                  <c:v>2.0291666666666668</c:v>
                </c:pt>
                <c:pt idx="488">
                  <c:v>2.0333333333333332</c:v>
                </c:pt>
                <c:pt idx="489">
                  <c:v>2.0375000000000001</c:v>
                </c:pt>
                <c:pt idx="490">
                  <c:v>2.041666666666667</c:v>
                </c:pt>
                <c:pt idx="491">
                  <c:v>2.0458333333333329</c:v>
                </c:pt>
                <c:pt idx="492">
                  <c:v>2.0499999999999998</c:v>
                </c:pt>
                <c:pt idx="493">
                  <c:v>2.0541666666666671</c:v>
                </c:pt>
                <c:pt idx="494">
                  <c:v>2.0583333333333331</c:v>
                </c:pt>
                <c:pt idx="495">
                  <c:v>2.0625</c:v>
                </c:pt>
                <c:pt idx="496">
                  <c:v>2.0666666666666669</c:v>
                </c:pt>
                <c:pt idx="497">
                  <c:v>2.0708333333333329</c:v>
                </c:pt>
                <c:pt idx="498">
                  <c:v>2.0750000000000002</c:v>
                </c:pt>
                <c:pt idx="499">
                  <c:v>2.0791666666666671</c:v>
                </c:pt>
                <c:pt idx="500">
                  <c:v>2.0833333333333339</c:v>
                </c:pt>
                <c:pt idx="501">
                  <c:v>2.0874999999999999</c:v>
                </c:pt>
                <c:pt idx="502">
                  <c:v>2.0916666666666668</c:v>
                </c:pt>
                <c:pt idx="503">
                  <c:v>2.0958333333333332</c:v>
                </c:pt>
                <c:pt idx="504">
                  <c:v>2.1</c:v>
                </c:pt>
                <c:pt idx="505">
                  <c:v>2.104166666666667</c:v>
                </c:pt>
                <c:pt idx="506">
                  <c:v>2.1083333333333338</c:v>
                </c:pt>
                <c:pt idx="507">
                  <c:v>2.112499999999998</c:v>
                </c:pt>
                <c:pt idx="508">
                  <c:v>2.1166666666666671</c:v>
                </c:pt>
                <c:pt idx="509">
                  <c:v>2.1208333333333331</c:v>
                </c:pt>
                <c:pt idx="510">
                  <c:v>2.125</c:v>
                </c:pt>
                <c:pt idx="511">
                  <c:v>2.1291666666666669</c:v>
                </c:pt>
                <c:pt idx="512">
                  <c:v>2.1333333333333342</c:v>
                </c:pt>
                <c:pt idx="513">
                  <c:v>2.1375000000000002</c:v>
                </c:pt>
                <c:pt idx="514">
                  <c:v>2.1416666666666671</c:v>
                </c:pt>
                <c:pt idx="515">
                  <c:v>2.145833333333333</c:v>
                </c:pt>
                <c:pt idx="516">
                  <c:v>2.15</c:v>
                </c:pt>
                <c:pt idx="517">
                  <c:v>2.1541666666666668</c:v>
                </c:pt>
                <c:pt idx="518">
                  <c:v>2.1583333333333332</c:v>
                </c:pt>
                <c:pt idx="519">
                  <c:v>2.1625000000000001</c:v>
                </c:pt>
                <c:pt idx="520">
                  <c:v>2.1666666666666661</c:v>
                </c:pt>
                <c:pt idx="521">
                  <c:v>2.1708333333333329</c:v>
                </c:pt>
                <c:pt idx="522">
                  <c:v>2.1749999999999998</c:v>
                </c:pt>
                <c:pt idx="523">
                  <c:v>2.1791666666666671</c:v>
                </c:pt>
                <c:pt idx="524">
                  <c:v>2.1833333333333331</c:v>
                </c:pt>
                <c:pt idx="525">
                  <c:v>2.1875</c:v>
                </c:pt>
                <c:pt idx="526">
                  <c:v>2.1916666666666669</c:v>
                </c:pt>
                <c:pt idx="527">
                  <c:v>2.1958333333333329</c:v>
                </c:pt>
                <c:pt idx="528">
                  <c:v>2.2000000000000002</c:v>
                </c:pt>
                <c:pt idx="529">
                  <c:v>2.2041666666666671</c:v>
                </c:pt>
                <c:pt idx="530">
                  <c:v>2.2083333333333339</c:v>
                </c:pt>
                <c:pt idx="531">
                  <c:v>2.212499999999999</c:v>
                </c:pt>
                <c:pt idx="532">
                  <c:v>2.2166666666666668</c:v>
                </c:pt>
                <c:pt idx="533">
                  <c:v>2.2208333333333332</c:v>
                </c:pt>
                <c:pt idx="534">
                  <c:v>2.2250000000000001</c:v>
                </c:pt>
                <c:pt idx="535">
                  <c:v>2.229166666666667</c:v>
                </c:pt>
                <c:pt idx="536">
                  <c:v>2.2333333333333338</c:v>
                </c:pt>
                <c:pt idx="537">
                  <c:v>2.2374999999999998</c:v>
                </c:pt>
                <c:pt idx="538">
                  <c:v>2.2416666666666671</c:v>
                </c:pt>
                <c:pt idx="539">
                  <c:v>2.2458333333333331</c:v>
                </c:pt>
                <c:pt idx="540">
                  <c:v>2.25</c:v>
                </c:pt>
                <c:pt idx="541">
                  <c:v>2.2541666666666669</c:v>
                </c:pt>
                <c:pt idx="542">
                  <c:v>2.2583333333333342</c:v>
                </c:pt>
                <c:pt idx="543">
                  <c:v>2.2625000000000002</c:v>
                </c:pt>
                <c:pt idx="544">
                  <c:v>2.2666666666666671</c:v>
                </c:pt>
                <c:pt idx="545">
                  <c:v>2.270833333333333</c:v>
                </c:pt>
                <c:pt idx="546">
                  <c:v>2.2749999999999999</c:v>
                </c:pt>
                <c:pt idx="547">
                  <c:v>2.2791666666666668</c:v>
                </c:pt>
                <c:pt idx="548">
                  <c:v>2.2833333333333332</c:v>
                </c:pt>
                <c:pt idx="549">
                  <c:v>2.2875000000000001</c:v>
                </c:pt>
                <c:pt idx="550">
                  <c:v>2.2916666666666661</c:v>
                </c:pt>
                <c:pt idx="551">
                  <c:v>2.2958333333333329</c:v>
                </c:pt>
                <c:pt idx="552">
                  <c:v>2.2999999999999998</c:v>
                </c:pt>
                <c:pt idx="553">
                  <c:v>2.3041666666666671</c:v>
                </c:pt>
                <c:pt idx="554">
                  <c:v>2.3083333333333331</c:v>
                </c:pt>
                <c:pt idx="555">
                  <c:v>2.3125</c:v>
                </c:pt>
                <c:pt idx="556">
                  <c:v>2.3166666666666651</c:v>
                </c:pt>
                <c:pt idx="557">
                  <c:v>2.3208333333333329</c:v>
                </c:pt>
                <c:pt idx="558">
                  <c:v>2.3250000000000002</c:v>
                </c:pt>
                <c:pt idx="559">
                  <c:v>2.3291666666666671</c:v>
                </c:pt>
                <c:pt idx="560">
                  <c:v>2.333333333333333</c:v>
                </c:pt>
                <c:pt idx="561">
                  <c:v>2.337499999999999</c:v>
                </c:pt>
                <c:pt idx="562">
                  <c:v>2.3416666666666668</c:v>
                </c:pt>
                <c:pt idx="563">
                  <c:v>2.3458333333333332</c:v>
                </c:pt>
                <c:pt idx="564">
                  <c:v>2.35</c:v>
                </c:pt>
                <c:pt idx="565">
                  <c:v>2.3541666666666661</c:v>
                </c:pt>
                <c:pt idx="566">
                  <c:v>2.3583333333333329</c:v>
                </c:pt>
                <c:pt idx="567">
                  <c:v>2.362499999999998</c:v>
                </c:pt>
                <c:pt idx="568">
                  <c:v>2.3666666666666671</c:v>
                </c:pt>
                <c:pt idx="569">
                  <c:v>2.3708333333333331</c:v>
                </c:pt>
                <c:pt idx="570">
                  <c:v>2.375</c:v>
                </c:pt>
                <c:pt idx="571">
                  <c:v>2.3791666666666669</c:v>
                </c:pt>
                <c:pt idx="572">
                  <c:v>2.3833333333333342</c:v>
                </c:pt>
                <c:pt idx="573">
                  <c:v>2.3875000000000002</c:v>
                </c:pt>
                <c:pt idx="574">
                  <c:v>2.3916666666666662</c:v>
                </c:pt>
                <c:pt idx="575">
                  <c:v>2.395833333333333</c:v>
                </c:pt>
                <c:pt idx="576">
                  <c:v>2.4</c:v>
                </c:pt>
                <c:pt idx="577">
                  <c:v>2.4041666666666668</c:v>
                </c:pt>
                <c:pt idx="578">
                  <c:v>2.4083333333333332</c:v>
                </c:pt>
                <c:pt idx="579">
                  <c:v>2.4125000000000001</c:v>
                </c:pt>
                <c:pt idx="580">
                  <c:v>2.4166666666666661</c:v>
                </c:pt>
                <c:pt idx="581">
                  <c:v>2.4208333333333329</c:v>
                </c:pt>
                <c:pt idx="582">
                  <c:v>2.4249999999999998</c:v>
                </c:pt>
                <c:pt idx="583">
                  <c:v>2.4291666666666671</c:v>
                </c:pt>
                <c:pt idx="584">
                  <c:v>2.4333333333333331</c:v>
                </c:pt>
                <c:pt idx="585">
                  <c:v>2.4375</c:v>
                </c:pt>
                <c:pt idx="586">
                  <c:v>2.4416666666666669</c:v>
                </c:pt>
                <c:pt idx="587">
                  <c:v>2.4458333333333329</c:v>
                </c:pt>
                <c:pt idx="588">
                  <c:v>2.4500000000000002</c:v>
                </c:pt>
                <c:pt idx="589">
                  <c:v>2.4541666666666671</c:v>
                </c:pt>
                <c:pt idx="590">
                  <c:v>2.458333333333333</c:v>
                </c:pt>
                <c:pt idx="591">
                  <c:v>2.462499999999999</c:v>
                </c:pt>
                <c:pt idx="592">
                  <c:v>2.4666666666666668</c:v>
                </c:pt>
                <c:pt idx="593">
                  <c:v>2.4708333333333332</c:v>
                </c:pt>
                <c:pt idx="594">
                  <c:v>2.4750000000000001</c:v>
                </c:pt>
                <c:pt idx="595">
                  <c:v>2.4791666666666661</c:v>
                </c:pt>
                <c:pt idx="596">
                  <c:v>2.4833333333333338</c:v>
                </c:pt>
                <c:pt idx="597">
                  <c:v>2.4874999999999998</c:v>
                </c:pt>
                <c:pt idx="598">
                  <c:v>2.4916666666666671</c:v>
                </c:pt>
                <c:pt idx="599">
                  <c:v>2.4958333333333331</c:v>
                </c:pt>
                <c:pt idx="600">
                  <c:v>2.5</c:v>
                </c:pt>
                <c:pt idx="601">
                  <c:v>2.5041666666666669</c:v>
                </c:pt>
                <c:pt idx="602">
                  <c:v>2.5083333333333342</c:v>
                </c:pt>
                <c:pt idx="603">
                  <c:v>2.5125000000000002</c:v>
                </c:pt>
                <c:pt idx="604">
                  <c:v>2.5166666666666662</c:v>
                </c:pt>
                <c:pt idx="605">
                  <c:v>2.520833333333333</c:v>
                </c:pt>
                <c:pt idx="606">
                  <c:v>2.5249999999999999</c:v>
                </c:pt>
                <c:pt idx="607">
                  <c:v>2.5291666666666668</c:v>
                </c:pt>
                <c:pt idx="608">
                  <c:v>2.5333333333333332</c:v>
                </c:pt>
                <c:pt idx="609">
                  <c:v>2.5375000000000001</c:v>
                </c:pt>
                <c:pt idx="610">
                  <c:v>2.541666666666667</c:v>
                </c:pt>
                <c:pt idx="611">
                  <c:v>2.5458333333333329</c:v>
                </c:pt>
                <c:pt idx="612">
                  <c:v>2.5499999999999998</c:v>
                </c:pt>
                <c:pt idx="613">
                  <c:v>2.5541666666666671</c:v>
                </c:pt>
                <c:pt idx="614">
                  <c:v>2.5583333333333331</c:v>
                </c:pt>
                <c:pt idx="615">
                  <c:v>2.5625</c:v>
                </c:pt>
                <c:pt idx="616">
                  <c:v>2.5666666666666669</c:v>
                </c:pt>
                <c:pt idx="617">
                  <c:v>2.5708333333333329</c:v>
                </c:pt>
                <c:pt idx="618">
                  <c:v>2.5750000000000002</c:v>
                </c:pt>
                <c:pt idx="619">
                  <c:v>2.5791666666666671</c:v>
                </c:pt>
                <c:pt idx="620">
                  <c:v>2.5833333333333339</c:v>
                </c:pt>
                <c:pt idx="621">
                  <c:v>2.5874999999999999</c:v>
                </c:pt>
                <c:pt idx="622">
                  <c:v>2.5916666666666668</c:v>
                </c:pt>
                <c:pt idx="623">
                  <c:v>2.5958333333333332</c:v>
                </c:pt>
                <c:pt idx="624">
                  <c:v>2.6</c:v>
                </c:pt>
                <c:pt idx="625">
                  <c:v>2.604166666666667</c:v>
                </c:pt>
                <c:pt idx="626">
                  <c:v>2.6083333333333338</c:v>
                </c:pt>
                <c:pt idx="627">
                  <c:v>2.612499999999998</c:v>
                </c:pt>
                <c:pt idx="628">
                  <c:v>2.6166666666666671</c:v>
                </c:pt>
                <c:pt idx="629">
                  <c:v>2.6208333333333331</c:v>
                </c:pt>
                <c:pt idx="630">
                  <c:v>2.625</c:v>
                </c:pt>
                <c:pt idx="631">
                  <c:v>2.6291666666666669</c:v>
                </c:pt>
                <c:pt idx="632">
                  <c:v>2.6333333333333342</c:v>
                </c:pt>
                <c:pt idx="633">
                  <c:v>2.6375000000000002</c:v>
                </c:pt>
                <c:pt idx="634">
                  <c:v>2.6416666666666671</c:v>
                </c:pt>
                <c:pt idx="635">
                  <c:v>2.645833333333333</c:v>
                </c:pt>
                <c:pt idx="636">
                  <c:v>2.65</c:v>
                </c:pt>
                <c:pt idx="637">
                  <c:v>2.6541666666666668</c:v>
                </c:pt>
                <c:pt idx="638">
                  <c:v>2.6583333333333332</c:v>
                </c:pt>
                <c:pt idx="639">
                  <c:v>2.6625000000000001</c:v>
                </c:pt>
                <c:pt idx="640">
                  <c:v>2.6666666666666661</c:v>
                </c:pt>
                <c:pt idx="641">
                  <c:v>2.6708333333333329</c:v>
                </c:pt>
                <c:pt idx="642">
                  <c:v>2.6749999999999998</c:v>
                </c:pt>
                <c:pt idx="643">
                  <c:v>2.6791666666666671</c:v>
                </c:pt>
                <c:pt idx="644">
                  <c:v>2.6833333333333331</c:v>
                </c:pt>
                <c:pt idx="645">
                  <c:v>2.6875</c:v>
                </c:pt>
                <c:pt idx="646">
                  <c:v>2.6916666666666669</c:v>
                </c:pt>
                <c:pt idx="647">
                  <c:v>2.6958333333333329</c:v>
                </c:pt>
                <c:pt idx="648">
                  <c:v>2.7</c:v>
                </c:pt>
                <c:pt idx="649">
                  <c:v>2.7041666666666671</c:v>
                </c:pt>
                <c:pt idx="650">
                  <c:v>2.7083333333333339</c:v>
                </c:pt>
                <c:pt idx="651">
                  <c:v>2.712499999999999</c:v>
                </c:pt>
                <c:pt idx="652">
                  <c:v>2.7166666666666668</c:v>
                </c:pt>
                <c:pt idx="653">
                  <c:v>2.7208333333333332</c:v>
                </c:pt>
                <c:pt idx="654">
                  <c:v>2.7250000000000001</c:v>
                </c:pt>
                <c:pt idx="655">
                  <c:v>2.729166666666667</c:v>
                </c:pt>
                <c:pt idx="656">
                  <c:v>2.7333333333333338</c:v>
                </c:pt>
                <c:pt idx="657">
                  <c:v>2.7374999999999998</c:v>
                </c:pt>
                <c:pt idx="658">
                  <c:v>2.7416666666666671</c:v>
                </c:pt>
                <c:pt idx="659">
                  <c:v>2.7458333333333331</c:v>
                </c:pt>
                <c:pt idx="660">
                  <c:v>2.75</c:v>
                </c:pt>
                <c:pt idx="661">
                  <c:v>2.7541666666666669</c:v>
                </c:pt>
                <c:pt idx="662">
                  <c:v>2.7583333333333342</c:v>
                </c:pt>
                <c:pt idx="663">
                  <c:v>2.7625000000000002</c:v>
                </c:pt>
                <c:pt idx="664">
                  <c:v>2.7666666666666671</c:v>
                </c:pt>
                <c:pt idx="665">
                  <c:v>2.770833333333333</c:v>
                </c:pt>
                <c:pt idx="666">
                  <c:v>2.7749999999999999</c:v>
                </c:pt>
                <c:pt idx="667">
                  <c:v>2.7791666666666668</c:v>
                </c:pt>
                <c:pt idx="668">
                  <c:v>2.7833333333333332</c:v>
                </c:pt>
                <c:pt idx="669">
                  <c:v>2.7875000000000001</c:v>
                </c:pt>
                <c:pt idx="670">
                  <c:v>2.7916666666666661</c:v>
                </c:pt>
                <c:pt idx="671">
                  <c:v>2.7958333333333329</c:v>
                </c:pt>
                <c:pt idx="672">
                  <c:v>2.8</c:v>
                </c:pt>
                <c:pt idx="673">
                  <c:v>2.8041666666666671</c:v>
                </c:pt>
                <c:pt idx="674">
                  <c:v>2.8083333333333331</c:v>
                </c:pt>
                <c:pt idx="675">
                  <c:v>2.8125</c:v>
                </c:pt>
                <c:pt idx="676">
                  <c:v>2.8166666666666651</c:v>
                </c:pt>
                <c:pt idx="677">
                  <c:v>2.8208333333333329</c:v>
                </c:pt>
                <c:pt idx="678">
                  <c:v>2.8250000000000002</c:v>
                </c:pt>
                <c:pt idx="679">
                  <c:v>2.8291666666666671</c:v>
                </c:pt>
                <c:pt idx="680">
                  <c:v>2.833333333333333</c:v>
                </c:pt>
                <c:pt idx="681">
                  <c:v>2.837499999999999</c:v>
                </c:pt>
                <c:pt idx="682">
                  <c:v>2.8416666666666668</c:v>
                </c:pt>
                <c:pt idx="683">
                  <c:v>2.8458333333333332</c:v>
                </c:pt>
                <c:pt idx="684">
                  <c:v>2.85</c:v>
                </c:pt>
                <c:pt idx="685">
                  <c:v>2.8541666666666661</c:v>
                </c:pt>
                <c:pt idx="686">
                  <c:v>2.8583333333333329</c:v>
                </c:pt>
                <c:pt idx="687">
                  <c:v>2.862499999999998</c:v>
                </c:pt>
                <c:pt idx="688">
                  <c:v>2.8666666666666671</c:v>
                </c:pt>
                <c:pt idx="689">
                  <c:v>2.8708333333333331</c:v>
                </c:pt>
                <c:pt idx="690">
                  <c:v>2.875</c:v>
                </c:pt>
                <c:pt idx="691">
                  <c:v>2.8791666666666669</c:v>
                </c:pt>
                <c:pt idx="692">
                  <c:v>2.8833333333333342</c:v>
                </c:pt>
                <c:pt idx="693">
                  <c:v>2.8875000000000002</c:v>
                </c:pt>
                <c:pt idx="694">
                  <c:v>2.8916666666666662</c:v>
                </c:pt>
                <c:pt idx="695">
                  <c:v>2.895833333333333</c:v>
                </c:pt>
                <c:pt idx="696">
                  <c:v>2.9</c:v>
                </c:pt>
                <c:pt idx="697">
                  <c:v>2.9041666666666668</c:v>
                </c:pt>
                <c:pt idx="698">
                  <c:v>2.9083333333333332</c:v>
                </c:pt>
                <c:pt idx="699">
                  <c:v>2.9125000000000001</c:v>
                </c:pt>
                <c:pt idx="700">
                  <c:v>2.9166666666666661</c:v>
                </c:pt>
                <c:pt idx="701">
                  <c:v>2.9208333333333329</c:v>
                </c:pt>
                <c:pt idx="702">
                  <c:v>2.9249999999999998</c:v>
                </c:pt>
                <c:pt idx="703">
                  <c:v>2.9291666666666671</c:v>
                </c:pt>
                <c:pt idx="704">
                  <c:v>2.9333333333333331</c:v>
                </c:pt>
                <c:pt idx="705">
                  <c:v>2.9375</c:v>
                </c:pt>
                <c:pt idx="706">
                  <c:v>2.9416666666666669</c:v>
                </c:pt>
                <c:pt idx="707">
                  <c:v>2.9458333333333329</c:v>
                </c:pt>
                <c:pt idx="708">
                  <c:v>2.95</c:v>
                </c:pt>
                <c:pt idx="709">
                  <c:v>2.9541666666666671</c:v>
                </c:pt>
                <c:pt idx="710">
                  <c:v>2.958333333333333</c:v>
                </c:pt>
                <c:pt idx="711">
                  <c:v>2.962499999999999</c:v>
                </c:pt>
                <c:pt idx="712">
                  <c:v>2.9666666666666668</c:v>
                </c:pt>
                <c:pt idx="713">
                  <c:v>2.9708333333333332</c:v>
                </c:pt>
                <c:pt idx="714">
                  <c:v>2.9750000000000001</c:v>
                </c:pt>
                <c:pt idx="715">
                  <c:v>2.9791666666666661</c:v>
                </c:pt>
                <c:pt idx="716">
                  <c:v>2.9833333333333338</c:v>
                </c:pt>
                <c:pt idx="717">
                  <c:v>2.9874999999999998</c:v>
                </c:pt>
                <c:pt idx="718">
                  <c:v>2.9916666666666671</c:v>
                </c:pt>
                <c:pt idx="719">
                  <c:v>2.9958333333333331</c:v>
                </c:pt>
                <c:pt idx="720">
                  <c:v>3</c:v>
                </c:pt>
                <c:pt idx="721">
                  <c:v>3.0041666666666669</c:v>
                </c:pt>
                <c:pt idx="722">
                  <c:v>3.0083333333333342</c:v>
                </c:pt>
                <c:pt idx="723">
                  <c:v>3.0125000000000002</c:v>
                </c:pt>
                <c:pt idx="724">
                  <c:v>3.0166666666666662</c:v>
                </c:pt>
                <c:pt idx="725">
                  <c:v>3.020833333333333</c:v>
                </c:pt>
                <c:pt idx="726">
                  <c:v>3.0249999999999999</c:v>
                </c:pt>
                <c:pt idx="727">
                  <c:v>3.0291666666666668</c:v>
                </c:pt>
                <c:pt idx="728">
                  <c:v>3.0333333333333332</c:v>
                </c:pt>
                <c:pt idx="729">
                  <c:v>3.0375000000000001</c:v>
                </c:pt>
                <c:pt idx="730">
                  <c:v>3.041666666666667</c:v>
                </c:pt>
                <c:pt idx="731">
                  <c:v>3.0458333333333329</c:v>
                </c:pt>
                <c:pt idx="732">
                  <c:v>3.05</c:v>
                </c:pt>
                <c:pt idx="733">
                  <c:v>3.0541666666666671</c:v>
                </c:pt>
                <c:pt idx="734">
                  <c:v>3.0583333333333331</c:v>
                </c:pt>
                <c:pt idx="735">
                  <c:v>3.0625</c:v>
                </c:pt>
                <c:pt idx="736">
                  <c:v>3.0666666666666669</c:v>
                </c:pt>
                <c:pt idx="737">
                  <c:v>3.0708333333333329</c:v>
                </c:pt>
                <c:pt idx="738">
                  <c:v>3.0750000000000002</c:v>
                </c:pt>
                <c:pt idx="739">
                  <c:v>3.0791666666666671</c:v>
                </c:pt>
                <c:pt idx="740">
                  <c:v>3.0833333333333339</c:v>
                </c:pt>
                <c:pt idx="741">
                  <c:v>3.0874999999999999</c:v>
                </c:pt>
                <c:pt idx="742">
                  <c:v>3.0916666666666668</c:v>
                </c:pt>
                <c:pt idx="743">
                  <c:v>3.0958333333333332</c:v>
                </c:pt>
                <c:pt idx="744">
                  <c:v>3.1</c:v>
                </c:pt>
                <c:pt idx="745">
                  <c:v>3.104166666666667</c:v>
                </c:pt>
                <c:pt idx="746">
                  <c:v>3.1083333333333338</c:v>
                </c:pt>
                <c:pt idx="747">
                  <c:v>3.112499999999998</c:v>
                </c:pt>
                <c:pt idx="748">
                  <c:v>3.1166666666666671</c:v>
                </c:pt>
                <c:pt idx="749">
                  <c:v>3.1208333333333331</c:v>
                </c:pt>
                <c:pt idx="750">
                  <c:v>3.125</c:v>
                </c:pt>
                <c:pt idx="751">
                  <c:v>3.1291666666666669</c:v>
                </c:pt>
                <c:pt idx="752">
                  <c:v>3.1333333333333342</c:v>
                </c:pt>
                <c:pt idx="753">
                  <c:v>3.1375000000000002</c:v>
                </c:pt>
                <c:pt idx="754">
                  <c:v>3.1416666666666671</c:v>
                </c:pt>
                <c:pt idx="755">
                  <c:v>3.145833333333333</c:v>
                </c:pt>
                <c:pt idx="756">
                  <c:v>3.15</c:v>
                </c:pt>
                <c:pt idx="757">
                  <c:v>3.1541666666666668</c:v>
                </c:pt>
                <c:pt idx="758">
                  <c:v>3.1583333333333332</c:v>
                </c:pt>
                <c:pt idx="759">
                  <c:v>3.1625000000000001</c:v>
                </c:pt>
                <c:pt idx="760">
                  <c:v>3.1666666666666661</c:v>
                </c:pt>
                <c:pt idx="761">
                  <c:v>3.1708333333333329</c:v>
                </c:pt>
                <c:pt idx="762">
                  <c:v>3.1749999999999998</c:v>
                </c:pt>
                <c:pt idx="763">
                  <c:v>3.1791666666666671</c:v>
                </c:pt>
                <c:pt idx="764">
                  <c:v>3.1833333333333331</c:v>
                </c:pt>
                <c:pt idx="765">
                  <c:v>3.1875</c:v>
                </c:pt>
                <c:pt idx="766">
                  <c:v>3.1916666666666669</c:v>
                </c:pt>
                <c:pt idx="767">
                  <c:v>3.1958333333333329</c:v>
                </c:pt>
                <c:pt idx="768">
                  <c:v>3.2</c:v>
                </c:pt>
                <c:pt idx="769">
                  <c:v>3.2041666666666671</c:v>
                </c:pt>
                <c:pt idx="770">
                  <c:v>3.2083333333333339</c:v>
                </c:pt>
                <c:pt idx="771">
                  <c:v>3.212499999999999</c:v>
                </c:pt>
                <c:pt idx="772">
                  <c:v>3.2166666666666668</c:v>
                </c:pt>
                <c:pt idx="773">
                  <c:v>3.2208333333333332</c:v>
                </c:pt>
                <c:pt idx="774">
                  <c:v>3.2250000000000001</c:v>
                </c:pt>
                <c:pt idx="775">
                  <c:v>3.229166666666667</c:v>
                </c:pt>
                <c:pt idx="776">
                  <c:v>3.2333333333333338</c:v>
                </c:pt>
                <c:pt idx="777">
                  <c:v>3.2374999999999998</c:v>
                </c:pt>
                <c:pt idx="778">
                  <c:v>3.2416666666666671</c:v>
                </c:pt>
                <c:pt idx="779">
                  <c:v>3.2458333333333331</c:v>
                </c:pt>
                <c:pt idx="780">
                  <c:v>3.25</c:v>
                </c:pt>
                <c:pt idx="781">
                  <c:v>3.2541666666666669</c:v>
                </c:pt>
                <c:pt idx="782">
                  <c:v>3.2583333333333342</c:v>
                </c:pt>
                <c:pt idx="783">
                  <c:v>3.2625000000000002</c:v>
                </c:pt>
                <c:pt idx="784">
                  <c:v>3.2666666666666671</c:v>
                </c:pt>
                <c:pt idx="785">
                  <c:v>3.270833333333333</c:v>
                </c:pt>
                <c:pt idx="786">
                  <c:v>3.2749999999999999</c:v>
                </c:pt>
                <c:pt idx="787">
                  <c:v>3.2791666666666668</c:v>
                </c:pt>
                <c:pt idx="788">
                  <c:v>3.2833333333333332</c:v>
                </c:pt>
                <c:pt idx="789">
                  <c:v>3.2875000000000001</c:v>
                </c:pt>
                <c:pt idx="790">
                  <c:v>3.2916666666666661</c:v>
                </c:pt>
                <c:pt idx="791">
                  <c:v>3.2958333333333329</c:v>
                </c:pt>
                <c:pt idx="792">
                  <c:v>3.3</c:v>
                </c:pt>
                <c:pt idx="793">
                  <c:v>3.3041666666666671</c:v>
                </c:pt>
                <c:pt idx="794">
                  <c:v>3.3083333333333331</c:v>
                </c:pt>
                <c:pt idx="795">
                  <c:v>3.3125</c:v>
                </c:pt>
                <c:pt idx="796">
                  <c:v>3.3166666666666651</c:v>
                </c:pt>
                <c:pt idx="797">
                  <c:v>3.3208333333333329</c:v>
                </c:pt>
                <c:pt idx="798">
                  <c:v>3.3250000000000002</c:v>
                </c:pt>
                <c:pt idx="799">
                  <c:v>3.3291666666666671</c:v>
                </c:pt>
                <c:pt idx="800">
                  <c:v>3.333333333333333</c:v>
                </c:pt>
                <c:pt idx="801">
                  <c:v>3.337499999999999</c:v>
                </c:pt>
                <c:pt idx="802">
                  <c:v>3.3416666666666668</c:v>
                </c:pt>
                <c:pt idx="803">
                  <c:v>3.3458333333333332</c:v>
                </c:pt>
                <c:pt idx="804">
                  <c:v>3.35</c:v>
                </c:pt>
                <c:pt idx="805">
                  <c:v>3.3541666666666661</c:v>
                </c:pt>
                <c:pt idx="806">
                  <c:v>3.3583333333333329</c:v>
                </c:pt>
                <c:pt idx="807">
                  <c:v>3.362499999999998</c:v>
                </c:pt>
                <c:pt idx="808">
                  <c:v>3.3666666666666671</c:v>
                </c:pt>
                <c:pt idx="809">
                  <c:v>3.3708333333333331</c:v>
                </c:pt>
                <c:pt idx="810">
                  <c:v>3.375</c:v>
                </c:pt>
                <c:pt idx="811">
                  <c:v>3.3791666666666669</c:v>
                </c:pt>
                <c:pt idx="812">
                  <c:v>3.3833333333333342</c:v>
                </c:pt>
                <c:pt idx="813">
                  <c:v>3.3875000000000002</c:v>
                </c:pt>
                <c:pt idx="814">
                  <c:v>3.3916666666666662</c:v>
                </c:pt>
                <c:pt idx="815">
                  <c:v>3.395833333333333</c:v>
                </c:pt>
                <c:pt idx="816">
                  <c:v>3.4</c:v>
                </c:pt>
                <c:pt idx="817">
                  <c:v>3.4041666666666668</c:v>
                </c:pt>
                <c:pt idx="818">
                  <c:v>3.4083333333333332</c:v>
                </c:pt>
                <c:pt idx="819">
                  <c:v>3.4125000000000001</c:v>
                </c:pt>
                <c:pt idx="820">
                  <c:v>3.4166666666666661</c:v>
                </c:pt>
                <c:pt idx="821">
                  <c:v>3.4208333333333329</c:v>
                </c:pt>
                <c:pt idx="822">
                  <c:v>3.4249999999999998</c:v>
                </c:pt>
                <c:pt idx="823">
                  <c:v>3.4291666666666671</c:v>
                </c:pt>
                <c:pt idx="824">
                  <c:v>3.4333333333333331</c:v>
                </c:pt>
                <c:pt idx="825">
                  <c:v>3.4375</c:v>
                </c:pt>
                <c:pt idx="826">
                  <c:v>3.4416666666666669</c:v>
                </c:pt>
                <c:pt idx="827">
                  <c:v>3.4458333333333329</c:v>
                </c:pt>
                <c:pt idx="828">
                  <c:v>3.45</c:v>
                </c:pt>
                <c:pt idx="829">
                  <c:v>3.4541666666666671</c:v>
                </c:pt>
                <c:pt idx="830">
                  <c:v>3.458333333333333</c:v>
                </c:pt>
                <c:pt idx="831">
                  <c:v>3.462499999999999</c:v>
                </c:pt>
                <c:pt idx="832">
                  <c:v>3.4666666666666668</c:v>
                </c:pt>
                <c:pt idx="833">
                  <c:v>3.4708333333333332</c:v>
                </c:pt>
                <c:pt idx="834">
                  <c:v>3.4750000000000001</c:v>
                </c:pt>
                <c:pt idx="835">
                  <c:v>3.4791666666666661</c:v>
                </c:pt>
                <c:pt idx="836">
                  <c:v>3.4833333333333338</c:v>
                </c:pt>
                <c:pt idx="837">
                  <c:v>3.4874999999999998</c:v>
                </c:pt>
                <c:pt idx="838">
                  <c:v>3.4916666666666671</c:v>
                </c:pt>
                <c:pt idx="839">
                  <c:v>3.4958333333333331</c:v>
                </c:pt>
                <c:pt idx="840">
                  <c:v>3.5</c:v>
                </c:pt>
                <c:pt idx="841">
                  <c:v>3.5041666666666669</c:v>
                </c:pt>
                <c:pt idx="842">
                  <c:v>3.5083333333333342</c:v>
                </c:pt>
                <c:pt idx="843">
                  <c:v>3.5125000000000002</c:v>
                </c:pt>
                <c:pt idx="844">
                  <c:v>3.5166666666666662</c:v>
                </c:pt>
                <c:pt idx="845">
                  <c:v>3.520833333333333</c:v>
                </c:pt>
                <c:pt idx="846">
                  <c:v>3.5249999999999999</c:v>
                </c:pt>
                <c:pt idx="847">
                  <c:v>3.5291666666666668</c:v>
                </c:pt>
                <c:pt idx="848">
                  <c:v>3.5333333333333332</c:v>
                </c:pt>
                <c:pt idx="849">
                  <c:v>3.5375000000000001</c:v>
                </c:pt>
                <c:pt idx="850">
                  <c:v>3.541666666666667</c:v>
                </c:pt>
                <c:pt idx="851">
                  <c:v>3.5458333333333329</c:v>
                </c:pt>
                <c:pt idx="852">
                  <c:v>3.55</c:v>
                </c:pt>
                <c:pt idx="853">
                  <c:v>3.5541666666666671</c:v>
                </c:pt>
                <c:pt idx="854">
                  <c:v>3.5583333333333331</c:v>
                </c:pt>
                <c:pt idx="855">
                  <c:v>3.5625</c:v>
                </c:pt>
                <c:pt idx="856">
                  <c:v>3.5666666666666669</c:v>
                </c:pt>
                <c:pt idx="857">
                  <c:v>3.5708333333333329</c:v>
                </c:pt>
                <c:pt idx="858">
                  <c:v>3.5750000000000002</c:v>
                </c:pt>
                <c:pt idx="859">
                  <c:v>3.5791666666666671</c:v>
                </c:pt>
                <c:pt idx="860">
                  <c:v>3.5833333333333339</c:v>
                </c:pt>
                <c:pt idx="861">
                  <c:v>3.5874999999999999</c:v>
                </c:pt>
                <c:pt idx="862">
                  <c:v>3.5916666666666668</c:v>
                </c:pt>
                <c:pt idx="863">
                  <c:v>3.5958333333333332</c:v>
                </c:pt>
                <c:pt idx="864">
                  <c:v>3.6</c:v>
                </c:pt>
                <c:pt idx="865">
                  <c:v>3.604166666666667</c:v>
                </c:pt>
                <c:pt idx="866">
                  <c:v>3.6083333333333338</c:v>
                </c:pt>
                <c:pt idx="867">
                  <c:v>3.612499999999998</c:v>
                </c:pt>
                <c:pt idx="868">
                  <c:v>3.6166666666666671</c:v>
                </c:pt>
                <c:pt idx="869">
                  <c:v>3.6208333333333331</c:v>
                </c:pt>
                <c:pt idx="870">
                  <c:v>3.625</c:v>
                </c:pt>
                <c:pt idx="871">
                  <c:v>3.6291666666666669</c:v>
                </c:pt>
                <c:pt idx="872">
                  <c:v>3.6333333333333342</c:v>
                </c:pt>
                <c:pt idx="873">
                  <c:v>3.6375000000000002</c:v>
                </c:pt>
                <c:pt idx="874">
                  <c:v>3.6416666666666671</c:v>
                </c:pt>
                <c:pt idx="875">
                  <c:v>3.645833333333333</c:v>
                </c:pt>
                <c:pt idx="876">
                  <c:v>3.65</c:v>
                </c:pt>
                <c:pt idx="877">
                  <c:v>3.6541666666666668</c:v>
                </c:pt>
                <c:pt idx="878">
                  <c:v>3.6583333333333332</c:v>
                </c:pt>
                <c:pt idx="879">
                  <c:v>3.6625000000000001</c:v>
                </c:pt>
                <c:pt idx="880">
                  <c:v>3.6666666666666661</c:v>
                </c:pt>
                <c:pt idx="881">
                  <c:v>3.6708333333333329</c:v>
                </c:pt>
                <c:pt idx="882">
                  <c:v>3.6749999999999998</c:v>
                </c:pt>
                <c:pt idx="883">
                  <c:v>3.6791666666666671</c:v>
                </c:pt>
                <c:pt idx="884">
                  <c:v>3.6833333333333331</c:v>
                </c:pt>
                <c:pt idx="885">
                  <c:v>3.6875</c:v>
                </c:pt>
                <c:pt idx="886">
                  <c:v>3.6916666666666669</c:v>
                </c:pt>
                <c:pt idx="887">
                  <c:v>3.6958333333333329</c:v>
                </c:pt>
                <c:pt idx="888">
                  <c:v>3.7</c:v>
                </c:pt>
                <c:pt idx="889">
                  <c:v>3.7041666666666671</c:v>
                </c:pt>
                <c:pt idx="890">
                  <c:v>3.7083333333333339</c:v>
                </c:pt>
                <c:pt idx="891">
                  <c:v>3.712499999999999</c:v>
                </c:pt>
                <c:pt idx="892">
                  <c:v>3.7166666666666668</c:v>
                </c:pt>
                <c:pt idx="893">
                  <c:v>3.7208333333333332</c:v>
                </c:pt>
                <c:pt idx="894">
                  <c:v>3.7250000000000001</c:v>
                </c:pt>
                <c:pt idx="895">
                  <c:v>3.729166666666667</c:v>
                </c:pt>
                <c:pt idx="896">
                  <c:v>3.7333333333333338</c:v>
                </c:pt>
                <c:pt idx="897">
                  <c:v>3.7374999999999998</c:v>
                </c:pt>
                <c:pt idx="898">
                  <c:v>3.7416666666666671</c:v>
                </c:pt>
                <c:pt idx="899">
                  <c:v>3.7458333333333331</c:v>
                </c:pt>
                <c:pt idx="900">
                  <c:v>3.75</c:v>
                </c:pt>
                <c:pt idx="901">
                  <c:v>3.7541666666666669</c:v>
                </c:pt>
                <c:pt idx="902">
                  <c:v>3.7583333333333342</c:v>
                </c:pt>
                <c:pt idx="903">
                  <c:v>3.7625000000000002</c:v>
                </c:pt>
                <c:pt idx="904">
                  <c:v>3.7666666666666671</c:v>
                </c:pt>
                <c:pt idx="905">
                  <c:v>3.770833333333333</c:v>
                </c:pt>
                <c:pt idx="906">
                  <c:v>3.7749999999999999</c:v>
                </c:pt>
                <c:pt idx="907">
                  <c:v>3.7791666666666668</c:v>
                </c:pt>
                <c:pt idx="908">
                  <c:v>3.7833333333333332</c:v>
                </c:pt>
                <c:pt idx="909">
                  <c:v>3.7875000000000001</c:v>
                </c:pt>
                <c:pt idx="910">
                  <c:v>3.7916666666666661</c:v>
                </c:pt>
                <c:pt idx="911">
                  <c:v>3.7958333333333329</c:v>
                </c:pt>
                <c:pt idx="912">
                  <c:v>3.8</c:v>
                </c:pt>
                <c:pt idx="913">
                  <c:v>3.8041666666666671</c:v>
                </c:pt>
                <c:pt idx="914">
                  <c:v>3.8083333333333331</c:v>
                </c:pt>
                <c:pt idx="915">
                  <c:v>3.8125</c:v>
                </c:pt>
                <c:pt idx="916">
                  <c:v>3.8166666666666651</c:v>
                </c:pt>
                <c:pt idx="917">
                  <c:v>3.8208333333333329</c:v>
                </c:pt>
                <c:pt idx="918">
                  <c:v>3.8250000000000002</c:v>
                </c:pt>
                <c:pt idx="919">
                  <c:v>3.8291666666666671</c:v>
                </c:pt>
                <c:pt idx="920">
                  <c:v>3.833333333333333</c:v>
                </c:pt>
                <c:pt idx="921">
                  <c:v>3.837499999999999</c:v>
                </c:pt>
                <c:pt idx="922">
                  <c:v>3.8416666666666668</c:v>
                </c:pt>
                <c:pt idx="923">
                  <c:v>3.8458333333333332</c:v>
                </c:pt>
                <c:pt idx="924">
                  <c:v>3.85</c:v>
                </c:pt>
                <c:pt idx="925">
                  <c:v>3.8541666666666661</c:v>
                </c:pt>
                <c:pt idx="926">
                  <c:v>3.8583333333333329</c:v>
                </c:pt>
                <c:pt idx="927">
                  <c:v>3.862499999999998</c:v>
                </c:pt>
                <c:pt idx="928">
                  <c:v>3.8666666666666671</c:v>
                </c:pt>
                <c:pt idx="929">
                  <c:v>3.8708333333333331</c:v>
                </c:pt>
                <c:pt idx="930">
                  <c:v>3.875</c:v>
                </c:pt>
                <c:pt idx="931">
                  <c:v>3.8791666666666669</c:v>
                </c:pt>
                <c:pt idx="932">
                  <c:v>3.8833333333333342</c:v>
                </c:pt>
                <c:pt idx="933">
                  <c:v>3.8875000000000002</c:v>
                </c:pt>
                <c:pt idx="934">
                  <c:v>3.8916666666666662</c:v>
                </c:pt>
                <c:pt idx="935">
                  <c:v>3.895833333333333</c:v>
                </c:pt>
                <c:pt idx="936">
                  <c:v>3.9</c:v>
                </c:pt>
                <c:pt idx="937">
                  <c:v>3.9041666666666668</c:v>
                </c:pt>
                <c:pt idx="938">
                  <c:v>3.9083333333333332</c:v>
                </c:pt>
                <c:pt idx="939">
                  <c:v>3.9125000000000001</c:v>
                </c:pt>
                <c:pt idx="940">
                  <c:v>3.9166666666666661</c:v>
                </c:pt>
                <c:pt idx="941">
                  <c:v>3.9208333333333329</c:v>
                </c:pt>
                <c:pt idx="942">
                  <c:v>3.9249999999999998</c:v>
                </c:pt>
                <c:pt idx="943">
                  <c:v>3.9291666666666671</c:v>
                </c:pt>
                <c:pt idx="944">
                  <c:v>3.9333333333333331</c:v>
                </c:pt>
                <c:pt idx="945">
                  <c:v>3.9375</c:v>
                </c:pt>
                <c:pt idx="946">
                  <c:v>3.9416666666666669</c:v>
                </c:pt>
                <c:pt idx="947">
                  <c:v>3.9458333333333329</c:v>
                </c:pt>
                <c:pt idx="948">
                  <c:v>3.95</c:v>
                </c:pt>
                <c:pt idx="949">
                  <c:v>3.9541666666666671</c:v>
                </c:pt>
                <c:pt idx="950">
                  <c:v>3.958333333333333</c:v>
                </c:pt>
                <c:pt idx="951">
                  <c:v>3.962499999999999</c:v>
                </c:pt>
                <c:pt idx="952">
                  <c:v>3.9666666666666668</c:v>
                </c:pt>
                <c:pt idx="953">
                  <c:v>3.9708333333333332</c:v>
                </c:pt>
                <c:pt idx="954">
                  <c:v>3.9750000000000001</c:v>
                </c:pt>
                <c:pt idx="955">
                  <c:v>3.9791666666666661</c:v>
                </c:pt>
                <c:pt idx="956">
                  <c:v>3.9833333333333338</c:v>
                </c:pt>
                <c:pt idx="957">
                  <c:v>3.9874999999999998</c:v>
                </c:pt>
                <c:pt idx="958">
                  <c:v>3.9916666666666671</c:v>
                </c:pt>
                <c:pt idx="959">
                  <c:v>3.9958333333333331</c:v>
                </c:pt>
                <c:pt idx="960">
                  <c:v>4</c:v>
                </c:pt>
                <c:pt idx="961">
                  <c:v>4.0041666666666664</c:v>
                </c:pt>
                <c:pt idx="962">
                  <c:v>4.0083333333333346</c:v>
                </c:pt>
                <c:pt idx="963">
                  <c:v>4.0124999999999984</c:v>
                </c:pt>
                <c:pt idx="964">
                  <c:v>4.0166666666666666</c:v>
                </c:pt>
                <c:pt idx="965">
                  <c:v>4.020833333333333</c:v>
                </c:pt>
                <c:pt idx="966">
                  <c:v>4.0249999999999977</c:v>
                </c:pt>
                <c:pt idx="967">
                  <c:v>4.0291666666666668</c:v>
                </c:pt>
                <c:pt idx="968">
                  <c:v>4.033333333333335</c:v>
                </c:pt>
                <c:pt idx="969">
                  <c:v>4.0374999999999996</c:v>
                </c:pt>
                <c:pt idx="970">
                  <c:v>4.041666666666667</c:v>
                </c:pt>
                <c:pt idx="971">
                  <c:v>4.0458333333333334</c:v>
                </c:pt>
                <c:pt idx="972">
                  <c:v>4.05</c:v>
                </c:pt>
                <c:pt idx="973">
                  <c:v>4.0541666666666636</c:v>
                </c:pt>
                <c:pt idx="974">
                  <c:v>4.0583333333333353</c:v>
                </c:pt>
                <c:pt idx="975">
                  <c:v>4.0624999999999982</c:v>
                </c:pt>
                <c:pt idx="976">
                  <c:v>4.0666666666666664</c:v>
                </c:pt>
                <c:pt idx="977">
                  <c:v>4.0708333333333346</c:v>
                </c:pt>
                <c:pt idx="978">
                  <c:v>4.0750000000000002</c:v>
                </c:pt>
                <c:pt idx="979">
                  <c:v>4.0791666666666666</c:v>
                </c:pt>
                <c:pt idx="980">
                  <c:v>4.083333333333333</c:v>
                </c:pt>
                <c:pt idx="981">
                  <c:v>4.0874999999999986</c:v>
                </c:pt>
                <c:pt idx="982">
                  <c:v>4.0916666666666668</c:v>
                </c:pt>
                <c:pt idx="983">
                  <c:v>4.0958333333333332</c:v>
                </c:pt>
                <c:pt idx="984">
                  <c:v>4.0999999999999996</c:v>
                </c:pt>
                <c:pt idx="985">
                  <c:v>4.1041666666666652</c:v>
                </c:pt>
                <c:pt idx="986">
                  <c:v>4.1083333333333334</c:v>
                </c:pt>
                <c:pt idx="987">
                  <c:v>4.112499999999998</c:v>
                </c:pt>
                <c:pt idx="988">
                  <c:v>4.1166666666666663</c:v>
                </c:pt>
                <c:pt idx="989">
                  <c:v>4.1208333333333336</c:v>
                </c:pt>
                <c:pt idx="990">
                  <c:v>4.1249999999999973</c:v>
                </c:pt>
                <c:pt idx="991">
                  <c:v>4.1291666666666664</c:v>
                </c:pt>
                <c:pt idx="992">
                  <c:v>4.1333333333333346</c:v>
                </c:pt>
                <c:pt idx="993">
                  <c:v>4.1374999999999984</c:v>
                </c:pt>
                <c:pt idx="994">
                  <c:v>4.1416666666666666</c:v>
                </c:pt>
                <c:pt idx="995">
                  <c:v>4.145833333333333</c:v>
                </c:pt>
                <c:pt idx="996">
                  <c:v>4.1499999999999986</c:v>
                </c:pt>
                <c:pt idx="997">
                  <c:v>4.154166666666665</c:v>
                </c:pt>
                <c:pt idx="998">
                  <c:v>4.1583333333333332</c:v>
                </c:pt>
                <c:pt idx="999">
                  <c:v>4.1624999999999979</c:v>
                </c:pt>
                <c:pt idx="1000">
                  <c:v>4.166666666666667</c:v>
                </c:pt>
                <c:pt idx="1001">
                  <c:v>4.1708333333333334</c:v>
                </c:pt>
                <c:pt idx="1002">
                  <c:v>4.174999999999998</c:v>
                </c:pt>
                <c:pt idx="1003">
                  <c:v>4.1791666666666663</c:v>
                </c:pt>
                <c:pt idx="1004">
                  <c:v>4.1833333333333353</c:v>
                </c:pt>
                <c:pt idx="1005">
                  <c:v>4.1874999999999982</c:v>
                </c:pt>
                <c:pt idx="1006">
                  <c:v>4.1916666666666664</c:v>
                </c:pt>
                <c:pt idx="1007">
                  <c:v>4.1958333333333337</c:v>
                </c:pt>
                <c:pt idx="1008">
                  <c:v>4.2</c:v>
                </c:pt>
                <c:pt idx="1009">
                  <c:v>4.2041666666666666</c:v>
                </c:pt>
                <c:pt idx="1010">
                  <c:v>4.208333333333333</c:v>
                </c:pt>
                <c:pt idx="1011">
                  <c:v>4.2124999999999986</c:v>
                </c:pt>
                <c:pt idx="1012">
                  <c:v>4.2166666666666668</c:v>
                </c:pt>
                <c:pt idx="1013">
                  <c:v>4.2208333333333332</c:v>
                </c:pt>
                <c:pt idx="1014">
                  <c:v>4.2249999999999979</c:v>
                </c:pt>
                <c:pt idx="1015">
                  <c:v>4.229166666666667</c:v>
                </c:pt>
                <c:pt idx="1016">
                  <c:v>4.2333333333333361</c:v>
                </c:pt>
                <c:pt idx="1017">
                  <c:v>4.2374999999999998</c:v>
                </c:pt>
                <c:pt idx="1018">
                  <c:v>4.241666666666668</c:v>
                </c:pt>
                <c:pt idx="1019">
                  <c:v>4.2458333333333353</c:v>
                </c:pt>
                <c:pt idx="1020">
                  <c:v>4.25</c:v>
                </c:pt>
                <c:pt idx="1021">
                  <c:v>4.2541666666666664</c:v>
                </c:pt>
                <c:pt idx="1022">
                  <c:v>4.2583333333333346</c:v>
                </c:pt>
                <c:pt idx="1023">
                  <c:v>4.2624999999999984</c:v>
                </c:pt>
                <c:pt idx="1024">
                  <c:v>4.2666666666666666</c:v>
                </c:pt>
                <c:pt idx="1025">
                  <c:v>4.270833333333333</c:v>
                </c:pt>
                <c:pt idx="1026">
                  <c:v>4.2750000000000004</c:v>
                </c:pt>
                <c:pt idx="1027">
                  <c:v>4.2791666666666668</c:v>
                </c:pt>
                <c:pt idx="1028">
                  <c:v>4.283333333333335</c:v>
                </c:pt>
                <c:pt idx="1029">
                  <c:v>4.2874999999999996</c:v>
                </c:pt>
                <c:pt idx="1030">
                  <c:v>4.291666666666667</c:v>
                </c:pt>
                <c:pt idx="1031">
                  <c:v>4.2958333333333334</c:v>
                </c:pt>
                <c:pt idx="1032">
                  <c:v>4.3</c:v>
                </c:pt>
                <c:pt idx="1033">
                  <c:v>4.3041666666666636</c:v>
                </c:pt>
                <c:pt idx="1034">
                  <c:v>4.3083333333333353</c:v>
                </c:pt>
                <c:pt idx="1035">
                  <c:v>4.3124999999999982</c:v>
                </c:pt>
                <c:pt idx="1036">
                  <c:v>4.3166666666666664</c:v>
                </c:pt>
                <c:pt idx="1037">
                  <c:v>4.3208333333333337</c:v>
                </c:pt>
                <c:pt idx="1038">
                  <c:v>4.3249999999999966</c:v>
                </c:pt>
                <c:pt idx="1039">
                  <c:v>4.3291666666666666</c:v>
                </c:pt>
                <c:pt idx="1040">
                  <c:v>4.333333333333333</c:v>
                </c:pt>
                <c:pt idx="1041">
                  <c:v>4.3374999999999986</c:v>
                </c:pt>
                <c:pt idx="1042">
                  <c:v>4.3416666666666668</c:v>
                </c:pt>
                <c:pt idx="1043">
                  <c:v>4.3458333333333332</c:v>
                </c:pt>
                <c:pt idx="1044">
                  <c:v>4.3499999999999996</c:v>
                </c:pt>
                <c:pt idx="1045">
                  <c:v>4.3541666666666652</c:v>
                </c:pt>
                <c:pt idx="1046">
                  <c:v>4.3583333333333334</c:v>
                </c:pt>
                <c:pt idx="1047">
                  <c:v>4.362499999999998</c:v>
                </c:pt>
                <c:pt idx="1048">
                  <c:v>4.3666666666666663</c:v>
                </c:pt>
                <c:pt idx="1049">
                  <c:v>4.3708333333333353</c:v>
                </c:pt>
                <c:pt idx="1050">
                  <c:v>4.375</c:v>
                </c:pt>
                <c:pt idx="1051">
                  <c:v>4.3791666666666664</c:v>
                </c:pt>
                <c:pt idx="1052">
                  <c:v>4.3833333333333346</c:v>
                </c:pt>
                <c:pt idx="1053">
                  <c:v>4.3874999999999984</c:v>
                </c:pt>
                <c:pt idx="1054">
                  <c:v>4.3916666666666666</c:v>
                </c:pt>
                <c:pt idx="1055">
                  <c:v>4.395833333333333</c:v>
                </c:pt>
                <c:pt idx="1056">
                  <c:v>4.4000000000000004</c:v>
                </c:pt>
                <c:pt idx="1057">
                  <c:v>4.4041666666666668</c:v>
                </c:pt>
                <c:pt idx="1058">
                  <c:v>4.408333333333335</c:v>
                </c:pt>
                <c:pt idx="1059">
                  <c:v>4.4124999999999996</c:v>
                </c:pt>
                <c:pt idx="1060">
                  <c:v>4.416666666666667</c:v>
                </c:pt>
                <c:pt idx="1061">
                  <c:v>4.4208333333333334</c:v>
                </c:pt>
                <c:pt idx="1062">
                  <c:v>4.424999999999998</c:v>
                </c:pt>
                <c:pt idx="1063">
                  <c:v>4.4291666666666663</c:v>
                </c:pt>
                <c:pt idx="1064">
                  <c:v>4.4333333333333371</c:v>
                </c:pt>
                <c:pt idx="1065">
                  <c:v>4.4375</c:v>
                </c:pt>
                <c:pt idx="1066">
                  <c:v>4.4416666666666682</c:v>
                </c:pt>
                <c:pt idx="1067">
                  <c:v>4.4458333333333346</c:v>
                </c:pt>
                <c:pt idx="1068">
                  <c:v>4.45</c:v>
                </c:pt>
                <c:pt idx="1069">
                  <c:v>4.4541666666666666</c:v>
                </c:pt>
                <c:pt idx="1070">
                  <c:v>4.458333333333333</c:v>
                </c:pt>
                <c:pt idx="1071">
                  <c:v>4.4624999999999986</c:v>
                </c:pt>
                <c:pt idx="1072">
                  <c:v>4.4666666666666668</c:v>
                </c:pt>
                <c:pt idx="1073">
                  <c:v>4.470833333333335</c:v>
                </c:pt>
                <c:pt idx="1074">
                  <c:v>4.4749999999999996</c:v>
                </c:pt>
                <c:pt idx="1075">
                  <c:v>4.479166666666667</c:v>
                </c:pt>
                <c:pt idx="1076">
                  <c:v>4.4833333333333361</c:v>
                </c:pt>
                <c:pt idx="1077">
                  <c:v>4.4874999999999998</c:v>
                </c:pt>
                <c:pt idx="1078">
                  <c:v>4.4916666666666671</c:v>
                </c:pt>
                <c:pt idx="1079">
                  <c:v>4.4958333333333353</c:v>
                </c:pt>
                <c:pt idx="1080">
                  <c:v>4.5</c:v>
                </c:pt>
                <c:pt idx="1081">
                  <c:v>4.5041666666666664</c:v>
                </c:pt>
                <c:pt idx="1082">
                  <c:v>4.5083333333333346</c:v>
                </c:pt>
                <c:pt idx="1083">
                  <c:v>4.5124999999999984</c:v>
                </c:pt>
                <c:pt idx="1084">
                  <c:v>4.5166666666666666</c:v>
                </c:pt>
                <c:pt idx="1085">
                  <c:v>4.520833333333333</c:v>
                </c:pt>
                <c:pt idx="1086">
                  <c:v>4.5249999999999977</c:v>
                </c:pt>
                <c:pt idx="1087">
                  <c:v>4.5291666666666668</c:v>
                </c:pt>
                <c:pt idx="1088">
                  <c:v>4.533333333333335</c:v>
                </c:pt>
                <c:pt idx="1089">
                  <c:v>4.5374999999999996</c:v>
                </c:pt>
                <c:pt idx="1090">
                  <c:v>4.541666666666667</c:v>
                </c:pt>
                <c:pt idx="1091">
                  <c:v>4.5458333333333334</c:v>
                </c:pt>
                <c:pt idx="1092">
                  <c:v>4.55</c:v>
                </c:pt>
                <c:pt idx="1093">
                  <c:v>4.5541666666666636</c:v>
                </c:pt>
                <c:pt idx="1094">
                  <c:v>4.5583333333333353</c:v>
                </c:pt>
                <c:pt idx="1095">
                  <c:v>4.5624999999999982</c:v>
                </c:pt>
                <c:pt idx="1096">
                  <c:v>4.5666666666666664</c:v>
                </c:pt>
                <c:pt idx="1097">
                  <c:v>4.5708333333333346</c:v>
                </c:pt>
                <c:pt idx="1098">
                  <c:v>4.5750000000000002</c:v>
                </c:pt>
                <c:pt idx="1099">
                  <c:v>4.5791666666666666</c:v>
                </c:pt>
                <c:pt idx="1100">
                  <c:v>4.583333333333333</c:v>
                </c:pt>
                <c:pt idx="1101">
                  <c:v>4.5874999999999986</c:v>
                </c:pt>
                <c:pt idx="1102">
                  <c:v>4.5916666666666668</c:v>
                </c:pt>
                <c:pt idx="1103">
                  <c:v>4.5958333333333332</c:v>
                </c:pt>
                <c:pt idx="1104">
                  <c:v>4.5999999999999996</c:v>
                </c:pt>
                <c:pt idx="1105">
                  <c:v>4.6041666666666652</c:v>
                </c:pt>
                <c:pt idx="1106">
                  <c:v>4.6083333333333334</c:v>
                </c:pt>
                <c:pt idx="1107">
                  <c:v>4.612499999999998</c:v>
                </c:pt>
                <c:pt idx="1108">
                  <c:v>4.6166666666666663</c:v>
                </c:pt>
                <c:pt idx="1109">
                  <c:v>4.6208333333333327</c:v>
                </c:pt>
                <c:pt idx="1110">
                  <c:v>4.6249999999999973</c:v>
                </c:pt>
                <c:pt idx="1111">
                  <c:v>4.6291666666666647</c:v>
                </c:pt>
                <c:pt idx="1112">
                  <c:v>4.6333333333333346</c:v>
                </c:pt>
                <c:pt idx="1113">
                  <c:v>4.6374999999999984</c:v>
                </c:pt>
                <c:pt idx="1114">
                  <c:v>4.6416666666666666</c:v>
                </c:pt>
                <c:pt idx="1115">
                  <c:v>4.645833333333333</c:v>
                </c:pt>
                <c:pt idx="1116">
                  <c:v>4.6499999999999977</c:v>
                </c:pt>
                <c:pt idx="1117">
                  <c:v>4.654166666666665</c:v>
                </c:pt>
                <c:pt idx="1118">
                  <c:v>4.6583333333333332</c:v>
                </c:pt>
                <c:pt idx="1119">
                  <c:v>4.6624999999999979</c:v>
                </c:pt>
                <c:pt idx="1120">
                  <c:v>4.666666666666667</c:v>
                </c:pt>
                <c:pt idx="1121">
                  <c:v>4.6708333333333334</c:v>
                </c:pt>
                <c:pt idx="1122">
                  <c:v>4.674999999999998</c:v>
                </c:pt>
                <c:pt idx="1123">
                  <c:v>4.6791666666666663</c:v>
                </c:pt>
                <c:pt idx="1124">
                  <c:v>4.6833333333333353</c:v>
                </c:pt>
                <c:pt idx="1125">
                  <c:v>4.6874999999999982</c:v>
                </c:pt>
                <c:pt idx="1126">
                  <c:v>4.6916666666666664</c:v>
                </c:pt>
                <c:pt idx="1127">
                  <c:v>4.6958333333333337</c:v>
                </c:pt>
                <c:pt idx="1128">
                  <c:v>4.7</c:v>
                </c:pt>
                <c:pt idx="1129">
                  <c:v>4.7041666666666666</c:v>
                </c:pt>
                <c:pt idx="1130">
                  <c:v>4.708333333333333</c:v>
                </c:pt>
                <c:pt idx="1131">
                  <c:v>4.7124999999999986</c:v>
                </c:pt>
                <c:pt idx="1132">
                  <c:v>4.7166666666666668</c:v>
                </c:pt>
                <c:pt idx="1133">
                  <c:v>4.7208333333333332</c:v>
                </c:pt>
                <c:pt idx="1134">
                  <c:v>4.7249999999999979</c:v>
                </c:pt>
                <c:pt idx="1135">
                  <c:v>4.729166666666667</c:v>
                </c:pt>
                <c:pt idx="1136">
                  <c:v>4.7333333333333352</c:v>
                </c:pt>
                <c:pt idx="1137">
                  <c:v>4.7374999999999998</c:v>
                </c:pt>
                <c:pt idx="1138">
                  <c:v>4.7416666666666671</c:v>
                </c:pt>
                <c:pt idx="1139">
                  <c:v>4.7458333333333353</c:v>
                </c:pt>
                <c:pt idx="1140">
                  <c:v>4.75</c:v>
                </c:pt>
                <c:pt idx="1141">
                  <c:v>4.7541666666666647</c:v>
                </c:pt>
                <c:pt idx="1142">
                  <c:v>4.7583333333333346</c:v>
                </c:pt>
                <c:pt idx="1143">
                  <c:v>4.7624999999999984</c:v>
                </c:pt>
                <c:pt idx="1144">
                  <c:v>4.7666666666666666</c:v>
                </c:pt>
                <c:pt idx="1145">
                  <c:v>4.770833333333333</c:v>
                </c:pt>
                <c:pt idx="1146">
                  <c:v>4.7750000000000004</c:v>
                </c:pt>
                <c:pt idx="1147">
                  <c:v>4.7791666666666668</c:v>
                </c:pt>
                <c:pt idx="1148">
                  <c:v>4.783333333333335</c:v>
                </c:pt>
                <c:pt idx="1149">
                  <c:v>4.7874999999999996</c:v>
                </c:pt>
                <c:pt idx="1150">
                  <c:v>4.791666666666667</c:v>
                </c:pt>
                <c:pt idx="1151">
                  <c:v>4.7958333333333334</c:v>
                </c:pt>
                <c:pt idx="1152">
                  <c:v>4.8</c:v>
                </c:pt>
                <c:pt idx="1153">
                  <c:v>4.8041666666666636</c:v>
                </c:pt>
                <c:pt idx="1154">
                  <c:v>4.8083333333333353</c:v>
                </c:pt>
                <c:pt idx="1155">
                  <c:v>4.8124999999999982</c:v>
                </c:pt>
                <c:pt idx="1156">
                  <c:v>4.8166666666666664</c:v>
                </c:pt>
                <c:pt idx="1157">
                  <c:v>4.8208333333333337</c:v>
                </c:pt>
                <c:pt idx="1158">
                  <c:v>4.8249999999999966</c:v>
                </c:pt>
                <c:pt idx="1159">
                  <c:v>4.8291666666666666</c:v>
                </c:pt>
                <c:pt idx="1160">
                  <c:v>4.833333333333333</c:v>
                </c:pt>
                <c:pt idx="1161">
                  <c:v>4.8374999999999986</c:v>
                </c:pt>
                <c:pt idx="1162">
                  <c:v>4.8416666666666668</c:v>
                </c:pt>
                <c:pt idx="1163">
                  <c:v>4.8458333333333332</c:v>
                </c:pt>
                <c:pt idx="1164">
                  <c:v>4.8499999999999996</c:v>
                </c:pt>
                <c:pt idx="1165">
                  <c:v>4.8541666666666652</c:v>
                </c:pt>
                <c:pt idx="1166">
                  <c:v>4.8583333333333334</c:v>
                </c:pt>
                <c:pt idx="1167">
                  <c:v>4.862499999999998</c:v>
                </c:pt>
                <c:pt idx="1168">
                  <c:v>4.8666666666666663</c:v>
                </c:pt>
                <c:pt idx="1169">
                  <c:v>4.8708333333333353</c:v>
                </c:pt>
                <c:pt idx="1170">
                  <c:v>4.875</c:v>
                </c:pt>
                <c:pt idx="1171">
                  <c:v>4.8791666666666664</c:v>
                </c:pt>
                <c:pt idx="1172">
                  <c:v>4.8833333333333346</c:v>
                </c:pt>
                <c:pt idx="1173">
                  <c:v>4.8874999999999984</c:v>
                </c:pt>
                <c:pt idx="1174">
                  <c:v>4.8916666666666666</c:v>
                </c:pt>
                <c:pt idx="1175">
                  <c:v>4.895833333333333</c:v>
                </c:pt>
                <c:pt idx="1176">
                  <c:v>4.9000000000000004</c:v>
                </c:pt>
                <c:pt idx="1177">
                  <c:v>4.9041666666666668</c:v>
                </c:pt>
                <c:pt idx="1178">
                  <c:v>4.908333333333335</c:v>
                </c:pt>
                <c:pt idx="1179">
                  <c:v>4.9124999999999996</c:v>
                </c:pt>
                <c:pt idx="1180">
                  <c:v>4.916666666666667</c:v>
                </c:pt>
                <c:pt idx="1181">
                  <c:v>4.9208333333333334</c:v>
                </c:pt>
                <c:pt idx="1182">
                  <c:v>4.924999999999998</c:v>
                </c:pt>
                <c:pt idx="1183">
                  <c:v>4.9291666666666663</c:v>
                </c:pt>
                <c:pt idx="1184">
                  <c:v>4.9333333333333371</c:v>
                </c:pt>
                <c:pt idx="1185">
                  <c:v>4.9375</c:v>
                </c:pt>
                <c:pt idx="1186">
                  <c:v>4.9416666666666682</c:v>
                </c:pt>
                <c:pt idx="1187">
                  <c:v>4.9458333333333346</c:v>
                </c:pt>
                <c:pt idx="1188">
                  <c:v>4.95</c:v>
                </c:pt>
                <c:pt idx="1189">
                  <c:v>4.9541666666666666</c:v>
                </c:pt>
                <c:pt idx="1190">
                  <c:v>4.958333333333333</c:v>
                </c:pt>
                <c:pt idx="1191">
                  <c:v>4.9624999999999986</c:v>
                </c:pt>
                <c:pt idx="1192">
                  <c:v>4.9666666666666668</c:v>
                </c:pt>
                <c:pt idx="1193">
                  <c:v>4.970833333333335</c:v>
                </c:pt>
                <c:pt idx="1194">
                  <c:v>4.9749999999999996</c:v>
                </c:pt>
                <c:pt idx="1195">
                  <c:v>4.979166666666667</c:v>
                </c:pt>
                <c:pt idx="1196">
                  <c:v>4.9833333333333361</c:v>
                </c:pt>
                <c:pt idx="1197">
                  <c:v>4.9874999999999998</c:v>
                </c:pt>
                <c:pt idx="1198">
                  <c:v>4.9916666666666671</c:v>
                </c:pt>
                <c:pt idx="1199">
                  <c:v>4.9958333333333353</c:v>
                </c:pt>
                <c:pt idx="1200">
                  <c:v>5</c:v>
                </c:pt>
                <c:pt idx="1201">
                  <c:v>5.0041666666666664</c:v>
                </c:pt>
                <c:pt idx="1202">
                  <c:v>5.0083333333333346</c:v>
                </c:pt>
                <c:pt idx="1203">
                  <c:v>5.0124999999999984</c:v>
                </c:pt>
                <c:pt idx="1204">
                  <c:v>5.0166666666666666</c:v>
                </c:pt>
                <c:pt idx="1205">
                  <c:v>5.020833333333333</c:v>
                </c:pt>
                <c:pt idx="1206">
                  <c:v>5.0249999999999977</c:v>
                </c:pt>
                <c:pt idx="1207">
                  <c:v>5.0291666666666668</c:v>
                </c:pt>
                <c:pt idx="1208">
                  <c:v>5.033333333333335</c:v>
                </c:pt>
                <c:pt idx="1209">
                  <c:v>5.0374999999999996</c:v>
                </c:pt>
                <c:pt idx="1210">
                  <c:v>5.041666666666667</c:v>
                </c:pt>
                <c:pt idx="1211">
                  <c:v>5.0458333333333334</c:v>
                </c:pt>
                <c:pt idx="1212">
                  <c:v>5.05</c:v>
                </c:pt>
                <c:pt idx="1213">
                  <c:v>5.0541666666666636</c:v>
                </c:pt>
                <c:pt idx="1214">
                  <c:v>5.0583333333333353</c:v>
                </c:pt>
                <c:pt idx="1215">
                  <c:v>5.0624999999999982</c:v>
                </c:pt>
                <c:pt idx="1216">
                  <c:v>5.0666666666666664</c:v>
                </c:pt>
                <c:pt idx="1217">
                  <c:v>5.0708333333333346</c:v>
                </c:pt>
                <c:pt idx="1218">
                  <c:v>5.0750000000000002</c:v>
                </c:pt>
                <c:pt idx="1219">
                  <c:v>5.0791666666666666</c:v>
                </c:pt>
                <c:pt idx="1220">
                  <c:v>5.083333333333333</c:v>
                </c:pt>
                <c:pt idx="1221">
                  <c:v>5.0874999999999986</c:v>
                </c:pt>
                <c:pt idx="1222">
                  <c:v>5.0916666666666668</c:v>
                </c:pt>
                <c:pt idx="1223">
                  <c:v>5.0958333333333332</c:v>
                </c:pt>
                <c:pt idx="1224">
                  <c:v>5.0999999999999996</c:v>
                </c:pt>
                <c:pt idx="1225">
                  <c:v>5.1041666666666652</c:v>
                </c:pt>
                <c:pt idx="1226">
                  <c:v>5.1083333333333334</c:v>
                </c:pt>
                <c:pt idx="1227">
                  <c:v>5.112499999999998</c:v>
                </c:pt>
                <c:pt idx="1228">
                  <c:v>5.1166666666666663</c:v>
                </c:pt>
                <c:pt idx="1229">
                  <c:v>5.1208333333333336</c:v>
                </c:pt>
                <c:pt idx="1230">
                  <c:v>5.1249999999999973</c:v>
                </c:pt>
                <c:pt idx="1231">
                  <c:v>5.1291666666666664</c:v>
                </c:pt>
                <c:pt idx="1232">
                  <c:v>5.1333333333333346</c:v>
                </c:pt>
                <c:pt idx="1233">
                  <c:v>5.1374999999999984</c:v>
                </c:pt>
                <c:pt idx="1234">
                  <c:v>5.1416666666666666</c:v>
                </c:pt>
                <c:pt idx="1235">
                  <c:v>5.145833333333333</c:v>
                </c:pt>
                <c:pt idx="1236">
                  <c:v>5.1499999999999986</c:v>
                </c:pt>
                <c:pt idx="1237">
                  <c:v>5.154166666666665</c:v>
                </c:pt>
                <c:pt idx="1238">
                  <c:v>5.1583333333333332</c:v>
                </c:pt>
                <c:pt idx="1239">
                  <c:v>5.1624999999999979</c:v>
                </c:pt>
                <c:pt idx="1240">
                  <c:v>5.166666666666667</c:v>
                </c:pt>
                <c:pt idx="1241">
                  <c:v>5.1708333333333334</c:v>
                </c:pt>
                <c:pt idx="1242">
                  <c:v>5.174999999999998</c:v>
                </c:pt>
                <c:pt idx="1243">
                  <c:v>5.1791666666666663</c:v>
                </c:pt>
                <c:pt idx="1244">
                  <c:v>5.1833333333333353</c:v>
                </c:pt>
                <c:pt idx="1245">
                  <c:v>5.1874999999999982</c:v>
                </c:pt>
                <c:pt idx="1246">
                  <c:v>5.1916666666666664</c:v>
                </c:pt>
                <c:pt idx="1247">
                  <c:v>5.1958333333333337</c:v>
                </c:pt>
                <c:pt idx="1248">
                  <c:v>5.2</c:v>
                </c:pt>
                <c:pt idx="1249">
                  <c:v>5.2041666666666666</c:v>
                </c:pt>
                <c:pt idx="1250">
                  <c:v>5.208333333333333</c:v>
                </c:pt>
                <c:pt idx="1251">
                  <c:v>5.2124999999999986</c:v>
                </c:pt>
                <c:pt idx="1252">
                  <c:v>5.2166666666666668</c:v>
                </c:pt>
                <c:pt idx="1253">
                  <c:v>5.2208333333333332</c:v>
                </c:pt>
                <c:pt idx="1254">
                  <c:v>5.2249999999999979</c:v>
                </c:pt>
                <c:pt idx="1255">
                  <c:v>5.229166666666667</c:v>
                </c:pt>
                <c:pt idx="1256">
                  <c:v>5.2333333333333361</c:v>
                </c:pt>
                <c:pt idx="1257">
                  <c:v>5.2374999999999998</c:v>
                </c:pt>
                <c:pt idx="1258">
                  <c:v>5.241666666666668</c:v>
                </c:pt>
                <c:pt idx="1259">
                  <c:v>5.2458333333333353</c:v>
                </c:pt>
                <c:pt idx="1260">
                  <c:v>5.25</c:v>
                </c:pt>
                <c:pt idx="1261">
                  <c:v>5.2541666666666664</c:v>
                </c:pt>
                <c:pt idx="1262">
                  <c:v>5.2583333333333346</c:v>
                </c:pt>
                <c:pt idx="1263">
                  <c:v>5.2624999999999984</c:v>
                </c:pt>
                <c:pt idx="1264">
                  <c:v>5.2666666666666666</c:v>
                </c:pt>
                <c:pt idx="1265">
                  <c:v>5.270833333333333</c:v>
                </c:pt>
                <c:pt idx="1266">
                  <c:v>5.2750000000000004</c:v>
                </c:pt>
                <c:pt idx="1267">
                  <c:v>5.2791666666666668</c:v>
                </c:pt>
                <c:pt idx="1268">
                  <c:v>5.283333333333335</c:v>
                </c:pt>
                <c:pt idx="1269">
                  <c:v>5.2874999999999996</c:v>
                </c:pt>
                <c:pt idx="1270">
                  <c:v>5.291666666666667</c:v>
                </c:pt>
                <c:pt idx="1271">
                  <c:v>5.2958333333333334</c:v>
                </c:pt>
                <c:pt idx="1272">
                  <c:v>5.3</c:v>
                </c:pt>
                <c:pt idx="1273">
                  <c:v>5.3041666666666636</c:v>
                </c:pt>
                <c:pt idx="1274">
                  <c:v>5.3083333333333353</c:v>
                </c:pt>
                <c:pt idx="1275">
                  <c:v>5.3124999999999982</c:v>
                </c:pt>
                <c:pt idx="1276">
                  <c:v>5.3166666666666664</c:v>
                </c:pt>
                <c:pt idx="1277">
                  <c:v>5.3208333333333337</c:v>
                </c:pt>
                <c:pt idx="1278">
                  <c:v>5.3249999999999966</c:v>
                </c:pt>
                <c:pt idx="1279">
                  <c:v>5.3291666666666666</c:v>
                </c:pt>
                <c:pt idx="1280">
                  <c:v>5.333333333333333</c:v>
                </c:pt>
                <c:pt idx="1281">
                  <c:v>5.3374999999999986</c:v>
                </c:pt>
                <c:pt idx="1282">
                  <c:v>5.3416666666666668</c:v>
                </c:pt>
                <c:pt idx="1283">
                  <c:v>5.3458333333333332</c:v>
                </c:pt>
                <c:pt idx="1284">
                  <c:v>5.35</c:v>
                </c:pt>
                <c:pt idx="1285">
                  <c:v>5.3541666666666652</c:v>
                </c:pt>
                <c:pt idx="1286">
                  <c:v>5.3583333333333334</c:v>
                </c:pt>
                <c:pt idx="1287">
                  <c:v>5.362499999999998</c:v>
                </c:pt>
                <c:pt idx="1288">
                  <c:v>5.3666666666666663</c:v>
                </c:pt>
                <c:pt idx="1289">
                  <c:v>5.3708333333333353</c:v>
                </c:pt>
                <c:pt idx="1290">
                  <c:v>5.375</c:v>
                </c:pt>
                <c:pt idx="1291">
                  <c:v>5.3791666666666664</c:v>
                </c:pt>
                <c:pt idx="1292">
                  <c:v>5.3833333333333346</c:v>
                </c:pt>
                <c:pt idx="1293">
                  <c:v>5.3874999999999984</c:v>
                </c:pt>
                <c:pt idx="1294">
                  <c:v>5.3916666666666666</c:v>
                </c:pt>
                <c:pt idx="1295">
                  <c:v>5.395833333333333</c:v>
                </c:pt>
                <c:pt idx="1296">
                  <c:v>5.4</c:v>
                </c:pt>
                <c:pt idx="1297">
                  <c:v>5.4041666666666668</c:v>
                </c:pt>
                <c:pt idx="1298">
                  <c:v>5.408333333333335</c:v>
                </c:pt>
                <c:pt idx="1299">
                  <c:v>5.4124999999999996</c:v>
                </c:pt>
                <c:pt idx="1300">
                  <c:v>5.416666666666667</c:v>
                </c:pt>
                <c:pt idx="1301">
                  <c:v>5.4208333333333334</c:v>
                </c:pt>
                <c:pt idx="1302">
                  <c:v>5.424999999999998</c:v>
                </c:pt>
                <c:pt idx="1303">
                  <c:v>5.4291666666666663</c:v>
                </c:pt>
                <c:pt idx="1304">
                  <c:v>5.4333333333333371</c:v>
                </c:pt>
                <c:pt idx="1305">
                  <c:v>5.4375</c:v>
                </c:pt>
                <c:pt idx="1306">
                  <c:v>5.4416666666666682</c:v>
                </c:pt>
                <c:pt idx="1307">
                  <c:v>5.4458333333333346</c:v>
                </c:pt>
                <c:pt idx="1308">
                  <c:v>5.45</c:v>
                </c:pt>
                <c:pt idx="1309">
                  <c:v>5.4541666666666666</c:v>
                </c:pt>
                <c:pt idx="1310">
                  <c:v>5.458333333333333</c:v>
                </c:pt>
                <c:pt idx="1311">
                  <c:v>5.4624999999999986</c:v>
                </c:pt>
                <c:pt idx="1312">
                  <c:v>5.4666666666666668</c:v>
                </c:pt>
                <c:pt idx="1313">
                  <c:v>5.470833333333335</c:v>
                </c:pt>
                <c:pt idx="1314">
                  <c:v>5.4749999999999996</c:v>
                </c:pt>
                <c:pt idx="1315">
                  <c:v>5.479166666666667</c:v>
                </c:pt>
                <c:pt idx="1316">
                  <c:v>5.4833333333333361</c:v>
                </c:pt>
                <c:pt idx="1317">
                  <c:v>5.4874999999999998</c:v>
                </c:pt>
                <c:pt idx="1318">
                  <c:v>5.4916666666666671</c:v>
                </c:pt>
                <c:pt idx="1319">
                  <c:v>5.4958333333333353</c:v>
                </c:pt>
                <c:pt idx="1320">
                  <c:v>5.5</c:v>
                </c:pt>
                <c:pt idx="1321">
                  <c:v>5.5041666666666664</c:v>
                </c:pt>
                <c:pt idx="1322">
                  <c:v>5.5083333333333346</c:v>
                </c:pt>
                <c:pt idx="1323">
                  <c:v>5.5124999999999984</c:v>
                </c:pt>
                <c:pt idx="1324">
                  <c:v>5.5166666666666666</c:v>
                </c:pt>
                <c:pt idx="1325">
                  <c:v>5.520833333333333</c:v>
                </c:pt>
                <c:pt idx="1326">
                  <c:v>5.5249999999999977</c:v>
                </c:pt>
                <c:pt idx="1327">
                  <c:v>5.5291666666666668</c:v>
                </c:pt>
                <c:pt idx="1328">
                  <c:v>5.533333333333335</c:v>
                </c:pt>
                <c:pt idx="1329">
                  <c:v>5.5374999999999996</c:v>
                </c:pt>
                <c:pt idx="1330">
                  <c:v>5.541666666666667</c:v>
                </c:pt>
                <c:pt idx="1331">
                  <c:v>5.5458333333333334</c:v>
                </c:pt>
                <c:pt idx="1332">
                  <c:v>5.55</c:v>
                </c:pt>
                <c:pt idx="1333">
                  <c:v>5.5541666666666636</c:v>
                </c:pt>
                <c:pt idx="1334">
                  <c:v>5.5583333333333353</c:v>
                </c:pt>
                <c:pt idx="1335">
                  <c:v>5.5624999999999982</c:v>
                </c:pt>
                <c:pt idx="1336">
                  <c:v>5.5666666666666664</c:v>
                </c:pt>
                <c:pt idx="1337">
                  <c:v>5.5708333333333346</c:v>
                </c:pt>
                <c:pt idx="1338">
                  <c:v>5.5750000000000002</c:v>
                </c:pt>
                <c:pt idx="1339">
                  <c:v>5.5791666666666666</c:v>
                </c:pt>
                <c:pt idx="1340">
                  <c:v>5.583333333333333</c:v>
                </c:pt>
                <c:pt idx="1341">
                  <c:v>5.5874999999999986</c:v>
                </c:pt>
                <c:pt idx="1342">
                  <c:v>5.5916666666666668</c:v>
                </c:pt>
                <c:pt idx="1343">
                  <c:v>5.5958333333333332</c:v>
                </c:pt>
                <c:pt idx="1344">
                  <c:v>5.6</c:v>
                </c:pt>
                <c:pt idx="1345">
                  <c:v>5.6041666666666652</c:v>
                </c:pt>
                <c:pt idx="1346">
                  <c:v>5.6083333333333334</c:v>
                </c:pt>
                <c:pt idx="1347">
                  <c:v>5.612499999999998</c:v>
                </c:pt>
                <c:pt idx="1348">
                  <c:v>5.6166666666666663</c:v>
                </c:pt>
                <c:pt idx="1349">
                  <c:v>5.6208333333333327</c:v>
                </c:pt>
                <c:pt idx="1350">
                  <c:v>5.6249999999999973</c:v>
                </c:pt>
                <c:pt idx="1351">
                  <c:v>5.6291666666666647</c:v>
                </c:pt>
                <c:pt idx="1352">
                  <c:v>5.6333333333333346</c:v>
                </c:pt>
                <c:pt idx="1353">
                  <c:v>5.6374999999999984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5.6499999999999977</c:v>
                </c:pt>
                <c:pt idx="1357">
                  <c:v>5.654166666666665</c:v>
                </c:pt>
                <c:pt idx="1358">
                  <c:v>5.6583333333333332</c:v>
                </c:pt>
                <c:pt idx="1359">
                  <c:v>5.6624999999999979</c:v>
                </c:pt>
                <c:pt idx="1360">
                  <c:v>5.666666666666667</c:v>
                </c:pt>
                <c:pt idx="1361">
                  <c:v>5.6708333333333334</c:v>
                </c:pt>
                <c:pt idx="1362">
                  <c:v>5.674999999999998</c:v>
                </c:pt>
                <c:pt idx="1363">
                  <c:v>5.6791666666666663</c:v>
                </c:pt>
                <c:pt idx="1364">
                  <c:v>5.6833333333333353</c:v>
                </c:pt>
                <c:pt idx="1365">
                  <c:v>5.6874999999999982</c:v>
                </c:pt>
                <c:pt idx="1366">
                  <c:v>5.6916666666666664</c:v>
                </c:pt>
                <c:pt idx="1367">
                  <c:v>5.6958333333333337</c:v>
                </c:pt>
                <c:pt idx="1368">
                  <c:v>5.7</c:v>
                </c:pt>
                <c:pt idx="1369">
                  <c:v>5.7041666666666666</c:v>
                </c:pt>
                <c:pt idx="1370">
                  <c:v>5.708333333333333</c:v>
                </c:pt>
                <c:pt idx="1371">
                  <c:v>5.7124999999999986</c:v>
                </c:pt>
                <c:pt idx="1372">
                  <c:v>5.7166666666666668</c:v>
                </c:pt>
                <c:pt idx="1373">
                  <c:v>5.7208333333333332</c:v>
                </c:pt>
                <c:pt idx="1374">
                  <c:v>5.7249999999999979</c:v>
                </c:pt>
                <c:pt idx="1375">
                  <c:v>5.729166666666667</c:v>
                </c:pt>
                <c:pt idx="1376">
                  <c:v>5.7333333333333352</c:v>
                </c:pt>
                <c:pt idx="1377">
                  <c:v>5.7374999999999998</c:v>
                </c:pt>
                <c:pt idx="1378">
                  <c:v>5.7416666666666671</c:v>
                </c:pt>
                <c:pt idx="1379">
                  <c:v>5.7458333333333353</c:v>
                </c:pt>
                <c:pt idx="1380">
                  <c:v>5.75</c:v>
                </c:pt>
                <c:pt idx="1381">
                  <c:v>5.7541666666666647</c:v>
                </c:pt>
                <c:pt idx="1382">
                  <c:v>5.7583333333333346</c:v>
                </c:pt>
                <c:pt idx="1383">
                  <c:v>5.7624999999999984</c:v>
                </c:pt>
                <c:pt idx="1384">
                  <c:v>5.7666666666666666</c:v>
                </c:pt>
                <c:pt idx="1385">
                  <c:v>5.770833333333333</c:v>
                </c:pt>
                <c:pt idx="1386">
                  <c:v>5.7750000000000004</c:v>
                </c:pt>
                <c:pt idx="1387">
                  <c:v>5.7791666666666668</c:v>
                </c:pt>
                <c:pt idx="1388">
                  <c:v>5.783333333333335</c:v>
                </c:pt>
                <c:pt idx="1389">
                  <c:v>5.7874999999999996</c:v>
                </c:pt>
                <c:pt idx="1390">
                  <c:v>5.791666666666667</c:v>
                </c:pt>
                <c:pt idx="1391">
                  <c:v>5.7958333333333334</c:v>
                </c:pt>
                <c:pt idx="1392">
                  <c:v>5.8</c:v>
                </c:pt>
                <c:pt idx="1393">
                  <c:v>5.8041666666666636</c:v>
                </c:pt>
                <c:pt idx="1394">
                  <c:v>5.8083333333333353</c:v>
                </c:pt>
                <c:pt idx="1395">
                  <c:v>5.8124999999999982</c:v>
                </c:pt>
                <c:pt idx="1396">
                  <c:v>5.8166666666666664</c:v>
                </c:pt>
                <c:pt idx="1397">
                  <c:v>5.8208333333333337</c:v>
                </c:pt>
                <c:pt idx="1398">
                  <c:v>5.8249999999999966</c:v>
                </c:pt>
                <c:pt idx="1399">
                  <c:v>5.8291666666666666</c:v>
                </c:pt>
                <c:pt idx="1400">
                  <c:v>5.833333333333333</c:v>
                </c:pt>
                <c:pt idx="1401">
                  <c:v>5.8374999999999986</c:v>
                </c:pt>
                <c:pt idx="1402">
                  <c:v>5.8416666666666668</c:v>
                </c:pt>
                <c:pt idx="1403">
                  <c:v>5.8458333333333332</c:v>
                </c:pt>
                <c:pt idx="1404">
                  <c:v>5.85</c:v>
                </c:pt>
                <c:pt idx="1405">
                  <c:v>5.8541666666666652</c:v>
                </c:pt>
                <c:pt idx="1406">
                  <c:v>5.8583333333333334</c:v>
                </c:pt>
                <c:pt idx="1407">
                  <c:v>5.862499999999998</c:v>
                </c:pt>
                <c:pt idx="1408">
                  <c:v>5.8666666666666663</c:v>
                </c:pt>
                <c:pt idx="1409">
                  <c:v>5.8708333333333353</c:v>
                </c:pt>
                <c:pt idx="1410">
                  <c:v>5.875</c:v>
                </c:pt>
                <c:pt idx="1411">
                  <c:v>5.8791666666666664</c:v>
                </c:pt>
                <c:pt idx="1412">
                  <c:v>5.8833333333333346</c:v>
                </c:pt>
                <c:pt idx="1413">
                  <c:v>5.8874999999999984</c:v>
                </c:pt>
                <c:pt idx="1414">
                  <c:v>5.8916666666666666</c:v>
                </c:pt>
                <c:pt idx="1415">
                  <c:v>5.895833333333333</c:v>
                </c:pt>
                <c:pt idx="1416">
                  <c:v>5.9</c:v>
                </c:pt>
                <c:pt idx="1417">
                  <c:v>5.9041666666666668</c:v>
                </c:pt>
                <c:pt idx="1418">
                  <c:v>5.908333333333335</c:v>
                </c:pt>
                <c:pt idx="1419">
                  <c:v>5.9124999999999996</c:v>
                </c:pt>
                <c:pt idx="1420">
                  <c:v>5.916666666666667</c:v>
                </c:pt>
                <c:pt idx="1421">
                  <c:v>5.9208333333333334</c:v>
                </c:pt>
                <c:pt idx="1422">
                  <c:v>5.924999999999998</c:v>
                </c:pt>
                <c:pt idx="1423">
                  <c:v>5.9291666666666663</c:v>
                </c:pt>
                <c:pt idx="1424">
                  <c:v>5.9333333333333371</c:v>
                </c:pt>
                <c:pt idx="1425">
                  <c:v>5.9375</c:v>
                </c:pt>
                <c:pt idx="1426">
                  <c:v>5.9416666666666682</c:v>
                </c:pt>
                <c:pt idx="1427">
                  <c:v>5.9458333333333346</c:v>
                </c:pt>
                <c:pt idx="1428">
                  <c:v>5.95</c:v>
                </c:pt>
                <c:pt idx="1429">
                  <c:v>5.9541666666666666</c:v>
                </c:pt>
                <c:pt idx="1430">
                  <c:v>5.958333333333333</c:v>
                </c:pt>
                <c:pt idx="1431">
                  <c:v>5.9624999999999986</c:v>
                </c:pt>
                <c:pt idx="1432">
                  <c:v>5.9666666666666668</c:v>
                </c:pt>
                <c:pt idx="1433">
                  <c:v>5.970833333333335</c:v>
                </c:pt>
                <c:pt idx="1434">
                  <c:v>5.9749999999999996</c:v>
                </c:pt>
                <c:pt idx="1435">
                  <c:v>5.979166666666667</c:v>
                </c:pt>
                <c:pt idx="1436">
                  <c:v>5.9833333333333361</c:v>
                </c:pt>
                <c:pt idx="1437">
                  <c:v>5.9874999999999998</c:v>
                </c:pt>
                <c:pt idx="1438">
                  <c:v>5.9916666666666671</c:v>
                </c:pt>
                <c:pt idx="1439">
                  <c:v>5.9958333333333353</c:v>
                </c:pt>
                <c:pt idx="1440">
                  <c:v>6</c:v>
                </c:pt>
                <c:pt idx="1441">
                  <c:v>6.0041666666666664</c:v>
                </c:pt>
                <c:pt idx="1442">
                  <c:v>6.0083333333333346</c:v>
                </c:pt>
                <c:pt idx="1443">
                  <c:v>6.0124999999999984</c:v>
                </c:pt>
                <c:pt idx="1444">
                  <c:v>6.0166666666666666</c:v>
                </c:pt>
                <c:pt idx="1445">
                  <c:v>6.020833333333333</c:v>
                </c:pt>
                <c:pt idx="1446">
                  <c:v>6.0249999999999977</c:v>
                </c:pt>
                <c:pt idx="1447">
                  <c:v>6.0291666666666668</c:v>
                </c:pt>
                <c:pt idx="1448">
                  <c:v>6.033333333333335</c:v>
                </c:pt>
                <c:pt idx="1449">
                  <c:v>6.0374999999999996</c:v>
                </c:pt>
                <c:pt idx="1450">
                  <c:v>6.041666666666667</c:v>
                </c:pt>
                <c:pt idx="1451">
                  <c:v>6.0458333333333334</c:v>
                </c:pt>
                <c:pt idx="1452">
                  <c:v>6.05</c:v>
                </c:pt>
                <c:pt idx="1453">
                  <c:v>6.0541666666666636</c:v>
                </c:pt>
                <c:pt idx="1454">
                  <c:v>6.0583333333333353</c:v>
                </c:pt>
                <c:pt idx="1455">
                  <c:v>6.0624999999999982</c:v>
                </c:pt>
                <c:pt idx="1456">
                  <c:v>6.0666666666666664</c:v>
                </c:pt>
                <c:pt idx="1457">
                  <c:v>6.0708333333333346</c:v>
                </c:pt>
                <c:pt idx="1458">
                  <c:v>6.0750000000000002</c:v>
                </c:pt>
                <c:pt idx="1459">
                  <c:v>6.0791666666666666</c:v>
                </c:pt>
                <c:pt idx="1460">
                  <c:v>6.083333333333333</c:v>
                </c:pt>
                <c:pt idx="1461">
                  <c:v>6.0874999999999986</c:v>
                </c:pt>
                <c:pt idx="1462">
                  <c:v>6.0916666666666668</c:v>
                </c:pt>
                <c:pt idx="1463">
                  <c:v>6.0958333333333332</c:v>
                </c:pt>
                <c:pt idx="1464">
                  <c:v>6.1</c:v>
                </c:pt>
                <c:pt idx="1465">
                  <c:v>6.1041666666666652</c:v>
                </c:pt>
                <c:pt idx="1466">
                  <c:v>6.1083333333333334</c:v>
                </c:pt>
                <c:pt idx="1467">
                  <c:v>6.112499999999998</c:v>
                </c:pt>
                <c:pt idx="1468">
                  <c:v>6.1166666666666663</c:v>
                </c:pt>
                <c:pt idx="1469">
                  <c:v>6.1208333333333336</c:v>
                </c:pt>
                <c:pt idx="1470">
                  <c:v>6.1249999999999973</c:v>
                </c:pt>
                <c:pt idx="1471">
                  <c:v>6.1291666666666664</c:v>
                </c:pt>
                <c:pt idx="1472">
                  <c:v>6.1333333333333346</c:v>
                </c:pt>
                <c:pt idx="1473">
                  <c:v>6.1374999999999984</c:v>
                </c:pt>
                <c:pt idx="1474">
                  <c:v>6.1416666666666666</c:v>
                </c:pt>
                <c:pt idx="1475">
                  <c:v>6.145833333333333</c:v>
                </c:pt>
                <c:pt idx="1476">
                  <c:v>6.1499999999999986</c:v>
                </c:pt>
                <c:pt idx="1477">
                  <c:v>6.154166666666665</c:v>
                </c:pt>
                <c:pt idx="1478">
                  <c:v>6.1583333333333332</c:v>
                </c:pt>
                <c:pt idx="1479">
                  <c:v>6.1624999999999979</c:v>
                </c:pt>
                <c:pt idx="1480">
                  <c:v>6.166666666666667</c:v>
                </c:pt>
                <c:pt idx="1481">
                  <c:v>6.1708333333333334</c:v>
                </c:pt>
                <c:pt idx="1482">
                  <c:v>6.174999999999998</c:v>
                </c:pt>
                <c:pt idx="1483">
                  <c:v>6.1791666666666663</c:v>
                </c:pt>
                <c:pt idx="1484">
                  <c:v>6.1833333333333353</c:v>
                </c:pt>
                <c:pt idx="1485">
                  <c:v>6.1874999999999982</c:v>
                </c:pt>
                <c:pt idx="1486">
                  <c:v>6.1916666666666664</c:v>
                </c:pt>
                <c:pt idx="1487">
                  <c:v>6.1958333333333337</c:v>
                </c:pt>
                <c:pt idx="1488">
                  <c:v>6.2</c:v>
                </c:pt>
                <c:pt idx="1489">
                  <c:v>6.2041666666666666</c:v>
                </c:pt>
                <c:pt idx="1490">
                  <c:v>6.208333333333333</c:v>
                </c:pt>
                <c:pt idx="1491">
                  <c:v>6.2124999999999986</c:v>
                </c:pt>
                <c:pt idx="1492">
                  <c:v>6.2166666666666668</c:v>
                </c:pt>
                <c:pt idx="1493">
                  <c:v>6.2208333333333332</c:v>
                </c:pt>
                <c:pt idx="1494">
                  <c:v>6.2249999999999979</c:v>
                </c:pt>
                <c:pt idx="1495">
                  <c:v>6.229166666666667</c:v>
                </c:pt>
                <c:pt idx="1496">
                  <c:v>6.2333333333333361</c:v>
                </c:pt>
                <c:pt idx="1497">
                  <c:v>6.2374999999999998</c:v>
                </c:pt>
                <c:pt idx="1498">
                  <c:v>6.241666666666668</c:v>
                </c:pt>
                <c:pt idx="1499">
                  <c:v>6.2458333333333353</c:v>
                </c:pt>
                <c:pt idx="1500">
                  <c:v>6.25</c:v>
                </c:pt>
                <c:pt idx="1501">
                  <c:v>6.2541666666666664</c:v>
                </c:pt>
                <c:pt idx="1502">
                  <c:v>6.2583333333333346</c:v>
                </c:pt>
                <c:pt idx="1503">
                  <c:v>6.2624999999999984</c:v>
                </c:pt>
                <c:pt idx="1504">
                  <c:v>6.2666666666666666</c:v>
                </c:pt>
                <c:pt idx="1505">
                  <c:v>6.270833333333333</c:v>
                </c:pt>
                <c:pt idx="1506">
                  <c:v>6.2750000000000004</c:v>
                </c:pt>
                <c:pt idx="1507">
                  <c:v>6.2791666666666668</c:v>
                </c:pt>
                <c:pt idx="1508">
                  <c:v>6.283333333333335</c:v>
                </c:pt>
                <c:pt idx="1509">
                  <c:v>6.2874999999999996</c:v>
                </c:pt>
                <c:pt idx="1510">
                  <c:v>6.291666666666667</c:v>
                </c:pt>
                <c:pt idx="1511">
                  <c:v>6.2958333333333334</c:v>
                </c:pt>
                <c:pt idx="1512">
                  <c:v>6.3</c:v>
                </c:pt>
                <c:pt idx="1513">
                  <c:v>6.3041666666666636</c:v>
                </c:pt>
                <c:pt idx="1514">
                  <c:v>6.3083333333333353</c:v>
                </c:pt>
                <c:pt idx="1515">
                  <c:v>6.3124999999999982</c:v>
                </c:pt>
                <c:pt idx="1516">
                  <c:v>6.3166666666666664</c:v>
                </c:pt>
                <c:pt idx="1517">
                  <c:v>6.3208333333333337</c:v>
                </c:pt>
                <c:pt idx="1518">
                  <c:v>6.3249999999999966</c:v>
                </c:pt>
                <c:pt idx="1519">
                  <c:v>6.3291666666666666</c:v>
                </c:pt>
                <c:pt idx="1520">
                  <c:v>6.333333333333333</c:v>
                </c:pt>
                <c:pt idx="1521">
                  <c:v>6.3374999999999986</c:v>
                </c:pt>
                <c:pt idx="1522">
                  <c:v>6.3416666666666668</c:v>
                </c:pt>
                <c:pt idx="1523">
                  <c:v>6.3458333333333332</c:v>
                </c:pt>
                <c:pt idx="1524">
                  <c:v>6.35</c:v>
                </c:pt>
                <c:pt idx="1525">
                  <c:v>6.3541666666666652</c:v>
                </c:pt>
                <c:pt idx="1526">
                  <c:v>6.3583333333333334</c:v>
                </c:pt>
                <c:pt idx="1527">
                  <c:v>6.362499999999998</c:v>
                </c:pt>
                <c:pt idx="1528">
                  <c:v>6.3666666666666663</c:v>
                </c:pt>
                <c:pt idx="1529">
                  <c:v>6.3708333333333353</c:v>
                </c:pt>
                <c:pt idx="1530">
                  <c:v>6.375</c:v>
                </c:pt>
                <c:pt idx="1531">
                  <c:v>6.3791666666666664</c:v>
                </c:pt>
                <c:pt idx="1532">
                  <c:v>6.3833333333333346</c:v>
                </c:pt>
                <c:pt idx="1533">
                  <c:v>6.3874999999999984</c:v>
                </c:pt>
                <c:pt idx="1534">
                  <c:v>6.3916666666666666</c:v>
                </c:pt>
                <c:pt idx="1535">
                  <c:v>6.395833333333333</c:v>
                </c:pt>
                <c:pt idx="1536">
                  <c:v>6.4</c:v>
                </c:pt>
                <c:pt idx="1537">
                  <c:v>6.4041666666666668</c:v>
                </c:pt>
                <c:pt idx="1538">
                  <c:v>6.408333333333335</c:v>
                </c:pt>
                <c:pt idx="1539">
                  <c:v>6.4124999999999996</c:v>
                </c:pt>
                <c:pt idx="1540">
                  <c:v>6.416666666666667</c:v>
                </c:pt>
                <c:pt idx="1541">
                  <c:v>6.4208333333333334</c:v>
                </c:pt>
                <c:pt idx="1542">
                  <c:v>6.424999999999998</c:v>
                </c:pt>
                <c:pt idx="1543">
                  <c:v>6.4291666666666663</c:v>
                </c:pt>
                <c:pt idx="1544">
                  <c:v>6.4333333333333371</c:v>
                </c:pt>
                <c:pt idx="1545">
                  <c:v>6.4375</c:v>
                </c:pt>
                <c:pt idx="1546">
                  <c:v>6.4416666666666682</c:v>
                </c:pt>
                <c:pt idx="1547">
                  <c:v>6.4458333333333346</c:v>
                </c:pt>
                <c:pt idx="1548">
                  <c:v>6.45</c:v>
                </c:pt>
                <c:pt idx="1549">
                  <c:v>6.4541666666666666</c:v>
                </c:pt>
                <c:pt idx="1550">
                  <c:v>6.458333333333333</c:v>
                </c:pt>
                <c:pt idx="1551">
                  <c:v>6.4624999999999986</c:v>
                </c:pt>
                <c:pt idx="1552">
                  <c:v>6.4666666666666668</c:v>
                </c:pt>
                <c:pt idx="1553">
                  <c:v>6.470833333333335</c:v>
                </c:pt>
                <c:pt idx="1554">
                  <c:v>6.4749999999999996</c:v>
                </c:pt>
                <c:pt idx="1555">
                  <c:v>6.479166666666667</c:v>
                </c:pt>
                <c:pt idx="1556">
                  <c:v>6.4833333333333361</c:v>
                </c:pt>
                <c:pt idx="1557">
                  <c:v>6.4874999999999998</c:v>
                </c:pt>
                <c:pt idx="1558">
                  <c:v>6.4916666666666671</c:v>
                </c:pt>
                <c:pt idx="1559">
                  <c:v>6.4958333333333353</c:v>
                </c:pt>
                <c:pt idx="1560">
                  <c:v>6.5</c:v>
                </c:pt>
                <c:pt idx="1561">
                  <c:v>6.5041666666666664</c:v>
                </c:pt>
                <c:pt idx="1562">
                  <c:v>6.5083333333333346</c:v>
                </c:pt>
                <c:pt idx="1563">
                  <c:v>6.5124999999999984</c:v>
                </c:pt>
                <c:pt idx="1564">
                  <c:v>6.5166666666666666</c:v>
                </c:pt>
                <c:pt idx="1565">
                  <c:v>6.520833333333333</c:v>
                </c:pt>
                <c:pt idx="1566">
                  <c:v>6.5249999999999977</c:v>
                </c:pt>
                <c:pt idx="1567">
                  <c:v>6.5291666666666668</c:v>
                </c:pt>
                <c:pt idx="1568">
                  <c:v>6.533333333333335</c:v>
                </c:pt>
                <c:pt idx="1569">
                  <c:v>6.5374999999999996</c:v>
                </c:pt>
                <c:pt idx="1570">
                  <c:v>6.541666666666667</c:v>
                </c:pt>
                <c:pt idx="1571">
                  <c:v>6.5458333333333334</c:v>
                </c:pt>
                <c:pt idx="1572">
                  <c:v>6.55</c:v>
                </c:pt>
                <c:pt idx="1573">
                  <c:v>6.5541666666666636</c:v>
                </c:pt>
                <c:pt idx="1574">
                  <c:v>6.5583333333333353</c:v>
                </c:pt>
                <c:pt idx="1575">
                  <c:v>6.5624999999999982</c:v>
                </c:pt>
                <c:pt idx="1576">
                  <c:v>6.5666666666666664</c:v>
                </c:pt>
                <c:pt idx="1577">
                  <c:v>6.5708333333333346</c:v>
                </c:pt>
                <c:pt idx="1578">
                  <c:v>6.5750000000000002</c:v>
                </c:pt>
                <c:pt idx="1579">
                  <c:v>6.5791666666666666</c:v>
                </c:pt>
                <c:pt idx="1580">
                  <c:v>6.583333333333333</c:v>
                </c:pt>
                <c:pt idx="1581">
                  <c:v>6.5874999999999986</c:v>
                </c:pt>
                <c:pt idx="1582">
                  <c:v>6.5916666666666668</c:v>
                </c:pt>
                <c:pt idx="1583">
                  <c:v>6.5958333333333332</c:v>
                </c:pt>
                <c:pt idx="1584">
                  <c:v>6.6</c:v>
                </c:pt>
                <c:pt idx="1585">
                  <c:v>6.6041666666666652</c:v>
                </c:pt>
                <c:pt idx="1586">
                  <c:v>6.6083333333333334</c:v>
                </c:pt>
                <c:pt idx="1587">
                  <c:v>6.612499999999998</c:v>
                </c:pt>
                <c:pt idx="1588">
                  <c:v>6.6166666666666663</c:v>
                </c:pt>
                <c:pt idx="1589">
                  <c:v>6.6208333333333327</c:v>
                </c:pt>
                <c:pt idx="1590">
                  <c:v>6.6249999999999973</c:v>
                </c:pt>
                <c:pt idx="1591">
                  <c:v>6.6291666666666647</c:v>
                </c:pt>
                <c:pt idx="1592">
                  <c:v>6.6333333333333346</c:v>
                </c:pt>
                <c:pt idx="1593">
                  <c:v>6.6374999999999984</c:v>
                </c:pt>
                <c:pt idx="1594">
                  <c:v>6.6416666666666666</c:v>
                </c:pt>
                <c:pt idx="1595">
                  <c:v>6.645833333333333</c:v>
                </c:pt>
                <c:pt idx="1596">
                  <c:v>6.6499999999999977</c:v>
                </c:pt>
                <c:pt idx="1597">
                  <c:v>6.654166666666665</c:v>
                </c:pt>
                <c:pt idx="1598">
                  <c:v>6.6583333333333332</c:v>
                </c:pt>
                <c:pt idx="1599">
                  <c:v>6.6624999999999979</c:v>
                </c:pt>
                <c:pt idx="1600">
                  <c:v>6.666666666666667</c:v>
                </c:pt>
                <c:pt idx="1601">
                  <c:v>6.6708333333333334</c:v>
                </c:pt>
                <c:pt idx="1602">
                  <c:v>6.674999999999998</c:v>
                </c:pt>
                <c:pt idx="1603">
                  <c:v>6.6791666666666663</c:v>
                </c:pt>
                <c:pt idx="1604">
                  <c:v>6.6833333333333353</c:v>
                </c:pt>
                <c:pt idx="1605">
                  <c:v>6.6874999999999982</c:v>
                </c:pt>
                <c:pt idx="1606">
                  <c:v>6.6916666666666664</c:v>
                </c:pt>
                <c:pt idx="1607">
                  <c:v>6.6958333333333337</c:v>
                </c:pt>
                <c:pt idx="1608">
                  <c:v>6.7</c:v>
                </c:pt>
                <c:pt idx="1609">
                  <c:v>6.7041666666666666</c:v>
                </c:pt>
                <c:pt idx="1610">
                  <c:v>6.708333333333333</c:v>
                </c:pt>
                <c:pt idx="1611">
                  <c:v>6.7124999999999986</c:v>
                </c:pt>
                <c:pt idx="1612">
                  <c:v>6.7166666666666668</c:v>
                </c:pt>
                <c:pt idx="1613">
                  <c:v>6.7208333333333332</c:v>
                </c:pt>
                <c:pt idx="1614">
                  <c:v>6.7249999999999979</c:v>
                </c:pt>
                <c:pt idx="1615">
                  <c:v>6.729166666666667</c:v>
                </c:pt>
                <c:pt idx="1616">
                  <c:v>6.7333333333333352</c:v>
                </c:pt>
                <c:pt idx="1617">
                  <c:v>6.7374999999999998</c:v>
                </c:pt>
                <c:pt idx="1618">
                  <c:v>6.7416666666666671</c:v>
                </c:pt>
                <c:pt idx="1619">
                  <c:v>6.7458333333333353</c:v>
                </c:pt>
                <c:pt idx="1620">
                  <c:v>6.75</c:v>
                </c:pt>
                <c:pt idx="1621">
                  <c:v>6.7541666666666647</c:v>
                </c:pt>
                <c:pt idx="1622">
                  <c:v>6.7583333333333346</c:v>
                </c:pt>
                <c:pt idx="1623">
                  <c:v>6.7624999999999984</c:v>
                </c:pt>
                <c:pt idx="1624">
                  <c:v>6.7666666666666666</c:v>
                </c:pt>
                <c:pt idx="1625">
                  <c:v>6.770833333333333</c:v>
                </c:pt>
                <c:pt idx="1626">
                  <c:v>6.7750000000000004</c:v>
                </c:pt>
                <c:pt idx="1627">
                  <c:v>6.7791666666666668</c:v>
                </c:pt>
                <c:pt idx="1628">
                  <c:v>6.783333333333335</c:v>
                </c:pt>
                <c:pt idx="1629">
                  <c:v>6.7874999999999996</c:v>
                </c:pt>
                <c:pt idx="1630">
                  <c:v>6.791666666666667</c:v>
                </c:pt>
                <c:pt idx="1631">
                  <c:v>6.7958333333333334</c:v>
                </c:pt>
                <c:pt idx="1632">
                  <c:v>6.8</c:v>
                </c:pt>
                <c:pt idx="1633">
                  <c:v>6.8041666666666636</c:v>
                </c:pt>
                <c:pt idx="1634">
                  <c:v>6.8083333333333353</c:v>
                </c:pt>
                <c:pt idx="1635">
                  <c:v>6.8124999999999982</c:v>
                </c:pt>
                <c:pt idx="1636">
                  <c:v>6.8166666666666664</c:v>
                </c:pt>
                <c:pt idx="1637">
                  <c:v>6.8208333333333337</c:v>
                </c:pt>
                <c:pt idx="1638">
                  <c:v>6.8249999999999966</c:v>
                </c:pt>
                <c:pt idx="1639">
                  <c:v>6.8291666666666666</c:v>
                </c:pt>
                <c:pt idx="1640">
                  <c:v>6.833333333333333</c:v>
                </c:pt>
                <c:pt idx="1641">
                  <c:v>6.8374999999999986</c:v>
                </c:pt>
                <c:pt idx="1642">
                  <c:v>6.8416666666666668</c:v>
                </c:pt>
                <c:pt idx="1643">
                  <c:v>6.8458333333333332</c:v>
                </c:pt>
                <c:pt idx="1644">
                  <c:v>6.85</c:v>
                </c:pt>
                <c:pt idx="1645">
                  <c:v>6.8541666666666652</c:v>
                </c:pt>
                <c:pt idx="1646">
                  <c:v>6.8583333333333334</c:v>
                </c:pt>
                <c:pt idx="1647">
                  <c:v>6.862499999999998</c:v>
                </c:pt>
                <c:pt idx="1648">
                  <c:v>6.8666666666666663</c:v>
                </c:pt>
                <c:pt idx="1649">
                  <c:v>6.8708333333333353</c:v>
                </c:pt>
                <c:pt idx="1650">
                  <c:v>6.875</c:v>
                </c:pt>
                <c:pt idx="1651">
                  <c:v>6.8791666666666664</c:v>
                </c:pt>
                <c:pt idx="1652">
                  <c:v>6.8833333333333346</c:v>
                </c:pt>
                <c:pt idx="1653">
                  <c:v>6.8874999999999984</c:v>
                </c:pt>
                <c:pt idx="1654">
                  <c:v>6.8916666666666666</c:v>
                </c:pt>
                <c:pt idx="1655">
                  <c:v>6.895833333333333</c:v>
                </c:pt>
                <c:pt idx="1656">
                  <c:v>6.9</c:v>
                </c:pt>
                <c:pt idx="1657">
                  <c:v>6.9041666666666668</c:v>
                </c:pt>
                <c:pt idx="1658">
                  <c:v>6.908333333333335</c:v>
                </c:pt>
                <c:pt idx="1659">
                  <c:v>6.9124999999999996</c:v>
                </c:pt>
                <c:pt idx="1660">
                  <c:v>6.916666666666667</c:v>
                </c:pt>
                <c:pt idx="1661">
                  <c:v>6.9208333333333334</c:v>
                </c:pt>
                <c:pt idx="1662">
                  <c:v>6.924999999999998</c:v>
                </c:pt>
                <c:pt idx="1663">
                  <c:v>6.9291666666666663</c:v>
                </c:pt>
                <c:pt idx="1664">
                  <c:v>6.9333333333333371</c:v>
                </c:pt>
                <c:pt idx="1665">
                  <c:v>6.9375</c:v>
                </c:pt>
                <c:pt idx="1666">
                  <c:v>6.9416666666666682</c:v>
                </c:pt>
                <c:pt idx="1667">
                  <c:v>6.9458333333333346</c:v>
                </c:pt>
                <c:pt idx="1668">
                  <c:v>6.95</c:v>
                </c:pt>
                <c:pt idx="1669">
                  <c:v>6.9541666666666666</c:v>
                </c:pt>
                <c:pt idx="1670">
                  <c:v>6.958333333333333</c:v>
                </c:pt>
                <c:pt idx="1671">
                  <c:v>6.9624999999999986</c:v>
                </c:pt>
                <c:pt idx="1672">
                  <c:v>6.9666666666666668</c:v>
                </c:pt>
                <c:pt idx="1673">
                  <c:v>6.970833333333335</c:v>
                </c:pt>
                <c:pt idx="1674">
                  <c:v>6.9749999999999996</c:v>
                </c:pt>
                <c:pt idx="1675">
                  <c:v>6.979166666666667</c:v>
                </c:pt>
                <c:pt idx="1676">
                  <c:v>6.9833333333333361</c:v>
                </c:pt>
                <c:pt idx="1677">
                  <c:v>6.9874999999999998</c:v>
                </c:pt>
                <c:pt idx="1678">
                  <c:v>6.9916666666666671</c:v>
                </c:pt>
                <c:pt idx="1679">
                  <c:v>6.9958333333333353</c:v>
                </c:pt>
                <c:pt idx="1680">
                  <c:v>7</c:v>
                </c:pt>
                <c:pt idx="1681">
                  <c:v>7.0041666666666664</c:v>
                </c:pt>
                <c:pt idx="1682">
                  <c:v>7.0083333333333346</c:v>
                </c:pt>
                <c:pt idx="1683">
                  <c:v>7.0124999999999984</c:v>
                </c:pt>
                <c:pt idx="1684">
                  <c:v>7.0166666666666666</c:v>
                </c:pt>
                <c:pt idx="1685">
                  <c:v>7.020833333333333</c:v>
                </c:pt>
                <c:pt idx="1686">
                  <c:v>7.0249999999999977</c:v>
                </c:pt>
                <c:pt idx="1687">
                  <c:v>7.0291666666666668</c:v>
                </c:pt>
                <c:pt idx="1688">
                  <c:v>7.033333333333335</c:v>
                </c:pt>
                <c:pt idx="1689">
                  <c:v>7.0374999999999996</c:v>
                </c:pt>
                <c:pt idx="1690">
                  <c:v>7.041666666666667</c:v>
                </c:pt>
                <c:pt idx="1691">
                  <c:v>7.0458333333333334</c:v>
                </c:pt>
                <c:pt idx="1692">
                  <c:v>7.05</c:v>
                </c:pt>
                <c:pt idx="1693">
                  <c:v>7.0541666666666636</c:v>
                </c:pt>
                <c:pt idx="1694">
                  <c:v>7.0583333333333353</c:v>
                </c:pt>
                <c:pt idx="1695">
                  <c:v>7.0624999999999982</c:v>
                </c:pt>
                <c:pt idx="1696">
                  <c:v>7.0666666666666664</c:v>
                </c:pt>
                <c:pt idx="1697">
                  <c:v>7.0708333333333346</c:v>
                </c:pt>
                <c:pt idx="1698">
                  <c:v>7.0750000000000002</c:v>
                </c:pt>
                <c:pt idx="1699">
                  <c:v>7.0791666666666666</c:v>
                </c:pt>
                <c:pt idx="1700">
                  <c:v>7.083333333333333</c:v>
                </c:pt>
                <c:pt idx="1701">
                  <c:v>7.0874999999999986</c:v>
                </c:pt>
                <c:pt idx="1702">
                  <c:v>7.0916666666666668</c:v>
                </c:pt>
                <c:pt idx="1703">
                  <c:v>7.0958333333333332</c:v>
                </c:pt>
                <c:pt idx="1704">
                  <c:v>7.1</c:v>
                </c:pt>
                <c:pt idx="1705">
                  <c:v>7.1041666666666652</c:v>
                </c:pt>
                <c:pt idx="1706">
                  <c:v>7.1083333333333334</c:v>
                </c:pt>
                <c:pt idx="1707">
                  <c:v>7.112499999999998</c:v>
                </c:pt>
                <c:pt idx="1708">
                  <c:v>7.1166666666666663</c:v>
                </c:pt>
                <c:pt idx="1709">
                  <c:v>7.1208333333333336</c:v>
                </c:pt>
                <c:pt idx="1710">
                  <c:v>7.1249999999999973</c:v>
                </c:pt>
                <c:pt idx="1711">
                  <c:v>7.1291666666666664</c:v>
                </c:pt>
                <c:pt idx="1712">
                  <c:v>7.1333333333333346</c:v>
                </c:pt>
                <c:pt idx="1713">
                  <c:v>7.1374999999999984</c:v>
                </c:pt>
                <c:pt idx="1714">
                  <c:v>7.1416666666666666</c:v>
                </c:pt>
                <c:pt idx="1715">
                  <c:v>7.145833333333333</c:v>
                </c:pt>
                <c:pt idx="1716">
                  <c:v>7.1499999999999986</c:v>
                </c:pt>
                <c:pt idx="1717">
                  <c:v>7.154166666666665</c:v>
                </c:pt>
                <c:pt idx="1718">
                  <c:v>7.1583333333333332</c:v>
                </c:pt>
                <c:pt idx="1719">
                  <c:v>7.1624999999999979</c:v>
                </c:pt>
                <c:pt idx="1720">
                  <c:v>7.166666666666667</c:v>
                </c:pt>
                <c:pt idx="1721">
                  <c:v>7.1708333333333334</c:v>
                </c:pt>
                <c:pt idx="1722">
                  <c:v>7.174999999999998</c:v>
                </c:pt>
                <c:pt idx="1723">
                  <c:v>7.1791666666666663</c:v>
                </c:pt>
                <c:pt idx="1724">
                  <c:v>7.1833333333333353</c:v>
                </c:pt>
                <c:pt idx="1725">
                  <c:v>7.1874999999999982</c:v>
                </c:pt>
                <c:pt idx="1726">
                  <c:v>7.1916666666666664</c:v>
                </c:pt>
                <c:pt idx="1727">
                  <c:v>7.1958333333333337</c:v>
                </c:pt>
                <c:pt idx="1728">
                  <c:v>7.2</c:v>
                </c:pt>
                <c:pt idx="1729">
                  <c:v>7.2041666666666666</c:v>
                </c:pt>
                <c:pt idx="1730">
                  <c:v>7.208333333333333</c:v>
                </c:pt>
                <c:pt idx="1731">
                  <c:v>7.2124999999999986</c:v>
                </c:pt>
                <c:pt idx="1732">
                  <c:v>7.2166666666666668</c:v>
                </c:pt>
                <c:pt idx="1733">
                  <c:v>7.2208333333333332</c:v>
                </c:pt>
                <c:pt idx="1734">
                  <c:v>7.2249999999999979</c:v>
                </c:pt>
                <c:pt idx="1735">
                  <c:v>7.229166666666667</c:v>
                </c:pt>
                <c:pt idx="1736">
                  <c:v>7.2333333333333361</c:v>
                </c:pt>
                <c:pt idx="1737">
                  <c:v>7.2374999999999998</c:v>
                </c:pt>
                <c:pt idx="1738">
                  <c:v>7.241666666666668</c:v>
                </c:pt>
                <c:pt idx="1739">
                  <c:v>7.2458333333333353</c:v>
                </c:pt>
                <c:pt idx="1740">
                  <c:v>7.25</c:v>
                </c:pt>
                <c:pt idx="1741">
                  <c:v>7.2541666666666664</c:v>
                </c:pt>
                <c:pt idx="1742">
                  <c:v>7.2583333333333346</c:v>
                </c:pt>
                <c:pt idx="1743">
                  <c:v>7.2624999999999984</c:v>
                </c:pt>
                <c:pt idx="1744">
                  <c:v>7.2666666666666666</c:v>
                </c:pt>
                <c:pt idx="1745">
                  <c:v>7.270833333333333</c:v>
                </c:pt>
                <c:pt idx="1746">
                  <c:v>7.2750000000000004</c:v>
                </c:pt>
                <c:pt idx="1747">
                  <c:v>7.2791666666666668</c:v>
                </c:pt>
                <c:pt idx="1748">
                  <c:v>7.283333333333335</c:v>
                </c:pt>
                <c:pt idx="1749">
                  <c:v>7.2874999999999996</c:v>
                </c:pt>
                <c:pt idx="1750">
                  <c:v>7.291666666666667</c:v>
                </c:pt>
                <c:pt idx="1751">
                  <c:v>7.2958333333333334</c:v>
                </c:pt>
                <c:pt idx="1752">
                  <c:v>7.3</c:v>
                </c:pt>
                <c:pt idx="1753">
                  <c:v>7.3041666666666636</c:v>
                </c:pt>
                <c:pt idx="1754">
                  <c:v>7.3083333333333353</c:v>
                </c:pt>
                <c:pt idx="1755">
                  <c:v>7.3124999999999982</c:v>
                </c:pt>
                <c:pt idx="1756">
                  <c:v>7.3166666666666664</c:v>
                </c:pt>
                <c:pt idx="1757">
                  <c:v>7.3208333333333337</c:v>
                </c:pt>
                <c:pt idx="1758">
                  <c:v>7.3249999999999966</c:v>
                </c:pt>
                <c:pt idx="1759">
                  <c:v>7.3291666666666666</c:v>
                </c:pt>
                <c:pt idx="1760">
                  <c:v>7.333333333333333</c:v>
                </c:pt>
                <c:pt idx="1761">
                  <c:v>7.3374999999999986</c:v>
                </c:pt>
                <c:pt idx="1762">
                  <c:v>7.3416666666666668</c:v>
                </c:pt>
                <c:pt idx="1763">
                  <c:v>7.3458333333333332</c:v>
                </c:pt>
                <c:pt idx="1764">
                  <c:v>7.35</c:v>
                </c:pt>
                <c:pt idx="1765">
                  <c:v>7.3541666666666652</c:v>
                </c:pt>
                <c:pt idx="1766">
                  <c:v>7.3583333333333334</c:v>
                </c:pt>
                <c:pt idx="1767">
                  <c:v>7.362499999999998</c:v>
                </c:pt>
                <c:pt idx="1768">
                  <c:v>7.3666666666666663</c:v>
                </c:pt>
                <c:pt idx="1769">
                  <c:v>7.3708333333333353</c:v>
                </c:pt>
                <c:pt idx="1770">
                  <c:v>7.375</c:v>
                </c:pt>
                <c:pt idx="1771">
                  <c:v>7.3791666666666664</c:v>
                </c:pt>
                <c:pt idx="1772">
                  <c:v>7.3833333333333346</c:v>
                </c:pt>
                <c:pt idx="1773">
                  <c:v>7.3874999999999984</c:v>
                </c:pt>
                <c:pt idx="1774">
                  <c:v>7.3916666666666666</c:v>
                </c:pt>
                <c:pt idx="1775">
                  <c:v>7.395833333333333</c:v>
                </c:pt>
                <c:pt idx="1776">
                  <c:v>7.4</c:v>
                </c:pt>
                <c:pt idx="1777">
                  <c:v>7.4041666666666668</c:v>
                </c:pt>
                <c:pt idx="1778">
                  <c:v>7.408333333333335</c:v>
                </c:pt>
                <c:pt idx="1779">
                  <c:v>7.4124999999999996</c:v>
                </c:pt>
                <c:pt idx="1780">
                  <c:v>7.416666666666667</c:v>
                </c:pt>
                <c:pt idx="1781">
                  <c:v>7.4208333333333334</c:v>
                </c:pt>
                <c:pt idx="1782">
                  <c:v>7.424999999999998</c:v>
                </c:pt>
                <c:pt idx="1783">
                  <c:v>7.4291666666666663</c:v>
                </c:pt>
                <c:pt idx="1784">
                  <c:v>7.4333333333333371</c:v>
                </c:pt>
                <c:pt idx="1785">
                  <c:v>7.4375</c:v>
                </c:pt>
                <c:pt idx="1786">
                  <c:v>7.4416666666666682</c:v>
                </c:pt>
                <c:pt idx="1787">
                  <c:v>7.4458333333333346</c:v>
                </c:pt>
                <c:pt idx="1788">
                  <c:v>7.45</c:v>
                </c:pt>
                <c:pt idx="1789">
                  <c:v>7.4541666666666666</c:v>
                </c:pt>
                <c:pt idx="1790">
                  <c:v>7.458333333333333</c:v>
                </c:pt>
                <c:pt idx="1791">
                  <c:v>7.4624999999999986</c:v>
                </c:pt>
                <c:pt idx="1792">
                  <c:v>7.4666666666666668</c:v>
                </c:pt>
                <c:pt idx="1793">
                  <c:v>7.470833333333335</c:v>
                </c:pt>
                <c:pt idx="1794">
                  <c:v>7.4749999999999996</c:v>
                </c:pt>
                <c:pt idx="1795">
                  <c:v>7.479166666666667</c:v>
                </c:pt>
                <c:pt idx="1796">
                  <c:v>7.4833333333333361</c:v>
                </c:pt>
                <c:pt idx="1797">
                  <c:v>7.4874999999999998</c:v>
                </c:pt>
                <c:pt idx="1798">
                  <c:v>7.4916666666666671</c:v>
                </c:pt>
                <c:pt idx="1799">
                  <c:v>7.4958333333333353</c:v>
                </c:pt>
                <c:pt idx="1800">
                  <c:v>7.5</c:v>
                </c:pt>
                <c:pt idx="1801">
                  <c:v>7.5041666666666664</c:v>
                </c:pt>
                <c:pt idx="1802">
                  <c:v>7.5083333333333346</c:v>
                </c:pt>
                <c:pt idx="1803">
                  <c:v>7.5124999999999984</c:v>
                </c:pt>
                <c:pt idx="1804">
                  <c:v>7.5166666666666666</c:v>
                </c:pt>
                <c:pt idx="1805">
                  <c:v>7.520833333333333</c:v>
                </c:pt>
                <c:pt idx="1806">
                  <c:v>7.5249999999999977</c:v>
                </c:pt>
                <c:pt idx="1807">
                  <c:v>7.5291666666666668</c:v>
                </c:pt>
                <c:pt idx="1808">
                  <c:v>7.533333333333335</c:v>
                </c:pt>
                <c:pt idx="1809">
                  <c:v>7.5374999999999996</c:v>
                </c:pt>
                <c:pt idx="1810">
                  <c:v>7.541666666666667</c:v>
                </c:pt>
                <c:pt idx="1811">
                  <c:v>7.5458333333333334</c:v>
                </c:pt>
                <c:pt idx="1812">
                  <c:v>7.55</c:v>
                </c:pt>
                <c:pt idx="1813">
                  <c:v>7.5541666666666636</c:v>
                </c:pt>
                <c:pt idx="1814">
                  <c:v>7.5583333333333353</c:v>
                </c:pt>
                <c:pt idx="1815">
                  <c:v>7.5624999999999982</c:v>
                </c:pt>
                <c:pt idx="1816">
                  <c:v>7.5666666666666664</c:v>
                </c:pt>
                <c:pt idx="1817">
                  <c:v>7.5708333333333346</c:v>
                </c:pt>
                <c:pt idx="1818">
                  <c:v>7.5750000000000002</c:v>
                </c:pt>
                <c:pt idx="1819">
                  <c:v>7.5791666666666666</c:v>
                </c:pt>
                <c:pt idx="1820">
                  <c:v>7.583333333333333</c:v>
                </c:pt>
                <c:pt idx="1821">
                  <c:v>7.5874999999999986</c:v>
                </c:pt>
                <c:pt idx="1822">
                  <c:v>7.5916666666666668</c:v>
                </c:pt>
                <c:pt idx="1823">
                  <c:v>7.5958333333333332</c:v>
                </c:pt>
                <c:pt idx="1824">
                  <c:v>7.6</c:v>
                </c:pt>
                <c:pt idx="1825">
                  <c:v>7.6041666666666652</c:v>
                </c:pt>
                <c:pt idx="1826">
                  <c:v>7.6083333333333334</c:v>
                </c:pt>
                <c:pt idx="1827">
                  <c:v>7.612499999999998</c:v>
                </c:pt>
                <c:pt idx="1828">
                  <c:v>7.6166666666666663</c:v>
                </c:pt>
                <c:pt idx="1829">
                  <c:v>7.6208333333333327</c:v>
                </c:pt>
                <c:pt idx="1830">
                  <c:v>7.6249999999999973</c:v>
                </c:pt>
                <c:pt idx="1831">
                  <c:v>7.6291666666666647</c:v>
                </c:pt>
                <c:pt idx="1832">
                  <c:v>7.6333333333333346</c:v>
                </c:pt>
                <c:pt idx="1833">
                  <c:v>7.6374999999999984</c:v>
                </c:pt>
                <c:pt idx="1834">
                  <c:v>7.6416666666666666</c:v>
                </c:pt>
                <c:pt idx="1835">
                  <c:v>7.645833333333333</c:v>
                </c:pt>
                <c:pt idx="1836">
                  <c:v>7.6499999999999977</c:v>
                </c:pt>
                <c:pt idx="1837">
                  <c:v>7.654166666666665</c:v>
                </c:pt>
                <c:pt idx="1838">
                  <c:v>7.6583333333333332</c:v>
                </c:pt>
                <c:pt idx="1839">
                  <c:v>7.6624999999999979</c:v>
                </c:pt>
                <c:pt idx="1840">
                  <c:v>7.666666666666667</c:v>
                </c:pt>
                <c:pt idx="1841">
                  <c:v>7.6708333333333334</c:v>
                </c:pt>
                <c:pt idx="1842">
                  <c:v>7.674999999999998</c:v>
                </c:pt>
                <c:pt idx="1843">
                  <c:v>7.6791666666666663</c:v>
                </c:pt>
                <c:pt idx="1844">
                  <c:v>7.6833333333333353</c:v>
                </c:pt>
                <c:pt idx="1845">
                  <c:v>7.6874999999999982</c:v>
                </c:pt>
                <c:pt idx="1846">
                  <c:v>7.6916666666666664</c:v>
                </c:pt>
                <c:pt idx="1847">
                  <c:v>7.6958333333333337</c:v>
                </c:pt>
                <c:pt idx="1848">
                  <c:v>7.7</c:v>
                </c:pt>
                <c:pt idx="1849">
                  <c:v>7.7041666666666666</c:v>
                </c:pt>
                <c:pt idx="1850">
                  <c:v>7.708333333333333</c:v>
                </c:pt>
                <c:pt idx="1851">
                  <c:v>7.7124999999999986</c:v>
                </c:pt>
                <c:pt idx="1852">
                  <c:v>7.7166666666666668</c:v>
                </c:pt>
                <c:pt idx="1853">
                  <c:v>7.7208333333333332</c:v>
                </c:pt>
                <c:pt idx="1854">
                  <c:v>7.7249999999999979</c:v>
                </c:pt>
                <c:pt idx="1855">
                  <c:v>7.729166666666667</c:v>
                </c:pt>
                <c:pt idx="1856">
                  <c:v>7.7333333333333352</c:v>
                </c:pt>
                <c:pt idx="1857">
                  <c:v>7.7374999999999998</c:v>
                </c:pt>
                <c:pt idx="1858">
                  <c:v>7.7416666666666671</c:v>
                </c:pt>
                <c:pt idx="1859">
                  <c:v>7.7458333333333353</c:v>
                </c:pt>
                <c:pt idx="1860">
                  <c:v>7.75</c:v>
                </c:pt>
                <c:pt idx="1861">
                  <c:v>7.7541666666666647</c:v>
                </c:pt>
                <c:pt idx="1862">
                  <c:v>7.7583333333333346</c:v>
                </c:pt>
                <c:pt idx="1863">
                  <c:v>7.7624999999999984</c:v>
                </c:pt>
                <c:pt idx="1864">
                  <c:v>7.7666666666666666</c:v>
                </c:pt>
                <c:pt idx="1865">
                  <c:v>7.770833333333333</c:v>
                </c:pt>
                <c:pt idx="1866">
                  <c:v>7.7750000000000004</c:v>
                </c:pt>
                <c:pt idx="1867">
                  <c:v>7.7791666666666668</c:v>
                </c:pt>
                <c:pt idx="1868">
                  <c:v>7.783333333333335</c:v>
                </c:pt>
                <c:pt idx="1869">
                  <c:v>7.7874999999999996</c:v>
                </c:pt>
                <c:pt idx="1870">
                  <c:v>7.791666666666667</c:v>
                </c:pt>
                <c:pt idx="1871">
                  <c:v>7.7958333333333334</c:v>
                </c:pt>
                <c:pt idx="1872">
                  <c:v>7.8</c:v>
                </c:pt>
                <c:pt idx="1873">
                  <c:v>7.8041666666666636</c:v>
                </c:pt>
                <c:pt idx="1874">
                  <c:v>7.8083333333333353</c:v>
                </c:pt>
                <c:pt idx="1875">
                  <c:v>7.8124999999999982</c:v>
                </c:pt>
                <c:pt idx="1876">
                  <c:v>7.8166666666666664</c:v>
                </c:pt>
                <c:pt idx="1877">
                  <c:v>7.8208333333333337</c:v>
                </c:pt>
                <c:pt idx="1878">
                  <c:v>7.8249999999999966</c:v>
                </c:pt>
                <c:pt idx="1879">
                  <c:v>7.8291666666666666</c:v>
                </c:pt>
                <c:pt idx="1880">
                  <c:v>7.833333333333333</c:v>
                </c:pt>
                <c:pt idx="1881">
                  <c:v>7.8374999999999986</c:v>
                </c:pt>
                <c:pt idx="1882">
                  <c:v>7.8416666666666668</c:v>
                </c:pt>
                <c:pt idx="1883">
                  <c:v>7.8458333333333332</c:v>
                </c:pt>
                <c:pt idx="1884">
                  <c:v>7.85</c:v>
                </c:pt>
                <c:pt idx="1885">
                  <c:v>7.8541666666666652</c:v>
                </c:pt>
                <c:pt idx="1886">
                  <c:v>7.8583333333333334</c:v>
                </c:pt>
                <c:pt idx="1887">
                  <c:v>7.862499999999998</c:v>
                </c:pt>
                <c:pt idx="1888">
                  <c:v>7.8666666666666663</c:v>
                </c:pt>
                <c:pt idx="1889">
                  <c:v>7.8708333333333353</c:v>
                </c:pt>
                <c:pt idx="1890">
                  <c:v>7.875</c:v>
                </c:pt>
                <c:pt idx="1891">
                  <c:v>7.8791666666666664</c:v>
                </c:pt>
                <c:pt idx="1892">
                  <c:v>7.8833333333333346</c:v>
                </c:pt>
                <c:pt idx="1893">
                  <c:v>7.8874999999999984</c:v>
                </c:pt>
                <c:pt idx="1894">
                  <c:v>7.8916666666666666</c:v>
                </c:pt>
                <c:pt idx="1895">
                  <c:v>7.895833333333333</c:v>
                </c:pt>
                <c:pt idx="1896">
                  <c:v>7.9</c:v>
                </c:pt>
                <c:pt idx="1897">
                  <c:v>7.9041666666666668</c:v>
                </c:pt>
                <c:pt idx="1898">
                  <c:v>7.908333333333335</c:v>
                </c:pt>
                <c:pt idx="1899">
                  <c:v>7.9124999999999996</c:v>
                </c:pt>
                <c:pt idx="1900">
                  <c:v>7.916666666666667</c:v>
                </c:pt>
                <c:pt idx="1901">
                  <c:v>7.9208333333333334</c:v>
                </c:pt>
                <c:pt idx="1902">
                  <c:v>7.924999999999998</c:v>
                </c:pt>
                <c:pt idx="1903">
                  <c:v>7.9291666666666663</c:v>
                </c:pt>
                <c:pt idx="1904">
                  <c:v>7.9333333333333371</c:v>
                </c:pt>
                <c:pt idx="1905">
                  <c:v>7.9375</c:v>
                </c:pt>
                <c:pt idx="1906">
                  <c:v>7.9416666666666682</c:v>
                </c:pt>
                <c:pt idx="1907">
                  <c:v>7.9458333333333346</c:v>
                </c:pt>
                <c:pt idx="1908">
                  <c:v>7.95</c:v>
                </c:pt>
                <c:pt idx="1909">
                  <c:v>7.9541666666666666</c:v>
                </c:pt>
                <c:pt idx="1910">
                  <c:v>7.958333333333333</c:v>
                </c:pt>
                <c:pt idx="1911">
                  <c:v>7.9624999999999986</c:v>
                </c:pt>
                <c:pt idx="1912">
                  <c:v>7.9666666666666668</c:v>
                </c:pt>
                <c:pt idx="1913">
                  <c:v>7.970833333333335</c:v>
                </c:pt>
                <c:pt idx="1914">
                  <c:v>7.9749999999999996</c:v>
                </c:pt>
                <c:pt idx="1915">
                  <c:v>7.979166666666667</c:v>
                </c:pt>
                <c:pt idx="1916">
                  <c:v>7.9833333333333361</c:v>
                </c:pt>
                <c:pt idx="1917">
                  <c:v>7.9874999999999998</c:v>
                </c:pt>
                <c:pt idx="1918">
                  <c:v>7.9916666666666671</c:v>
                </c:pt>
                <c:pt idx="1919">
                  <c:v>7.9958333333333353</c:v>
                </c:pt>
                <c:pt idx="1920">
                  <c:v>8</c:v>
                </c:pt>
                <c:pt idx="1921">
                  <c:v>8.0041666666666664</c:v>
                </c:pt>
                <c:pt idx="1922">
                  <c:v>8.0083333333333329</c:v>
                </c:pt>
                <c:pt idx="1923">
                  <c:v>8.0125000000000028</c:v>
                </c:pt>
                <c:pt idx="1924">
                  <c:v>8.0166666666666693</c:v>
                </c:pt>
                <c:pt idx="1925">
                  <c:v>8.0208333333333357</c:v>
                </c:pt>
                <c:pt idx="1926">
                  <c:v>8.0250000000000004</c:v>
                </c:pt>
                <c:pt idx="1927">
                  <c:v>8.0291666666666668</c:v>
                </c:pt>
                <c:pt idx="1928">
                  <c:v>8.0333333333333332</c:v>
                </c:pt>
                <c:pt idx="1929">
                  <c:v>8.0375000000000014</c:v>
                </c:pt>
                <c:pt idx="1930">
                  <c:v>8.0416666666666661</c:v>
                </c:pt>
                <c:pt idx="1931">
                  <c:v>8.0458333333333325</c:v>
                </c:pt>
                <c:pt idx="1932">
                  <c:v>8.0500000000000007</c:v>
                </c:pt>
                <c:pt idx="1933">
                  <c:v>8.0541666666666707</c:v>
                </c:pt>
                <c:pt idx="1934">
                  <c:v>8.0583333333333336</c:v>
                </c:pt>
                <c:pt idx="1935">
                  <c:v>8.0625</c:v>
                </c:pt>
                <c:pt idx="1936">
                  <c:v>8.06666666666667</c:v>
                </c:pt>
                <c:pt idx="1937">
                  <c:v>8.0708333333333346</c:v>
                </c:pt>
                <c:pt idx="1938">
                  <c:v>8.0749999999999993</c:v>
                </c:pt>
                <c:pt idx="1939">
                  <c:v>8.0791666666666693</c:v>
                </c:pt>
                <c:pt idx="1940">
                  <c:v>8.0833333333333357</c:v>
                </c:pt>
                <c:pt idx="1941">
                  <c:v>8.0875000000000004</c:v>
                </c:pt>
                <c:pt idx="1942">
                  <c:v>8.0916666666666668</c:v>
                </c:pt>
                <c:pt idx="1943">
                  <c:v>8.0958333333333332</c:v>
                </c:pt>
                <c:pt idx="1944">
                  <c:v>8.1</c:v>
                </c:pt>
                <c:pt idx="1945">
                  <c:v>8.1041666666666661</c:v>
                </c:pt>
                <c:pt idx="1946">
                  <c:v>8.1083333333333307</c:v>
                </c:pt>
                <c:pt idx="1947">
                  <c:v>8.1125000000000007</c:v>
                </c:pt>
                <c:pt idx="1948">
                  <c:v>8.1166666666666707</c:v>
                </c:pt>
                <c:pt idx="1949">
                  <c:v>8.1208333333333336</c:v>
                </c:pt>
                <c:pt idx="1950">
                  <c:v>8.125</c:v>
                </c:pt>
                <c:pt idx="1951">
                  <c:v>8.1291666666666664</c:v>
                </c:pt>
                <c:pt idx="1952">
                  <c:v>8.1333333333333329</c:v>
                </c:pt>
                <c:pt idx="1953">
                  <c:v>8.1375000000000011</c:v>
                </c:pt>
                <c:pt idx="1954">
                  <c:v>8.1416666666666675</c:v>
                </c:pt>
                <c:pt idx="1955">
                  <c:v>8.1458333333333357</c:v>
                </c:pt>
                <c:pt idx="1956">
                  <c:v>8.15</c:v>
                </c:pt>
                <c:pt idx="1957">
                  <c:v>8.1541666666666668</c:v>
                </c:pt>
                <c:pt idx="1958">
                  <c:v>8.1583333333333332</c:v>
                </c:pt>
                <c:pt idx="1959">
                  <c:v>8.1625000000000032</c:v>
                </c:pt>
                <c:pt idx="1960">
                  <c:v>8.1666666666666696</c:v>
                </c:pt>
                <c:pt idx="1961">
                  <c:v>8.1708333333333325</c:v>
                </c:pt>
                <c:pt idx="1962">
                  <c:v>8.1750000000000007</c:v>
                </c:pt>
                <c:pt idx="1963">
                  <c:v>8.1791666666666707</c:v>
                </c:pt>
                <c:pt idx="1964">
                  <c:v>8.1833333333333336</c:v>
                </c:pt>
                <c:pt idx="1965">
                  <c:v>8.1875</c:v>
                </c:pt>
                <c:pt idx="1966">
                  <c:v>8.1916666666666664</c:v>
                </c:pt>
                <c:pt idx="1967">
                  <c:v>8.1958333333333346</c:v>
                </c:pt>
                <c:pt idx="1968">
                  <c:v>8.2000000000000011</c:v>
                </c:pt>
                <c:pt idx="1969">
                  <c:v>8.2041666666666675</c:v>
                </c:pt>
                <c:pt idx="1970">
                  <c:v>8.2083333333333321</c:v>
                </c:pt>
                <c:pt idx="1971">
                  <c:v>8.2125000000000004</c:v>
                </c:pt>
                <c:pt idx="1972">
                  <c:v>8.2166666666666668</c:v>
                </c:pt>
                <c:pt idx="1973">
                  <c:v>8.2208333333333332</c:v>
                </c:pt>
                <c:pt idx="1974">
                  <c:v>8.2249999999999996</c:v>
                </c:pt>
                <c:pt idx="1975">
                  <c:v>8.2291666666666661</c:v>
                </c:pt>
                <c:pt idx="1976">
                  <c:v>8.2333333333333307</c:v>
                </c:pt>
                <c:pt idx="1977">
                  <c:v>8.2375000000000007</c:v>
                </c:pt>
                <c:pt idx="1978">
                  <c:v>8.2416666666666671</c:v>
                </c:pt>
                <c:pt idx="1979">
                  <c:v>8.2458333333333336</c:v>
                </c:pt>
                <c:pt idx="1980">
                  <c:v>8.25</c:v>
                </c:pt>
                <c:pt idx="1981">
                  <c:v>8.2541666666666664</c:v>
                </c:pt>
                <c:pt idx="1982">
                  <c:v>8.2583333333333329</c:v>
                </c:pt>
                <c:pt idx="1983">
                  <c:v>8.2625000000000028</c:v>
                </c:pt>
                <c:pt idx="1984">
                  <c:v>8.2666666666666693</c:v>
                </c:pt>
                <c:pt idx="1985">
                  <c:v>8.2708333333333357</c:v>
                </c:pt>
                <c:pt idx="1986">
                  <c:v>8.2750000000000004</c:v>
                </c:pt>
                <c:pt idx="1987">
                  <c:v>8.2791666666666668</c:v>
                </c:pt>
                <c:pt idx="1988">
                  <c:v>8.2833333333333332</c:v>
                </c:pt>
                <c:pt idx="1989">
                  <c:v>8.2875000000000014</c:v>
                </c:pt>
                <c:pt idx="1990">
                  <c:v>8.2916666666666661</c:v>
                </c:pt>
                <c:pt idx="1991">
                  <c:v>8.2958333333333325</c:v>
                </c:pt>
                <c:pt idx="1992">
                  <c:v>8.3000000000000007</c:v>
                </c:pt>
                <c:pt idx="1993">
                  <c:v>8.3041666666666707</c:v>
                </c:pt>
                <c:pt idx="1994">
                  <c:v>8.3083333333333336</c:v>
                </c:pt>
                <c:pt idx="1995">
                  <c:v>8.3125</c:v>
                </c:pt>
                <c:pt idx="1996">
                  <c:v>8.31666666666667</c:v>
                </c:pt>
                <c:pt idx="1997">
                  <c:v>8.3208333333333346</c:v>
                </c:pt>
                <c:pt idx="1998">
                  <c:v>8.3249999999999993</c:v>
                </c:pt>
                <c:pt idx="1999">
                  <c:v>8.3291666666666693</c:v>
                </c:pt>
                <c:pt idx="2000">
                  <c:v>8.3333333333333357</c:v>
                </c:pt>
                <c:pt idx="2001">
                  <c:v>8.3375000000000004</c:v>
                </c:pt>
                <c:pt idx="2002">
                  <c:v>8.3416666666666668</c:v>
                </c:pt>
                <c:pt idx="2003">
                  <c:v>8.3458333333333332</c:v>
                </c:pt>
                <c:pt idx="2004">
                  <c:v>8.35</c:v>
                </c:pt>
                <c:pt idx="2005">
                  <c:v>8.3541666666666696</c:v>
                </c:pt>
                <c:pt idx="2006">
                  <c:v>8.3583333333333325</c:v>
                </c:pt>
                <c:pt idx="2007">
                  <c:v>8.3625000000000007</c:v>
                </c:pt>
                <c:pt idx="2008">
                  <c:v>8.3666666666666707</c:v>
                </c:pt>
                <c:pt idx="2009">
                  <c:v>8.3708333333333371</c:v>
                </c:pt>
                <c:pt idx="2010">
                  <c:v>8.375</c:v>
                </c:pt>
                <c:pt idx="2011">
                  <c:v>8.37916666666667</c:v>
                </c:pt>
                <c:pt idx="2012">
                  <c:v>8.3833333333333346</c:v>
                </c:pt>
                <c:pt idx="2013">
                  <c:v>8.3875000000000028</c:v>
                </c:pt>
                <c:pt idx="2014">
                  <c:v>8.3916666666666693</c:v>
                </c:pt>
                <c:pt idx="2015">
                  <c:v>8.3958333333333393</c:v>
                </c:pt>
                <c:pt idx="2016">
                  <c:v>8.4</c:v>
                </c:pt>
                <c:pt idx="2017">
                  <c:v>8.4041666666666668</c:v>
                </c:pt>
                <c:pt idx="2018">
                  <c:v>8.4083333333333332</c:v>
                </c:pt>
                <c:pt idx="2019">
                  <c:v>8.4125000000000032</c:v>
                </c:pt>
                <c:pt idx="2020">
                  <c:v>8.4166666666666696</c:v>
                </c:pt>
                <c:pt idx="2021">
                  <c:v>8.4208333333333325</c:v>
                </c:pt>
                <c:pt idx="2022">
                  <c:v>8.4250000000000007</c:v>
                </c:pt>
                <c:pt idx="2023">
                  <c:v>8.4291666666666707</c:v>
                </c:pt>
                <c:pt idx="2024">
                  <c:v>8.4333333333333336</c:v>
                </c:pt>
                <c:pt idx="2025">
                  <c:v>8.4375</c:v>
                </c:pt>
                <c:pt idx="2026">
                  <c:v>8.4416666666666664</c:v>
                </c:pt>
                <c:pt idx="2027">
                  <c:v>8.4458333333333346</c:v>
                </c:pt>
                <c:pt idx="2028">
                  <c:v>8.4499999999999993</c:v>
                </c:pt>
                <c:pt idx="2029">
                  <c:v>8.4541666666666693</c:v>
                </c:pt>
                <c:pt idx="2030">
                  <c:v>8.4583333333333357</c:v>
                </c:pt>
                <c:pt idx="2031">
                  <c:v>8.4625000000000004</c:v>
                </c:pt>
                <c:pt idx="2032">
                  <c:v>8.4666666666666703</c:v>
                </c:pt>
                <c:pt idx="2033">
                  <c:v>8.4708333333333332</c:v>
                </c:pt>
                <c:pt idx="2034">
                  <c:v>8.4749999999999996</c:v>
                </c:pt>
                <c:pt idx="2035">
                  <c:v>8.4791666666666696</c:v>
                </c:pt>
                <c:pt idx="2036">
                  <c:v>8.4833333333333325</c:v>
                </c:pt>
                <c:pt idx="2037">
                  <c:v>8.4875000000000007</c:v>
                </c:pt>
                <c:pt idx="2038">
                  <c:v>8.4916666666666707</c:v>
                </c:pt>
                <c:pt idx="2039">
                  <c:v>8.4958333333333371</c:v>
                </c:pt>
                <c:pt idx="2040">
                  <c:v>8.5</c:v>
                </c:pt>
                <c:pt idx="2041">
                  <c:v>8.5041666666666664</c:v>
                </c:pt>
                <c:pt idx="2042">
                  <c:v>8.5083333333333329</c:v>
                </c:pt>
                <c:pt idx="2043">
                  <c:v>8.5125000000000028</c:v>
                </c:pt>
                <c:pt idx="2044">
                  <c:v>8.5166666666666693</c:v>
                </c:pt>
                <c:pt idx="2045">
                  <c:v>8.5208333333333357</c:v>
                </c:pt>
                <c:pt idx="2046">
                  <c:v>8.5250000000000004</c:v>
                </c:pt>
                <c:pt idx="2047">
                  <c:v>8.5291666666666668</c:v>
                </c:pt>
                <c:pt idx="2048">
                  <c:v>8.5333333333333332</c:v>
                </c:pt>
                <c:pt idx="2049">
                  <c:v>8.5375000000000014</c:v>
                </c:pt>
                <c:pt idx="2050">
                  <c:v>8.5416666666666661</c:v>
                </c:pt>
                <c:pt idx="2051">
                  <c:v>8.5458333333333325</c:v>
                </c:pt>
                <c:pt idx="2052">
                  <c:v>8.5500000000000007</c:v>
                </c:pt>
                <c:pt idx="2053">
                  <c:v>8.5541666666666707</c:v>
                </c:pt>
                <c:pt idx="2054">
                  <c:v>8.5583333333333336</c:v>
                </c:pt>
                <c:pt idx="2055">
                  <c:v>8.5625</c:v>
                </c:pt>
                <c:pt idx="2056">
                  <c:v>8.56666666666667</c:v>
                </c:pt>
                <c:pt idx="2057">
                  <c:v>8.5708333333333346</c:v>
                </c:pt>
                <c:pt idx="2058">
                  <c:v>8.5749999999999993</c:v>
                </c:pt>
                <c:pt idx="2059">
                  <c:v>8.5791666666666693</c:v>
                </c:pt>
                <c:pt idx="2060">
                  <c:v>8.5833333333333357</c:v>
                </c:pt>
                <c:pt idx="2061">
                  <c:v>8.5875000000000004</c:v>
                </c:pt>
                <c:pt idx="2062">
                  <c:v>8.5916666666666668</c:v>
                </c:pt>
                <c:pt idx="2063">
                  <c:v>8.5958333333333332</c:v>
                </c:pt>
                <c:pt idx="2064">
                  <c:v>8.6</c:v>
                </c:pt>
                <c:pt idx="2065">
                  <c:v>8.6041666666666643</c:v>
                </c:pt>
                <c:pt idx="2066">
                  <c:v>8.6083333333333307</c:v>
                </c:pt>
                <c:pt idx="2067">
                  <c:v>8.6125000000000007</c:v>
                </c:pt>
                <c:pt idx="2068">
                  <c:v>8.6166666666666707</c:v>
                </c:pt>
                <c:pt idx="2069">
                  <c:v>8.6208333333333336</c:v>
                </c:pt>
                <c:pt idx="2070">
                  <c:v>8.625</c:v>
                </c:pt>
                <c:pt idx="2071">
                  <c:v>8.6291666666666664</c:v>
                </c:pt>
                <c:pt idx="2072">
                  <c:v>8.6333333333333329</c:v>
                </c:pt>
                <c:pt idx="2073">
                  <c:v>8.6375000000000011</c:v>
                </c:pt>
                <c:pt idx="2074">
                  <c:v>8.6416666666666675</c:v>
                </c:pt>
                <c:pt idx="2075">
                  <c:v>8.6458333333333357</c:v>
                </c:pt>
                <c:pt idx="2076">
                  <c:v>8.65</c:v>
                </c:pt>
                <c:pt idx="2077">
                  <c:v>8.6541666666666668</c:v>
                </c:pt>
                <c:pt idx="2078">
                  <c:v>8.6583333333333332</c:v>
                </c:pt>
                <c:pt idx="2079">
                  <c:v>8.6625000000000032</c:v>
                </c:pt>
                <c:pt idx="2080">
                  <c:v>8.6666666666666696</c:v>
                </c:pt>
                <c:pt idx="2081">
                  <c:v>8.6708333333333325</c:v>
                </c:pt>
                <c:pt idx="2082">
                  <c:v>8.6750000000000007</c:v>
                </c:pt>
                <c:pt idx="2083">
                  <c:v>8.6791666666666707</c:v>
                </c:pt>
                <c:pt idx="2084">
                  <c:v>8.6833333333333336</c:v>
                </c:pt>
                <c:pt idx="2085">
                  <c:v>8.6875</c:v>
                </c:pt>
                <c:pt idx="2086">
                  <c:v>8.6916666666666664</c:v>
                </c:pt>
                <c:pt idx="2087">
                  <c:v>8.6958333333333346</c:v>
                </c:pt>
                <c:pt idx="2088">
                  <c:v>8.7000000000000011</c:v>
                </c:pt>
                <c:pt idx="2089">
                  <c:v>8.7041666666666675</c:v>
                </c:pt>
                <c:pt idx="2090">
                  <c:v>8.7083333333333321</c:v>
                </c:pt>
                <c:pt idx="2091">
                  <c:v>8.7125000000000004</c:v>
                </c:pt>
                <c:pt idx="2092">
                  <c:v>8.7166666666666668</c:v>
                </c:pt>
                <c:pt idx="2093">
                  <c:v>8.7208333333333332</c:v>
                </c:pt>
                <c:pt idx="2094">
                  <c:v>8.7249999999999996</c:v>
                </c:pt>
                <c:pt idx="2095">
                  <c:v>8.7291666666666661</c:v>
                </c:pt>
                <c:pt idx="2096">
                  <c:v>8.7333333333333307</c:v>
                </c:pt>
                <c:pt idx="2097">
                  <c:v>8.7375000000000007</c:v>
                </c:pt>
                <c:pt idx="2098">
                  <c:v>8.7416666666666671</c:v>
                </c:pt>
                <c:pt idx="2099">
                  <c:v>8.7458333333333336</c:v>
                </c:pt>
                <c:pt idx="2100">
                  <c:v>8.75</c:v>
                </c:pt>
                <c:pt idx="2101">
                  <c:v>8.7541666666666664</c:v>
                </c:pt>
                <c:pt idx="2102">
                  <c:v>8.7583333333333329</c:v>
                </c:pt>
                <c:pt idx="2103">
                  <c:v>8.7625000000000028</c:v>
                </c:pt>
                <c:pt idx="2104">
                  <c:v>8.7666666666666693</c:v>
                </c:pt>
                <c:pt idx="2105">
                  <c:v>8.7708333333333357</c:v>
                </c:pt>
                <c:pt idx="2106">
                  <c:v>8.7750000000000004</c:v>
                </c:pt>
                <c:pt idx="2107">
                  <c:v>8.7791666666666668</c:v>
                </c:pt>
                <c:pt idx="2108">
                  <c:v>8.7833333333333332</c:v>
                </c:pt>
                <c:pt idx="2109">
                  <c:v>8.7875000000000014</c:v>
                </c:pt>
                <c:pt idx="2110">
                  <c:v>8.7916666666666643</c:v>
                </c:pt>
                <c:pt idx="2111">
                  <c:v>8.7958333333333325</c:v>
                </c:pt>
                <c:pt idx="2112">
                  <c:v>8.8000000000000007</c:v>
                </c:pt>
                <c:pt idx="2113">
                  <c:v>8.8041666666666707</c:v>
                </c:pt>
                <c:pt idx="2114">
                  <c:v>8.8083333333333336</c:v>
                </c:pt>
                <c:pt idx="2115">
                  <c:v>8.8125</c:v>
                </c:pt>
                <c:pt idx="2116">
                  <c:v>8.81666666666667</c:v>
                </c:pt>
                <c:pt idx="2117">
                  <c:v>8.8208333333333346</c:v>
                </c:pt>
                <c:pt idx="2118">
                  <c:v>8.8249999999999993</c:v>
                </c:pt>
                <c:pt idx="2119">
                  <c:v>8.8291666666666693</c:v>
                </c:pt>
                <c:pt idx="2120">
                  <c:v>8.8333333333333357</c:v>
                </c:pt>
                <c:pt idx="2121">
                  <c:v>8.8375000000000004</c:v>
                </c:pt>
                <c:pt idx="2122">
                  <c:v>8.8416666666666668</c:v>
                </c:pt>
                <c:pt idx="2123">
                  <c:v>8.8458333333333332</c:v>
                </c:pt>
                <c:pt idx="2124">
                  <c:v>8.85</c:v>
                </c:pt>
                <c:pt idx="2125">
                  <c:v>8.8541666666666696</c:v>
                </c:pt>
                <c:pt idx="2126">
                  <c:v>8.8583333333333325</c:v>
                </c:pt>
                <c:pt idx="2127">
                  <c:v>8.8625000000000007</c:v>
                </c:pt>
                <c:pt idx="2128">
                  <c:v>8.8666666666666707</c:v>
                </c:pt>
                <c:pt idx="2129">
                  <c:v>8.8708333333333371</c:v>
                </c:pt>
                <c:pt idx="2130">
                  <c:v>8.875</c:v>
                </c:pt>
                <c:pt idx="2131">
                  <c:v>8.87916666666667</c:v>
                </c:pt>
                <c:pt idx="2132">
                  <c:v>8.8833333333333346</c:v>
                </c:pt>
                <c:pt idx="2133">
                  <c:v>8.8875000000000028</c:v>
                </c:pt>
                <c:pt idx="2134">
                  <c:v>8.8916666666666693</c:v>
                </c:pt>
                <c:pt idx="2135">
                  <c:v>8.8958333333333393</c:v>
                </c:pt>
                <c:pt idx="2136">
                  <c:v>8.9</c:v>
                </c:pt>
                <c:pt idx="2137">
                  <c:v>8.9041666666666668</c:v>
                </c:pt>
                <c:pt idx="2138">
                  <c:v>8.9083333333333332</c:v>
                </c:pt>
                <c:pt idx="2139">
                  <c:v>8.9125000000000032</c:v>
                </c:pt>
                <c:pt idx="2140">
                  <c:v>8.9166666666666696</c:v>
                </c:pt>
                <c:pt idx="2141">
                  <c:v>8.9208333333333325</c:v>
                </c:pt>
                <c:pt idx="2142">
                  <c:v>8.9250000000000007</c:v>
                </c:pt>
                <c:pt idx="2143">
                  <c:v>8.9291666666666707</c:v>
                </c:pt>
                <c:pt idx="2144">
                  <c:v>8.9333333333333336</c:v>
                </c:pt>
                <c:pt idx="2145">
                  <c:v>8.9375</c:v>
                </c:pt>
                <c:pt idx="2146">
                  <c:v>8.9416666666666664</c:v>
                </c:pt>
                <c:pt idx="2147">
                  <c:v>8.9458333333333346</c:v>
                </c:pt>
                <c:pt idx="2148">
                  <c:v>8.9499999999999993</c:v>
                </c:pt>
                <c:pt idx="2149">
                  <c:v>8.9541666666666693</c:v>
                </c:pt>
                <c:pt idx="2150">
                  <c:v>8.9583333333333357</c:v>
                </c:pt>
                <c:pt idx="2151">
                  <c:v>8.9625000000000004</c:v>
                </c:pt>
                <c:pt idx="2152">
                  <c:v>8.9666666666666703</c:v>
                </c:pt>
                <c:pt idx="2153">
                  <c:v>8.9708333333333332</c:v>
                </c:pt>
                <c:pt idx="2154">
                  <c:v>8.9749999999999996</c:v>
                </c:pt>
                <c:pt idx="2155">
                  <c:v>8.9791666666666696</c:v>
                </c:pt>
                <c:pt idx="2156">
                  <c:v>8.9833333333333325</c:v>
                </c:pt>
                <c:pt idx="2157">
                  <c:v>8.9875000000000007</c:v>
                </c:pt>
                <c:pt idx="2158">
                  <c:v>8.9916666666666707</c:v>
                </c:pt>
                <c:pt idx="2159">
                  <c:v>8.9958333333333371</c:v>
                </c:pt>
                <c:pt idx="2160">
                  <c:v>9</c:v>
                </c:pt>
                <c:pt idx="2161">
                  <c:v>9.0041666666666664</c:v>
                </c:pt>
                <c:pt idx="2162">
                  <c:v>9.0083333333333329</c:v>
                </c:pt>
                <c:pt idx="2163">
                  <c:v>9.0125000000000028</c:v>
                </c:pt>
                <c:pt idx="2164">
                  <c:v>9.0166666666666693</c:v>
                </c:pt>
                <c:pt idx="2165">
                  <c:v>9.0208333333333357</c:v>
                </c:pt>
                <c:pt idx="2166">
                  <c:v>9.0250000000000004</c:v>
                </c:pt>
                <c:pt idx="2167">
                  <c:v>9.0291666666666668</c:v>
                </c:pt>
                <c:pt idx="2168">
                  <c:v>9.0333333333333332</c:v>
                </c:pt>
                <c:pt idx="2169">
                  <c:v>9.0375000000000014</c:v>
                </c:pt>
                <c:pt idx="2170">
                  <c:v>9.0416666666666661</c:v>
                </c:pt>
                <c:pt idx="2171">
                  <c:v>9.0458333333333325</c:v>
                </c:pt>
                <c:pt idx="2172">
                  <c:v>9.0500000000000007</c:v>
                </c:pt>
                <c:pt idx="2173">
                  <c:v>9.0541666666666707</c:v>
                </c:pt>
                <c:pt idx="2174">
                  <c:v>9.0583333333333336</c:v>
                </c:pt>
                <c:pt idx="2175">
                  <c:v>9.0625</c:v>
                </c:pt>
                <c:pt idx="2176">
                  <c:v>9.06666666666667</c:v>
                </c:pt>
                <c:pt idx="2177">
                  <c:v>9.0708333333333346</c:v>
                </c:pt>
                <c:pt idx="2178">
                  <c:v>9.0749999999999993</c:v>
                </c:pt>
                <c:pt idx="2179">
                  <c:v>9.0791666666666693</c:v>
                </c:pt>
                <c:pt idx="2180">
                  <c:v>9.0833333333333357</c:v>
                </c:pt>
                <c:pt idx="2181">
                  <c:v>9.0875000000000004</c:v>
                </c:pt>
                <c:pt idx="2182">
                  <c:v>9.0916666666666668</c:v>
                </c:pt>
                <c:pt idx="2183">
                  <c:v>9.0958333333333332</c:v>
                </c:pt>
                <c:pt idx="2184">
                  <c:v>9.1</c:v>
                </c:pt>
                <c:pt idx="2185">
                  <c:v>9.1041666666666661</c:v>
                </c:pt>
                <c:pt idx="2186">
                  <c:v>9.1083333333333307</c:v>
                </c:pt>
                <c:pt idx="2187">
                  <c:v>9.1125000000000007</c:v>
                </c:pt>
                <c:pt idx="2188">
                  <c:v>9.1166666666666707</c:v>
                </c:pt>
                <c:pt idx="2189">
                  <c:v>9.1208333333333336</c:v>
                </c:pt>
                <c:pt idx="2190">
                  <c:v>9.125</c:v>
                </c:pt>
                <c:pt idx="2191">
                  <c:v>9.1291666666666664</c:v>
                </c:pt>
                <c:pt idx="2192">
                  <c:v>9.1333333333333329</c:v>
                </c:pt>
                <c:pt idx="2193">
                  <c:v>9.1375000000000011</c:v>
                </c:pt>
                <c:pt idx="2194">
                  <c:v>9.1416666666666675</c:v>
                </c:pt>
                <c:pt idx="2195">
                  <c:v>9.1458333333333357</c:v>
                </c:pt>
                <c:pt idx="2196">
                  <c:v>9.15</c:v>
                </c:pt>
                <c:pt idx="2197">
                  <c:v>9.1541666666666668</c:v>
                </c:pt>
                <c:pt idx="2198">
                  <c:v>9.1583333333333332</c:v>
                </c:pt>
                <c:pt idx="2199">
                  <c:v>9.1625000000000032</c:v>
                </c:pt>
                <c:pt idx="2200">
                  <c:v>9.1666666666666696</c:v>
                </c:pt>
                <c:pt idx="2201">
                  <c:v>9.1708333333333325</c:v>
                </c:pt>
                <c:pt idx="2202">
                  <c:v>9.1750000000000007</c:v>
                </c:pt>
                <c:pt idx="2203">
                  <c:v>9.1791666666666707</c:v>
                </c:pt>
                <c:pt idx="2204">
                  <c:v>9.1833333333333336</c:v>
                </c:pt>
                <c:pt idx="2205">
                  <c:v>9.1875</c:v>
                </c:pt>
                <c:pt idx="2206">
                  <c:v>9.1916666666666664</c:v>
                </c:pt>
                <c:pt idx="2207">
                  <c:v>9.1958333333333346</c:v>
                </c:pt>
                <c:pt idx="2208">
                  <c:v>9.2000000000000011</c:v>
                </c:pt>
                <c:pt idx="2209">
                  <c:v>9.2041666666666675</c:v>
                </c:pt>
                <c:pt idx="2210">
                  <c:v>9.2083333333333321</c:v>
                </c:pt>
                <c:pt idx="2211">
                  <c:v>9.2125000000000004</c:v>
                </c:pt>
                <c:pt idx="2212">
                  <c:v>9.2166666666666668</c:v>
                </c:pt>
                <c:pt idx="2213">
                  <c:v>9.2208333333333332</c:v>
                </c:pt>
                <c:pt idx="2214">
                  <c:v>9.2249999999999996</c:v>
                </c:pt>
                <c:pt idx="2215">
                  <c:v>9.2291666666666661</c:v>
                </c:pt>
                <c:pt idx="2216">
                  <c:v>9.2333333333333307</c:v>
                </c:pt>
                <c:pt idx="2217">
                  <c:v>9.2375000000000007</c:v>
                </c:pt>
                <c:pt idx="2218">
                  <c:v>9.2416666666666671</c:v>
                </c:pt>
                <c:pt idx="2219">
                  <c:v>9.2458333333333336</c:v>
                </c:pt>
                <c:pt idx="2220">
                  <c:v>9.25</c:v>
                </c:pt>
                <c:pt idx="2221">
                  <c:v>9.2541666666666664</c:v>
                </c:pt>
                <c:pt idx="2222">
                  <c:v>9.2583333333333329</c:v>
                </c:pt>
                <c:pt idx="2223">
                  <c:v>9.2625000000000028</c:v>
                </c:pt>
                <c:pt idx="2224">
                  <c:v>9.2666666666666693</c:v>
                </c:pt>
                <c:pt idx="2225">
                  <c:v>9.2708333333333357</c:v>
                </c:pt>
                <c:pt idx="2226">
                  <c:v>9.2750000000000004</c:v>
                </c:pt>
                <c:pt idx="2227">
                  <c:v>9.2791666666666668</c:v>
                </c:pt>
                <c:pt idx="2228">
                  <c:v>9.2833333333333332</c:v>
                </c:pt>
                <c:pt idx="2229">
                  <c:v>9.2875000000000014</c:v>
                </c:pt>
                <c:pt idx="2230">
                  <c:v>9.2916666666666661</c:v>
                </c:pt>
                <c:pt idx="2231">
                  <c:v>9.2958333333333325</c:v>
                </c:pt>
                <c:pt idx="2232">
                  <c:v>9.3000000000000007</c:v>
                </c:pt>
                <c:pt idx="2233">
                  <c:v>9.3041666666666707</c:v>
                </c:pt>
                <c:pt idx="2234">
                  <c:v>9.3083333333333336</c:v>
                </c:pt>
                <c:pt idx="2235">
                  <c:v>9.3125</c:v>
                </c:pt>
                <c:pt idx="2236">
                  <c:v>9.31666666666667</c:v>
                </c:pt>
                <c:pt idx="2237">
                  <c:v>9.3208333333333346</c:v>
                </c:pt>
                <c:pt idx="2238">
                  <c:v>9.3249999999999993</c:v>
                </c:pt>
                <c:pt idx="2239">
                  <c:v>9.3291666666666693</c:v>
                </c:pt>
                <c:pt idx="2240">
                  <c:v>9.3333333333333357</c:v>
                </c:pt>
                <c:pt idx="2241">
                  <c:v>9.3375000000000004</c:v>
                </c:pt>
                <c:pt idx="2242">
                  <c:v>9.3416666666666668</c:v>
                </c:pt>
                <c:pt idx="2243">
                  <c:v>9.3458333333333332</c:v>
                </c:pt>
                <c:pt idx="2244">
                  <c:v>9.35</c:v>
                </c:pt>
                <c:pt idx="2245">
                  <c:v>9.3541666666666696</c:v>
                </c:pt>
                <c:pt idx="2246">
                  <c:v>9.3583333333333325</c:v>
                </c:pt>
                <c:pt idx="2247">
                  <c:v>9.3625000000000007</c:v>
                </c:pt>
                <c:pt idx="2248">
                  <c:v>9.3666666666666707</c:v>
                </c:pt>
                <c:pt idx="2249">
                  <c:v>9.3708333333333371</c:v>
                </c:pt>
                <c:pt idx="2250">
                  <c:v>9.375</c:v>
                </c:pt>
                <c:pt idx="2251">
                  <c:v>9.37916666666667</c:v>
                </c:pt>
                <c:pt idx="2252">
                  <c:v>9.3833333333333346</c:v>
                </c:pt>
                <c:pt idx="2253">
                  <c:v>9.3875000000000028</c:v>
                </c:pt>
                <c:pt idx="2254">
                  <c:v>9.3916666666666693</c:v>
                </c:pt>
                <c:pt idx="2255">
                  <c:v>9.3958333333333393</c:v>
                </c:pt>
                <c:pt idx="2256">
                  <c:v>9.4</c:v>
                </c:pt>
                <c:pt idx="2257">
                  <c:v>9.4041666666666668</c:v>
                </c:pt>
                <c:pt idx="2258">
                  <c:v>9.4083333333333332</c:v>
                </c:pt>
                <c:pt idx="2259">
                  <c:v>9.4125000000000032</c:v>
                </c:pt>
                <c:pt idx="2260">
                  <c:v>9.4166666666666696</c:v>
                </c:pt>
                <c:pt idx="2261">
                  <c:v>9.4208333333333325</c:v>
                </c:pt>
                <c:pt idx="2262">
                  <c:v>9.4250000000000007</c:v>
                </c:pt>
                <c:pt idx="2263">
                  <c:v>9.4291666666666707</c:v>
                </c:pt>
                <c:pt idx="2264">
                  <c:v>9.4333333333333336</c:v>
                </c:pt>
                <c:pt idx="2265">
                  <c:v>9.4375</c:v>
                </c:pt>
                <c:pt idx="2266">
                  <c:v>9.4416666666666664</c:v>
                </c:pt>
                <c:pt idx="2267">
                  <c:v>9.4458333333333346</c:v>
                </c:pt>
                <c:pt idx="2268">
                  <c:v>9.4499999999999993</c:v>
                </c:pt>
                <c:pt idx="2269">
                  <c:v>9.4541666666666693</c:v>
                </c:pt>
                <c:pt idx="2270">
                  <c:v>9.4583333333333357</c:v>
                </c:pt>
                <c:pt idx="2271">
                  <c:v>9.4625000000000004</c:v>
                </c:pt>
                <c:pt idx="2272">
                  <c:v>9.4666666666666703</c:v>
                </c:pt>
                <c:pt idx="2273">
                  <c:v>9.4708333333333332</c:v>
                </c:pt>
                <c:pt idx="2274">
                  <c:v>9.4749999999999996</c:v>
                </c:pt>
                <c:pt idx="2275">
                  <c:v>9.4791666666666696</c:v>
                </c:pt>
                <c:pt idx="2276">
                  <c:v>9.4833333333333325</c:v>
                </c:pt>
                <c:pt idx="2277">
                  <c:v>9.4875000000000007</c:v>
                </c:pt>
                <c:pt idx="2278">
                  <c:v>9.4916666666666707</c:v>
                </c:pt>
                <c:pt idx="2279">
                  <c:v>9.4958333333333371</c:v>
                </c:pt>
                <c:pt idx="2280">
                  <c:v>9.5</c:v>
                </c:pt>
                <c:pt idx="2281">
                  <c:v>9.5041666666666664</c:v>
                </c:pt>
                <c:pt idx="2282">
                  <c:v>9.5083333333333329</c:v>
                </c:pt>
                <c:pt idx="2283">
                  <c:v>9.5125000000000028</c:v>
                </c:pt>
                <c:pt idx="2284">
                  <c:v>9.5166666666666693</c:v>
                </c:pt>
                <c:pt idx="2285">
                  <c:v>9.5208333333333357</c:v>
                </c:pt>
                <c:pt idx="2286">
                  <c:v>9.5250000000000004</c:v>
                </c:pt>
                <c:pt idx="2287">
                  <c:v>9.5291666666666668</c:v>
                </c:pt>
                <c:pt idx="2288">
                  <c:v>9.5333333333333332</c:v>
                </c:pt>
                <c:pt idx="2289">
                  <c:v>9.5375000000000014</c:v>
                </c:pt>
                <c:pt idx="2290">
                  <c:v>9.5416666666666661</c:v>
                </c:pt>
                <c:pt idx="2291">
                  <c:v>9.5458333333333325</c:v>
                </c:pt>
                <c:pt idx="2292">
                  <c:v>9.5500000000000007</c:v>
                </c:pt>
                <c:pt idx="2293">
                  <c:v>9.5541666666666707</c:v>
                </c:pt>
                <c:pt idx="2294">
                  <c:v>9.5583333333333336</c:v>
                </c:pt>
                <c:pt idx="2295">
                  <c:v>9.5625</c:v>
                </c:pt>
                <c:pt idx="2296">
                  <c:v>9.56666666666667</c:v>
                </c:pt>
                <c:pt idx="2297">
                  <c:v>9.5708333333333346</c:v>
                </c:pt>
                <c:pt idx="2298">
                  <c:v>9.5749999999999993</c:v>
                </c:pt>
                <c:pt idx="2299">
                  <c:v>9.5791666666666693</c:v>
                </c:pt>
                <c:pt idx="2300">
                  <c:v>9.5833333333333357</c:v>
                </c:pt>
                <c:pt idx="2301">
                  <c:v>9.5875000000000004</c:v>
                </c:pt>
                <c:pt idx="2302">
                  <c:v>9.5916666666666668</c:v>
                </c:pt>
                <c:pt idx="2303">
                  <c:v>9.5958333333333332</c:v>
                </c:pt>
                <c:pt idx="2304">
                  <c:v>9.6</c:v>
                </c:pt>
                <c:pt idx="2305">
                  <c:v>9.6041666666666643</c:v>
                </c:pt>
                <c:pt idx="2306">
                  <c:v>9.6083333333333307</c:v>
                </c:pt>
                <c:pt idx="2307">
                  <c:v>9.6125000000000007</c:v>
                </c:pt>
                <c:pt idx="2308">
                  <c:v>9.6166666666666707</c:v>
                </c:pt>
                <c:pt idx="2309">
                  <c:v>9.6208333333333336</c:v>
                </c:pt>
                <c:pt idx="2310">
                  <c:v>9.625</c:v>
                </c:pt>
                <c:pt idx="2311">
                  <c:v>9.6291666666666664</c:v>
                </c:pt>
                <c:pt idx="2312">
                  <c:v>9.6333333333333329</c:v>
                </c:pt>
                <c:pt idx="2313">
                  <c:v>9.6375000000000011</c:v>
                </c:pt>
                <c:pt idx="2314">
                  <c:v>9.6416666666666675</c:v>
                </c:pt>
                <c:pt idx="2315">
                  <c:v>9.6458333333333357</c:v>
                </c:pt>
                <c:pt idx="2316">
                  <c:v>9.65</c:v>
                </c:pt>
                <c:pt idx="2317">
                  <c:v>9.6541666666666668</c:v>
                </c:pt>
                <c:pt idx="2318">
                  <c:v>9.6583333333333332</c:v>
                </c:pt>
                <c:pt idx="2319">
                  <c:v>9.6625000000000032</c:v>
                </c:pt>
                <c:pt idx="2320">
                  <c:v>9.6666666666666696</c:v>
                </c:pt>
                <c:pt idx="2321">
                  <c:v>9.6708333333333325</c:v>
                </c:pt>
                <c:pt idx="2322">
                  <c:v>9.6750000000000007</c:v>
                </c:pt>
                <c:pt idx="2323">
                  <c:v>9.6791666666666707</c:v>
                </c:pt>
                <c:pt idx="2324">
                  <c:v>9.6833333333333336</c:v>
                </c:pt>
                <c:pt idx="2325">
                  <c:v>9.6875</c:v>
                </c:pt>
                <c:pt idx="2326">
                  <c:v>9.6916666666666664</c:v>
                </c:pt>
                <c:pt idx="2327">
                  <c:v>9.6958333333333346</c:v>
                </c:pt>
                <c:pt idx="2328">
                  <c:v>9.7000000000000011</c:v>
                </c:pt>
                <c:pt idx="2329">
                  <c:v>9.7041666666666675</c:v>
                </c:pt>
                <c:pt idx="2330">
                  <c:v>9.7083333333333321</c:v>
                </c:pt>
                <c:pt idx="2331">
                  <c:v>9.7125000000000004</c:v>
                </c:pt>
                <c:pt idx="2332">
                  <c:v>9.7166666666666668</c:v>
                </c:pt>
                <c:pt idx="2333">
                  <c:v>9.7208333333333332</c:v>
                </c:pt>
                <c:pt idx="2334">
                  <c:v>9.7249999999999996</c:v>
                </c:pt>
                <c:pt idx="2335">
                  <c:v>9.7291666666666661</c:v>
                </c:pt>
                <c:pt idx="2336">
                  <c:v>9.7333333333333307</c:v>
                </c:pt>
                <c:pt idx="2337">
                  <c:v>9.7375000000000007</c:v>
                </c:pt>
                <c:pt idx="2338">
                  <c:v>9.7416666666666671</c:v>
                </c:pt>
                <c:pt idx="2339">
                  <c:v>9.7458333333333336</c:v>
                </c:pt>
                <c:pt idx="2340">
                  <c:v>9.75</c:v>
                </c:pt>
                <c:pt idx="2341">
                  <c:v>9.7541666666666664</c:v>
                </c:pt>
                <c:pt idx="2342">
                  <c:v>9.7583333333333329</c:v>
                </c:pt>
                <c:pt idx="2343">
                  <c:v>9.7625000000000028</c:v>
                </c:pt>
                <c:pt idx="2344">
                  <c:v>9.7666666666666693</c:v>
                </c:pt>
                <c:pt idx="2345">
                  <c:v>9.7708333333333357</c:v>
                </c:pt>
                <c:pt idx="2346">
                  <c:v>9.7750000000000004</c:v>
                </c:pt>
                <c:pt idx="2347">
                  <c:v>9.7791666666666668</c:v>
                </c:pt>
                <c:pt idx="2348">
                  <c:v>9.7833333333333332</c:v>
                </c:pt>
                <c:pt idx="2349">
                  <c:v>9.7875000000000014</c:v>
                </c:pt>
                <c:pt idx="2350">
                  <c:v>9.7916666666666643</c:v>
                </c:pt>
                <c:pt idx="2351">
                  <c:v>9.7958333333333325</c:v>
                </c:pt>
                <c:pt idx="2352">
                  <c:v>9.8000000000000007</c:v>
                </c:pt>
                <c:pt idx="2353">
                  <c:v>9.8041666666666707</c:v>
                </c:pt>
                <c:pt idx="2354">
                  <c:v>9.8083333333333336</c:v>
                </c:pt>
                <c:pt idx="2355">
                  <c:v>9.8125</c:v>
                </c:pt>
                <c:pt idx="2356">
                  <c:v>9.81666666666667</c:v>
                </c:pt>
                <c:pt idx="2357">
                  <c:v>9.8208333333333346</c:v>
                </c:pt>
                <c:pt idx="2358">
                  <c:v>9.8249999999999993</c:v>
                </c:pt>
                <c:pt idx="2359">
                  <c:v>9.8291666666666693</c:v>
                </c:pt>
                <c:pt idx="2360">
                  <c:v>9.8333333333333357</c:v>
                </c:pt>
                <c:pt idx="2361">
                  <c:v>9.8375000000000004</c:v>
                </c:pt>
                <c:pt idx="2362">
                  <c:v>9.8416666666666668</c:v>
                </c:pt>
                <c:pt idx="2363">
                  <c:v>9.8458333333333332</c:v>
                </c:pt>
                <c:pt idx="2364">
                  <c:v>9.85</c:v>
                </c:pt>
                <c:pt idx="2365">
                  <c:v>9.8541666666666696</c:v>
                </c:pt>
                <c:pt idx="2366">
                  <c:v>9.8583333333333325</c:v>
                </c:pt>
                <c:pt idx="2367">
                  <c:v>9.8625000000000007</c:v>
                </c:pt>
                <c:pt idx="2368">
                  <c:v>9.8666666666666707</c:v>
                </c:pt>
                <c:pt idx="2369">
                  <c:v>9.8708333333333371</c:v>
                </c:pt>
                <c:pt idx="2370">
                  <c:v>9.875</c:v>
                </c:pt>
                <c:pt idx="2371">
                  <c:v>9.87916666666667</c:v>
                </c:pt>
                <c:pt idx="2372">
                  <c:v>9.8833333333333346</c:v>
                </c:pt>
                <c:pt idx="2373">
                  <c:v>9.8875000000000028</c:v>
                </c:pt>
                <c:pt idx="2374">
                  <c:v>9.8916666666666693</c:v>
                </c:pt>
                <c:pt idx="2375">
                  <c:v>9.8958333333333393</c:v>
                </c:pt>
                <c:pt idx="2376">
                  <c:v>9.9</c:v>
                </c:pt>
                <c:pt idx="2377">
                  <c:v>9.9041666666666668</c:v>
                </c:pt>
                <c:pt idx="2378">
                  <c:v>9.9083333333333332</c:v>
                </c:pt>
                <c:pt idx="2379">
                  <c:v>9.9125000000000032</c:v>
                </c:pt>
                <c:pt idx="2380">
                  <c:v>9.9166666666666696</c:v>
                </c:pt>
                <c:pt idx="2381">
                  <c:v>9.9208333333333325</c:v>
                </c:pt>
                <c:pt idx="2382">
                  <c:v>9.9250000000000007</c:v>
                </c:pt>
                <c:pt idx="2383">
                  <c:v>9.9291666666666707</c:v>
                </c:pt>
                <c:pt idx="2384">
                  <c:v>9.9333333333333336</c:v>
                </c:pt>
                <c:pt idx="2385">
                  <c:v>9.9375</c:v>
                </c:pt>
                <c:pt idx="2386">
                  <c:v>9.9416666666666664</c:v>
                </c:pt>
                <c:pt idx="2387">
                  <c:v>9.9458333333333346</c:v>
                </c:pt>
                <c:pt idx="2388">
                  <c:v>9.9499999999999993</c:v>
                </c:pt>
                <c:pt idx="2389">
                  <c:v>9.9541666666666693</c:v>
                </c:pt>
                <c:pt idx="2390">
                  <c:v>9.9583333333333357</c:v>
                </c:pt>
                <c:pt idx="2391">
                  <c:v>9.9625000000000004</c:v>
                </c:pt>
                <c:pt idx="2392">
                  <c:v>9.9666666666666703</c:v>
                </c:pt>
                <c:pt idx="2393">
                  <c:v>9.9708333333333332</c:v>
                </c:pt>
                <c:pt idx="2394">
                  <c:v>9.9749999999999996</c:v>
                </c:pt>
                <c:pt idx="2395">
                  <c:v>9.9791666666666696</c:v>
                </c:pt>
                <c:pt idx="2396">
                  <c:v>9.9833333333333325</c:v>
                </c:pt>
                <c:pt idx="2397">
                  <c:v>9.9875000000000007</c:v>
                </c:pt>
                <c:pt idx="2398">
                  <c:v>9.9916666666666707</c:v>
                </c:pt>
                <c:pt idx="2399">
                  <c:v>9.9958333333333371</c:v>
                </c:pt>
                <c:pt idx="2400">
                  <c:v>10</c:v>
                </c:pt>
                <c:pt idx="2401">
                  <c:v>10.00416666666667</c:v>
                </c:pt>
                <c:pt idx="2402">
                  <c:v>10.008333333333329</c:v>
                </c:pt>
                <c:pt idx="2403">
                  <c:v>10.012499999999999</c:v>
                </c:pt>
                <c:pt idx="2404">
                  <c:v>10.016666666666669</c:v>
                </c:pt>
                <c:pt idx="2405">
                  <c:v>10.02083333333333</c:v>
                </c:pt>
                <c:pt idx="2406">
                  <c:v>10.025</c:v>
                </c:pt>
                <c:pt idx="2407">
                  <c:v>10.02916666666667</c:v>
                </c:pt>
                <c:pt idx="2408">
                  <c:v>10.03333333333333</c:v>
                </c:pt>
                <c:pt idx="2409">
                  <c:v>10.0375</c:v>
                </c:pt>
                <c:pt idx="2410">
                  <c:v>10.04166666666667</c:v>
                </c:pt>
                <c:pt idx="2411">
                  <c:v>10.045833333333331</c:v>
                </c:pt>
                <c:pt idx="2412">
                  <c:v>10.050000000000001</c:v>
                </c:pt>
                <c:pt idx="2413">
                  <c:v>10.054166666666671</c:v>
                </c:pt>
                <c:pt idx="2414">
                  <c:v>10.05833333333333</c:v>
                </c:pt>
                <c:pt idx="2415">
                  <c:v>10.0625</c:v>
                </c:pt>
                <c:pt idx="2416">
                  <c:v>10.06666666666667</c:v>
                </c:pt>
                <c:pt idx="2417">
                  <c:v>10.070833333333329</c:v>
                </c:pt>
                <c:pt idx="2418">
                  <c:v>10.074999999999999</c:v>
                </c:pt>
                <c:pt idx="2419">
                  <c:v>10.079166666666669</c:v>
                </c:pt>
                <c:pt idx="2420">
                  <c:v>10.08333333333333</c:v>
                </c:pt>
                <c:pt idx="2421">
                  <c:v>10.0875</c:v>
                </c:pt>
                <c:pt idx="2422">
                  <c:v>10.09166666666667</c:v>
                </c:pt>
                <c:pt idx="2423">
                  <c:v>10.09583333333333</c:v>
                </c:pt>
                <c:pt idx="2424">
                  <c:v>10.1</c:v>
                </c:pt>
                <c:pt idx="2425">
                  <c:v>10.10416666666667</c:v>
                </c:pt>
                <c:pt idx="2426">
                  <c:v>10.108333333333331</c:v>
                </c:pt>
                <c:pt idx="2427">
                  <c:v>10.112500000000001</c:v>
                </c:pt>
                <c:pt idx="2428">
                  <c:v>10.116666666666671</c:v>
                </c:pt>
                <c:pt idx="2429">
                  <c:v>10.12083333333333</c:v>
                </c:pt>
                <c:pt idx="2430">
                  <c:v>10.125</c:v>
                </c:pt>
                <c:pt idx="2431">
                  <c:v>10.12916666666667</c:v>
                </c:pt>
                <c:pt idx="2432">
                  <c:v>10.133333333333329</c:v>
                </c:pt>
                <c:pt idx="2433">
                  <c:v>10.137499999999999</c:v>
                </c:pt>
                <c:pt idx="2434">
                  <c:v>10.141666666666669</c:v>
                </c:pt>
                <c:pt idx="2435">
                  <c:v>10.14583333333333</c:v>
                </c:pt>
                <c:pt idx="2436">
                  <c:v>10.15</c:v>
                </c:pt>
                <c:pt idx="2437">
                  <c:v>10.15416666666667</c:v>
                </c:pt>
                <c:pt idx="2438">
                  <c:v>10.15833333333333</c:v>
                </c:pt>
                <c:pt idx="2439">
                  <c:v>10.1625</c:v>
                </c:pt>
                <c:pt idx="2440">
                  <c:v>10.16666666666667</c:v>
                </c:pt>
                <c:pt idx="2441">
                  <c:v>10.170833333333331</c:v>
                </c:pt>
                <c:pt idx="2442">
                  <c:v>10.175000000000001</c:v>
                </c:pt>
                <c:pt idx="2443">
                  <c:v>10.179166666666671</c:v>
                </c:pt>
                <c:pt idx="2444">
                  <c:v>10.18333333333333</c:v>
                </c:pt>
                <c:pt idx="2445">
                  <c:v>10.1875</c:v>
                </c:pt>
                <c:pt idx="2446">
                  <c:v>10.19166666666667</c:v>
                </c:pt>
                <c:pt idx="2447">
                  <c:v>10.195833333333329</c:v>
                </c:pt>
                <c:pt idx="2448">
                  <c:v>10.199999999999999</c:v>
                </c:pt>
                <c:pt idx="2449">
                  <c:v>10.204166666666669</c:v>
                </c:pt>
                <c:pt idx="2450">
                  <c:v>10.20833333333333</c:v>
                </c:pt>
                <c:pt idx="2451">
                  <c:v>10.2125</c:v>
                </c:pt>
                <c:pt idx="2452">
                  <c:v>10.21666666666667</c:v>
                </c:pt>
                <c:pt idx="2453">
                  <c:v>10.22083333333333</c:v>
                </c:pt>
                <c:pt idx="2454">
                  <c:v>10.225</c:v>
                </c:pt>
                <c:pt idx="2455">
                  <c:v>10.22916666666667</c:v>
                </c:pt>
                <c:pt idx="2456">
                  <c:v>10.233333333333331</c:v>
                </c:pt>
                <c:pt idx="2457">
                  <c:v>10.237500000000001</c:v>
                </c:pt>
                <c:pt idx="2458">
                  <c:v>10.241666666666671</c:v>
                </c:pt>
                <c:pt idx="2459">
                  <c:v>10.24583333333333</c:v>
                </c:pt>
                <c:pt idx="2460">
                  <c:v>10.25</c:v>
                </c:pt>
                <c:pt idx="2461">
                  <c:v>10.25416666666667</c:v>
                </c:pt>
                <c:pt idx="2462">
                  <c:v>10.258333333333329</c:v>
                </c:pt>
                <c:pt idx="2463">
                  <c:v>10.262499999999999</c:v>
                </c:pt>
                <c:pt idx="2464">
                  <c:v>10.266666666666669</c:v>
                </c:pt>
                <c:pt idx="2465">
                  <c:v>10.27083333333333</c:v>
                </c:pt>
                <c:pt idx="2466">
                  <c:v>10.275</c:v>
                </c:pt>
                <c:pt idx="2467">
                  <c:v>10.27916666666667</c:v>
                </c:pt>
                <c:pt idx="2468">
                  <c:v>10.28333333333333</c:v>
                </c:pt>
                <c:pt idx="2469">
                  <c:v>10.2875</c:v>
                </c:pt>
                <c:pt idx="2470">
                  <c:v>10.29166666666667</c:v>
                </c:pt>
                <c:pt idx="2471">
                  <c:v>10.295833333333331</c:v>
                </c:pt>
                <c:pt idx="2472">
                  <c:v>10.3</c:v>
                </c:pt>
                <c:pt idx="2473">
                  <c:v>10.304166666666671</c:v>
                </c:pt>
                <c:pt idx="2474">
                  <c:v>10.30833333333333</c:v>
                </c:pt>
                <c:pt idx="2475">
                  <c:v>10.3125</c:v>
                </c:pt>
                <c:pt idx="2476">
                  <c:v>10.31666666666667</c:v>
                </c:pt>
                <c:pt idx="2477">
                  <c:v>10.320833333333329</c:v>
                </c:pt>
                <c:pt idx="2478">
                  <c:v>10.324999999999999</c:v>
                </c:pt>
                <c:pt idx="2479">
                  <c:v>10.329166666666669</c:v>
                </c:pt>
                <c:pt idx="2480">
                  <c:v>10.33333333333333</c:v>
                </c:pt>
                <c:pt idx="2481">
                  <c:v>10.3375</c:v>
                </c:pt>
                <c:pt idx="2482">
                  <c:v>10.34166666666667</c:v>
                </c:pt>
                <c:pt idx="2483">
                  <c:v>10.34583333333333</c:v>
                </c:pt>
                <c:pt idx="2484">
                  <c:v>10.35</c:v>
                </c:pt>
                <c:pt idx="2485">
                  <c:v>10.35416666666667</c:v>
                </c:pt>
                <c:pt idx="2486">
                  <c:v>10.358333333333331</c:v>
                </c:pt>
                <c:pt idx="2487">
                  <c:v>10.362500000000001</c:v>
                </c:pt>
                <c:pt idx="2488">
                  <c:v>10.366666666666671</c:v>
                </c:pt>
                <c:pt idx="2489">
                  <c:v>10.370833333333341</c:v>
                </c:pt>
                <c:pt idx="2490">
                  <c:v>10.375</c:v>
                </c:pt>
                <c:pt idx="2491">
                  <c:v>10.37916666666667</c:v>
                </c:pt>
                <c:pt idx="2492">
                  <c:v>10.383333333333329</c:v>
                </c:pt>
                <c:pt idx="2493">
                  <c:v>10.387499999999999</c:v>
                </c:pt>
                <c:pt idx="2494">
                  <c:v>10.391666666666669</c:v>
                </c:pt>
                <c:pt idx="2495">
                  <c:v>10.395833333333339</c:v>
                </c:pt>
                <c:pt idx="2496">
                  <c:v>10.4</c:v>
                </c:pt>
                <c:pt idx="2497">
                  <c:v>10.40416666666667</c:v>
                </c:pt>
                <c:pt idx="2498">
                  <c:v>10.40833333333333</c:v>
                </c:pt>
                <c:pt idx="2499">
                  <c:v>10.4125</c:v>
                </c:pt>
                <c:pt idx="2500">
                  <c:v>10.41666666666667</c:v>
                </c:pt>
                <c:pt idx="2501">
                  <c:v>10.420833333333331</c:v>
                </c:pt>
                <c:pt idx="2502">
                  <c:v>10.425000000000001</c:v>
                </c:pt>
                <c:pt idx="2503">
                  <c:v>10.429166666666671</c:v>
                </c:pt>
                <c:pt idx="2504">
                  <c:v>10.43333333333333</c:v>
                </c:pt>
                <c:pt idx="2505">
                  <c:v>10.4375</c:v>
                </c:pt>
                <c:pt idx="2506">
                  <c:v>10.44166666666667</c:v>
                </c:pt>
                <c:pt idx="2507">
                  <c:v>10.445833333333329</c:v>
                </c:pt>
                <c:pt idx="2508">
                  <c:v>10.45</c:v>
                </c:pt>
                <c:pt idx="2509">
                  <c:v>10.454166666666669</c:v>
                </c:pt>
                <c:pt idx="2510">
                  <c:v>10.45833333333333</c:v>
                </c:pt>
                <c:pt idx="2511">
                  <c:v>10.4625</c:v>
                </c:pt>
                <c:pt idx="2512">
                  <c:v>10.46666666666667</c:v>
                </c:pt>
                <c:pt idx="2513">
                  <c:v>10.47083333333333</c:v>
                </c:pt>
                <c:pt idx="2514">
                  <c:v>10.475</c:v>
                </c:pt>
                <c:pt idx="2515">
                  <c:v>10.47916666666667</c:v>
                </c:pt>
                <c:pt idx="2516">
                  <c:v>10.483333333333331</c:v>
                </c:pt>
                <c:pt idx="2517">
                  <c:v>10.487500000000001</c:v>
                </c:pt>
                <c:pt idx="2518">
                  <c:v>10.491666666666671</c:v>
                </c:pt>
                <c:pt idx="2519">
                  <c:v>10.495833333333341</c:v>
                </c:pt>
                <c:pt idx="2520">
                  <c:v>10.5</c:v>
                </c:pt>
                <c:pt idx="2521">
                  <c:v>10.50416666666667</c:v>
                </c:pt>
                <c:pt idx="2522">
                  <c:v>10.508333333333329</c:v>
                </c:pt>
                <c:pt idx="2523">
                  <c:v>10.512499999999999</c:v>
                </c:pt>
                <c:pt idx="2524">
                  <c:v>10.516666666666669</c:v>
                </c:pt>
                <c:pt idx="2525">
                  <c:v>10.52083333333333</c:v>
                </c:pt>
                <c:pt idx="2526">
                  <c:v>10.525</c:v>
                </c:pt>
                <c:pt idx="2527">
                  <c:v>10.52916666666667</c:v>
                </c:pt>
                <c:pt idx="2528">
                  <c:v>10.53333333333333</c:v>
                </c:pt>
                <c:pt idx="2529">
                  <c:v>10.5375</c:v>
                </c:pt>
                <c:pt idx="2530">
                  <c:v>10.54166666666667</c:v>
                </c:pt>
                <c:pt idx="2531">
                  <c:v>10.545833333333331</c:v>
                </c:pt>
                <c:pt idx="2532">
                  <c:v>10.55</c:v>
                </c:pt>
                <c:pt idx="2533">
                  <c:v>10.554166666666671</c:v>
                </c:pt>
                <c:pt idx="2534">
                  <c:v>10.55833333333333</c:v>
                </c:pt>
                <c:pt idx="2535">
                  <c:v>10.5625</c:v>
                </c:pt>
                <c:pt idx="2536">
                  <c:v>10.56666666666667</c:v>
                </c:pt>
                <c:pt idx="2537">
                  <c:v>10.570833333333329</c:v>
                </c:pt>
                <c:pt idx="2538">
                  <c:v>10.574999999999999</c:v>
                </c:pt>
                <c:pt idx="2539">
                  <c:v>10.579166666666669</c:v>
                </c:pt>
                <c:pt idx="2540">
                  <c:v>10.58333333333333</c:v>
                </c:pt>
                <c:pt idx="2541">
                  <c:v>10.5875</c:v>
                </c:pt>
                <c:pt idx="2542">
                  <c:v>10.59166666666667</c:v>
                </c:pt>
                <c:pt idx="2543">
                  <c:v>10.59583333333333</c:v>
                </c:pt>
                <c:pt idx="2544">
                  <c:v>10.6</c:v>
                </c:pt>
                <c:pt idx="2545">
                  <c:v>10.60416666666667</c:v>
                </c:pt>
                <c:pt idx="2546">
                  <c:v>10.608333333333331</c:v>
                </c:pt>
                <c:pt idx="2547">
                  <c:v>10.612500000000001</c:v>
                </c:pt>
                <c:pt idx="2548">
                  <c:v>10.616666666666671</c:v>
                </c:pt>
                <c:pt idx="2549">
                  <c:v>10.62083333333333</c:v>
                </c:pt>
                <c:pt idx="2550">
                  <c:v>10.625</c:v>
                </c:pt>
                <c:pt idx="2551">
                  <c:v>10.62916666666667</c:v>
                </c:pt>
                <c:pt idx="2552">
                  <c:v>10.633333333333329</c:v>
                </c:pt>
                <c:pt idx="2553">
                  <c:v>10.637499999999999</c:v>
                </c:pt>
                <c:pt idx="2554">
                  <c:v>10.641666666666669</c:v>
                </c:pt>
                <c:pt idx="2555">
                  <c:v>10.64583333333333</c:v>
                </c:pt>
                <c:pt idx="2556">
                  <c:v>10.65</c:v>
                </c:pt>
                <c:pt idx="2557">
                  <c:v>10.65416666666667</c:v>
                </c:pt>
                <c:pt idx="2558">
                  <c:v>10.65833333333333</c:v>
                </c:pt>
                <c:pt idx="2559">
                  <c:v>10.6625</c:v>
                </c:pt>
                <c:pt idx="2560">
                  <c:v>10.66666666666667</c:v>
                </c:pt>
                <c:pt idx="2561">
                  <c:v>10.670833333333331</c:v>
                </c:pt>
                <c:pt idx="2562">
                  <c:v>10.675000000000001</c:v>
                </c:pt>
                <c:pt idx="2563">
                  <c:v>10.679166666666671</c:v>
                </c:pt>
                <c:pt idx="2564">
                  <c:v>10.68333333333333</c:v>
                </c:pt>
                <c:pt idx="2565">
                  <c:v>10.6875</c:v>
                </c:pt>
                <c:pt idx="2566">
                  <c:v>10.69166666666667</c:v>
                </c:pt>
                <c:pt idx="2567">
                  <c:v>10.695833333333329</c:v>
                </c:pt>
                <c:pt idx="2568">
                  <c:v>10.7</c:v>
                </c:pt>
                <c:pt idx="2569">
                  <c:v>10.704166666666669</c:v>
                </c:pt>
                <c:pt idx="2570">
                  <c:v>10.70833333333333</c:v>
                </c:pt>
                <c:pt idx="2571">
                  <c:v>10.7125</c:v>
                </c:pt>
                <c:pt idx="2572">
                  <c:v>10.71666666666667</c:v>
                </c:pt>
                <c:pt idx="2573">
                  <c:v>10.72083333333333</c:v>
                </c:pt>
                <c:pt idx="2574">
                  <c:v>10.725</c:v>
                </c:pt>
                <c:pt idx="2575">
                  <c:v>10.72916666666667</c:v>
                </c:pt>
                <c:pt idx="2576">
                  <c:v>10.733333333333331</c:v>
                </c:pt>
                <c:pt idx="2577">
                  <c:v>10.737500000000001</c:v>
                </c:pt>
                <c:pt idx="2578">
                  <c:v>10.741666666666671</c:v>
                </c:pt>
                <c:pt idx="2579">
                  <c:v>10.74583333333333</c:v>
                </c:pt>
                <c:pt idx="2580">
                  <c:v>10.75</c:v>
                </c:pt>
                <c:pt idx="2581">
                  <c:v>10.75416666666667</c:v>
                </c:pt>
                <c:pt idx="2582">
                  <c:v>10.758333333333329</c:v>
                </c:pt>
                <c:pt idx="2583">
                  <c:v>10.762499999999999</c:v>
                </c:pt>
                <c:pt idx="2584">
                  <c:v>10.766666666666669</c:v>
                </c:pt>
                <c:pt idx="2585">
                  <c:v>10.77083333333333</c:v>
                </c:pt>
                <c:pt idx="2586">
                  <c:v>10.775</c:v>
                </c:pt>
                <c:pt idx="2587">
                  <c:v>10.77916666666667</c:v>
                </c:pt>
                <c:pt idx="2588">
                  <c:v>10.78333333333333</c:v>
                </c:pt>
                <c:pt idx="2589">
                  <c:v>10.7875</c:v>
                </c:pt>
                <c:pt idx="2590">
                  <c:v>10.79166666666667</c:v>
                </c:pt>
                <c:pt idx="2591">
                  <c:v>10.795833333333331</c:v>
                </c:pt>
                <c:pt idx="2592">
                  <c:v>10.8</c:v>
                </c:pt>
                <c:pt idx="2593">
                  <c:v>10.804166666666671</c:v>
                </c:pt>
                <c:pt idx="2594">
                  <c:v>10.80833333333333</c:v>
                </c:pt>
                <c:pt idx="2595">
                  <c:v>10.8125</c:v>
                </c:pt>
                <c:pt idx="2596">
                  <c:v>10.81666666666667</c:v>
                </c:pt>
                <c:pt idx="2597">
                  <c:v>10.820833333333329</c:v>
                </c:pt>
                <c:pt idx="2598">
                  <c:v>10.824999999999999</c:v>
                </c:pt>
                <c:pt idx="2599">
                  <c:v>10.829166666666669</c:v>
                </c:pt>
                <c:pt idx="2600">
                  <c:v>10.83333333333333</c:v>
                </c:pt>
                <c:pt idx="2601">
                  <c:v>10.8375</c:v>
                </c:pt>
                <c:pt idx="2602">
                  <c:v>10.84166666666667</c:v>
                </c:pt>
                <c:pt idx="2603">
                  <c:v>10.84583333333333</c:v>
                </c:pt>
                <c:pt idx="2604">
                  <c:v>10.85</c:v>
                </c:pt>
                <c:pt idx="2605">
                  <c:v>10.85416666666667</c:v>
                </c:pt>
                <c:pt idx="2606">
                  <c:v>10.858333333333331</c:v>
                </c:pt>
                <c:pt idx="2607">
                  <c:v>10.862500000000001</c:v>
                </c:pt>
                <c:pt idx="2608">
                  <c:v>10.866666666666671</c:v>
                </c:pt>
                <c:pt idx="2609">
                  <c:v>10.870833333333341</c:v>
                </c:pt>
                <c:pt idx="2610">
                  <c:v>10.875</c:v>
                </c:pt>
                <c:pt idx="2611">
                  <c:v>10.87916666666667</c:v>
                </c:pt>
                <c:pt idx="2612">
                  <c:v>10.883333333333329</c:v>
                </c:pt>
                <c:pt idx="2613">
                  <c:v>10.887499999999999</c:v>
                </c:pt>
                <c:pt idx="2614">
                  <c:v>10.891666666666669</c:v>
                </c:pt>
                <c:pt idx="2615">
                  <c:v>10.895833333333339</c:v>
                </c:pt>
                <c:pt idx="2616">
                  <c:v>10.9</c:v>
                </c:pt>
                <c:pt idx="2617">
                  <c:v>10.90416666666667</c:v>
                </c:pt>
                <c:pt idx="2618">
                  <c:v>10.90833333333333</c:v>
                </c:pt>
                <c:pt idx="2619">
                  <c:v>10.9125</c:v>
                </c:pt>
                <c:pt idx="2620">
                  <c:v>10.91666666666667</c:v>
                </c:pt>
                <c:pt idx="2621">
                  <c:v>10.920833333333331</c:v>
                </c:pt>
                <c:pt idx="2622">
                  <c:v>10.925000000000001</c:v>
                </c:pt>
                <c:pt idx="2623">
                  <c:v>10.929166666666671</c:v>
                </c:pt>
                <c:pt idx="2624">
                  <c:v>10.93333333333333</c:v>
                </c:pt>
                <c:pt idx="2625">
                  <c:v>10.9375</c:v>
                </c:pt>
                <c:pt idx="2626">
                  <c:v>10.94166666666667</c:v>
                </c:pt>
                <c:pt idx="2627">
                  <c:v>10.945833333333329</c:v>
                </c:pt>
                <c:pt idx="2628">
                  <c:v>10.95</c:v>
                </c:pt>
                <c:pt idx="2629">
                  <c:v>10.954166666666669</c:v>
                </c:pt>
                <c:pt idx="2630">
                  <c:v>10.95833333333333</c:v>
                </c:pt>
                <c:pt idx="2631">
                  <c:v>10.9625</c:v>
                </c:pt>
                <c:pt idx="2632">
                  <c:v>10.96666666666667</c:v>
                </c:pt>
                <c:pt idx="2633">
                  <c:v>10.97083333333333</c:v>
                </c:pt>
                <c:pt idx="2634">
                  <c:v>10.975</c:v>
                </c:pt>
                <c:pt idx="2635">
                  <c:v>10.97916666666667</c:v>
                </c:pt>
                <c:pt idx="2636">
                  <c:v>10.983333333333331</c:v>
                </c:pt>
                <c:pt idx="2637">
                  <c:v>10.987500000000001</c:v>
                </c:pt>
                <c:pt idx="2638">
                  <c:v>10.991666666666671</c:v>
                </c:pt>
                <c:pt idx="2639">
                  <c:v>10.995833333333341</c:v>
                </c:pt>
                <c:pt idx="2640">
                  <c:v>11</c:v>
                </c:pt>
                <c:pt idx="2641">
                  <c:v>11.00416666666667</c:v>
                </c:pt>
                <c:pt idx="2642">
                  <c:v>11.008333333333329</c:v>
                </c:pt>
                <c:pt idx="2643">
                  <c:v>11.012499999999999</c:v>
                </c:pt>
                <c:pt idx="2644">
                  <c:v>11.016666666666669</c:v>
                </c:pt>
                <c:pt idx="2645">
                  <c:v>11.02083333333333</c:v>
                </c:pt>
                <c:pt idx="2646">
                  <c:v>11.025</c:v>
                </c:pt>
                <c:pt idx="2647">
                  <c:v>11.02916666666667</c:v>
                </c:pt>
                <c:pt idx="2648">
                  <c:v>11.03333333333333</c:v>
                </c:pt>
                <c:pt idx="2649">
                  <c:v>11.0375</c:v>
                </c:pt>
                <c:pt idx="2650">
                  <c:v>11.04166666666667</c:v>
                </c:pt>
                <c:pt idx="2651">
                  <c:v>11.045833333333331</c:v>
                </c:pt>
                <c:pt idx="2652">
                  <c:v>11.05</c:v>
                </c:pt>
                <c:pt idx="2653">
                  <c:v>11.054166666666671</c:v>
                </c:pt>
                <c:pt idx="2654">
                  <c:v>11.05833333333333</c:v>
                </c:pt>
                <c:pt idx="2655">
                  <c:v>11.0625</c:v>
                </c:pt>
                <c:pt idx="2656">
                  <c:v>11.06666666666667</c:v>
                </c:pt>
                <c:pt idx="2657">
                  <c:v>11.070833333333329</c:v>
                </c:pt>
                <c:pt idx="2658">
                  <c:v>11.074999999999999</c:v>
                </c:pt>
                <c:pt idx="2659">
                  <c:v>11.079166666666669</c:v>
                </c:pt>
                <c:pt idx="2660">
                  <c:v>11.08333333333333</c:v>
                </c:pt>
                <c:pt idx="2661">
                  <c:v>11.0875</c:v>
                </c:pt>
                <c:pt idx="2662">
                  <c:v>11.09166666666667</c:v>
                </c:pt>
                <c:pt idx="2663">
                  <c:v>11.09583333333333</c:v>
                </c:pt>
                <c:pt idx="2664">
                  <c:v>11.1</c:v>
                </c:pt>
                <c:pt idx="2665">
                  <c:v>11.10416666666667</c:v>
                </c:pt>
                <c:pt idx="2666">
                  <c:v>11.108333333333331</c:v>
                </c:pt>
                <c:pt idx="2667">
                  <c:v>11.112500000000001</c:v>
                </c:pt>
                <c:pt idx="2668">
                  <c:v>11.116666666666671</c:v>
                </c:pt>
                <c:pt idx="2669">
                  <c:v>11.12083333333333</c:v>
                </c:pt>
                <c:pt idx="2670">
                  <c:v>11.125</c:v>
                </c:pt>
                <c:pt idx="2671">
                  <c:v>11.12916666666667</c:v>
                </c:pt>
                <c:pt idx="2672">
                  <c:v>11.133333333333329</c:v>
                </c:pt>
                <c:pt idx="2673">
                  <c:v>11.137499999999999</c:v>
                </c:pt>
                <c:pt idx="2674">
                  <c:v>11.141666666666669</c:v>
                </c:pt>
                <c:pt idx="2675">
                  <c:v>11.14583333333333</c:v>
                </c:pt>
                <c:pt idx="2676">
                  <c:v>11.15</c:v>
                </c:pt>
                <c:pt idx="2677">
                  <c:v>11.15416666666667</c:v>
                </c:pt>
                <c:pt idx="2678">
                  <c:v>11.15833333333333</c:v>
                </c:pt>
                <c:pt idx="2679">
                  <c:v>11.1625</c:v>
                </c:pt>
                <c:pt idx="2680">
                  <c:v>11.16666666666667</c:v>
                </c:pt>
                <c:pt idx="2681">
                  <c:v>11.170833333333331</c:v>
                </c:pt>
                <c:pt idx="2682">
                  <c:v>11.175000000000001</c:v>
                </c:pt>
                <c:pt idx="2683">
                  <c:v>11.179166666666671</c:v>
                </c:pt>
                <c:pt idx="2684">
                  <c:v>11.18333333333333</c:v>
                </c:pt>
                <c:pt idx="2685">
                  <c:v>11.1875</c:v>
                </c:pt>
                <c:pt idx="2686">
                  <c:v>11.19166666666667</c:v>
                </c:pt>
                <c:pt idx="2687">
                  <c:v>11.195833333333329</c:v>
                </c:pt>
                <c:pt idx="2688">
                  <c:v>11.2</c:v>
                </c:pt>
                <c:pt idx="2689">
                  <c:v>11.204166666666669</c:v>
                </c:pt>
                <c:pt idx="2690">
                  <c:v>11.20833333333333</c:v>
                </c:pt>
                <c:pt idx="2691">
                  <c:v>11.2125</c:v>
                </c:pt>
                <c:pt idx="2692">
                  <c:v>11.21666666666667</c:v>
                </c:pt>
                <c:pt idx="2693">
                  <c:v>11.22083333333333</c:v>
                </c:pt>
                <c:pt idx="2694">
                  <c:v>11.225</c:v>
                </c:pt>
                <c:pt idx="2695">
                  <c:v>11.22916666666667</c:v>
                </c:pt>
                <c:pt idx="2696">
                  <c:v>11.233333333333331</c:v>
                </c:pt>
                <c:pt idx="2697">
                  <c:v>11.237500000000001</c:v>
                </c:pt>
                <c:pt idx="2698">
                  <c:v>11.241666666666671</c:v>
                </c:pt>
                <c:pt idx="2699">
                  <c:v>11.24583333333333</c:v>
                </c:pt>
                <c:pt idx="2700">
                  <c:v>11.25</c:v>
                </c:pt>
                <c:pt idx="2701">
                  <c:v>11.25416666666667</c:v>
                </c:pt>
                <c:pt idx="2702">
                  <c:v>11.258333333333329</c:v>
                </c:pt>
                <c:pt idx="2703">
                  <c:v>11.262499999999999</c:v>
                </c:pt>
                <c:pt idx="2704">
                  <c:v>11.266666666666669</c:v>
                </c:pt>
                <c:pt idx="2705">
                  <c:v>11.27083333333333</c:v>
                </c:pt>
                <c:pt idx="2706">
                  <c:v>11.275</c:v>
                </c:pt>
                <c:pt idx="2707">
                  <c:v>11.27916666666667</c:v>
                </c:pt>
                <c:pt idx="2708">
                  <c:v>11.28333333333333</c:v>
                </c:pt>
                <c:pt idx="2709">
                  <c:v>11.2875</c:v>
                </c:pt>
                <c:pt idx="2710">
                  <c:v>11.29166666666667</c:v>
                </c:pt>
                <c:pt idx="2711">
                  <c:v>11.295833333333331</c:v>
                </c:pt>
                <c:pt idx="2712">
                  <c:v>11.3</c:v>
                </c:pt>
                <c:pt idx="2713">
                  <c:v>11.304166666666671</c:v>
                </c:pt>
                <c:pt idx="2714">
                  <c:v>11.30833333333333</c:v>
                </c:pt>
                <c:pt idx="2715">
                  <c:v>11.3125</c:v>
                </c:pt>
                <c:pt idx="2716">
                  <c:v>11.31666666666667</c:v>
                </c:pt>
                <c:pt idx="2717">
                  <c:v>11.320833333333329</c:v>
                </c:pt>
                <c:pt idx="2718">
                  <c:v>11.324999999999999</c:v>
                </c:pt>
                <c:pt idx="2719">
                  <c:v>11.329166666666669</c:v>
                </c:pt>
                <c:pt idx="2720">
                  <c:v>11.33333333333333</c:v>
                </c:pt>
                <c:pt idx="2721">
                  <c:v>11.3375</c:v>
                </c:pt>
                <c:pt idx="2722">
                  <c:v>11.34166666666667</c:v>
                </c:pt>
                <c:pt idx="2723">
                  <c:v>11.34583333333333</c:v>
                </c:pt>
                <c:pt idx="2724">
                  <c:v>11.35</c:v>
                </c:pt>
                <c:pt idx="2725">
                  <c:v>11.35416666666667</c:v>
                </c:pt>
                <c:pt idx="2726">
                  <c:v>11.358333333333331</c:v>
                </c:pt>
                <c:pt idx="2727">
                  <c:v>11.362500000000001</c:v>
                </c:pt>
                <c:pt idx="2728">
                  <c:v>11.366666666666671</c:v>
                </c:pt>
                <c:pt idx="2729">
                  <c:v>11.370833333333341</c:v>
                </c:pt>
                <c:pt idx="2730">
                  <c:v>11.375</c:v>
                </c:pt>
                <c:pt idx="2731">
                  <c:v>11.37916666666667</c:v>
                </c:pt>
                <c:pt idx="2732">
                  <c:v>11.383333333333329</c:v>
                </c:pt>
                <c:pt idx="2733">
                  <c:v>11.387499999999999</c:v>
                </c:pt>
                <c:pt idx="2734">
                  <c:v>11.391666666666669</c:v>
                </c:pt>
                <c:pt idx="2735">
                  <c:v>11.395833333333339</c:v>
                </c:pt>
                <c:pt idx="2736">
                  <c:v>11.4</c:v>
                </c:pt>
                <c:pt idx="2737">
                  <c:v>11.40416666666667</c:v>
                </c:pt>
                <c:pt idx="2738">
                  <c:v>11.40833333333333</c:v>
                </c:pt>
                <c:pt idx="2739">
                  <c:v>11.4125</c:v>
                </c:pt>
                <c:pt idx="2740">
                  <c:v>11.41666666666667</c:v>
                </c:pt>
                <c:pt idx="2741">
                  <c:v>11.420833333333331</c:v>
                </c:pt>
                <c:pt idx="2742">
                  <c:v>11.425000000000001</c:v>
                </c:pt>
                <c:pt idx="2743">
                  <c:v>11.429166666666671</c:v>
                </c:pt>
                <c:pt idx="2744">
                  <c:v>11.43333333333333</c:v>
                </c:pt>
                <c:pt idx="2745">
                  <c:v>11.4375</c:v>
                </c:pt>
                <c:pt idx="2746">
                  <c:v>11.44166666666667</c:v>
                </c:pt>
                <c:pt idx="2747">
                  <c:v>11.445833333333329</c:v>
                </c:pt>
                <c:pt idx="2748">
                  <c:v>11.45</c:v>
                </c:pt>
                <c:pt idx="2749">
                  <c:v>11.454166666666669</c:v>
                </c:pt>
                <c:pt idx="2750">
                  <c:v>11.45833333333333</c:v>
                </c:pt>
                <c:pt idx="2751">
                  <c:v>11.4625</c:v>
                </c:pt>
                <c:pt idx="2752">
                  <c:v>11.46666666666667</c:v>
                </c:pt>
                <c:pt idx="2753">
                  <c:v>11.47083333333333</c:v>
                </c:pt>
                <c:pt idx="2754">
                  <c:v>11.475</c:v>
                </c:pt>
                <c:pt idx="2755">
                  <c:v>11.47916666666667</c:v>
                </c:pt>
                <c:pt idx="2756">
                  <c:v>11.483333333333331</c:v>
                </c:pt>
                <c:pt idx="2757">
                  <c:v>11.487500000000001</c:v>
                </c:pt>
                <c:pt idx="2758">
                  <c:v>11.491666666666671</c:v>
                </c:pt>
                <c:pt idx="2759">
                  <c:v>11.495833333333341</c:v>
                </c:pt>
                <c:pt idx="2760">
                  <c:v>11.5</c:v>
                </c:pt>
                <c:pt idx="2761">
                  <c:v>11.50416666666667</c:v>
                </c:pt>
                <c:pt idx="2762">
                  <c:v>11.508333333333329</c:v>
                </c:pt>
                <c:pt idx="2763">
                  <c:v>11.512499999999999</c:v>
                </c:pt>
                <c:pt idx="2764">
                  <c:v>11.516666666666669</c:v>
                </c:pt>
                <c:pt idx="2765">
                  <c:v>11.52083333333333</c:v>
                </c:pt>
                <c:pt idx="2766">
                  <c:v>11.525</c:v>
                </c:pt>
                <c:pt idx="2767">
                  <c:v>11.52916666666667</c:v>
                </c:pt>
                <c:pt idx="2768">
                  <c:v>11.53333333333333</c:v>
                </c:pt>
                <c:pt idx="2769">
                  <c:v>11.5375</c:v>
                </c:pt>
                <c:pt idx="2770">
                  <c:v>11.54166666666667</c:v>
                </c:pt>
                <c:pt idx="2771">
                  <c:v>11.545833333333331</c:v>
                </c:pt>
                <c:pt idx="2772">
                  <c:v>11.55</c:v>
                </c:pt>
                <c:pt idx="2773">
                  <c:v>11.554166666666671</c:v>
                </c:pt>
                <c:pt idx="2774">
                  <c:v>11.55833333333333</c:v>
                </c:pt>
                <c:pt idx="2775">
                  <c:v>11.5625</c:v>
                </c:pt>
                <c:pt idx="2776">
                  <c:v>11.56666666666667</c:v>
                </c:pt>
                <c:pt idx="2777">
                  <c:v>11.570833333333329</c:v>
                </c:pt>
                <c:pt idx="2778">
                  <c:v>11.574999999999999</c:v>
                </c:pt>
                <c:pt idx="2779">
                  <c:v>11.579166666666669</c:v>
                </c:pt>
                <c:pt idx="2780">
                  <c:v>11.58333333333333</c:v>
                </c:pt>
                <c:pt idx="2781">
                  <c:v>11.5875</c:v>
                </c:pt>
                <c:pt idx="2782">
                  <c:v>11.59166666666667</c:v>
                </c:pt>
                <c:pt idx="2783">
                  <c:v>11.59583333333333</c:v>
                </c:pt>
                <c:pt idx="2784">
                  <c:v>11.6</c:v>
                </c:pt>
                <c:pt idx="2785">
                  <c:v>11.60416666666667</c:v>
                </c:pt>
                <c:pt idx="2786">
                  <c:v>11.608333333333331</c:v>
                </c:pt>
                <c:pt idx="2787">
                  <c:v>11.612500000000001</c:v>
                </c:pt>
                <c:pt idx="2788">
                  <c:v>11.616666666666671</c:v>
                </c:pt>
                <c:pt idx="2789">
                  <c:v>11.62083333333333</c:v>
                </c:pt>
                <c:pt idx="2790">
                  <c:v>11.625</c:v>
                </c:pt>
                <c:pt idx="2791">
                  <c:v>11.62916666666667</c:v>
                </c:pt>
                <c:pt idx="2792">
                  <c:v>11.633333333333329</c:v>
                </c:pt>
                <c:pt idx="2793">
                  <c:v>11.637499999999999</c:v>
                </c:pt>
                <c:pt idx="2794">
                  <c:v>11.641666666666669</c:v>
                </c:pt>
                <c:pt idx="2795">
                  <c:v>11.64583333333333</c:v>
                </c:pt>
                <c:pt idx="2796">
                  <c:v>11.65</c:v>
                </c:pt>
                <c:pt idx="2797">
                  <c:v>11.65416666666667</c:v>
                </c:pt>
                <c:pt idx="2798">
                  <c:v>11.65833333333333</c:v>
                </c:pt>
                <c:pt idx="2799">
                  <c:v>11.6625</c:v>
                </c:pt>
                <c:pt idx="2800">
                  <c:v>11.66666666666667</c:v>
                </c:pt>
                <c:pt idx="2801">
                  <c:v>11.670833333333331</c:v>
                </c:pt>
                <c:pt idx="2802">
                  <c:v>11.675000000000001</c:v>
                </c:pt>
                <c:pt idx="2803">
                  <c:v>11.679166666666671</c:v>
                </c:pt>
                <c:pt idx="2804">
                  <c:v>11.68333333333333</c:v>
                </c:pt>
                <c:pt idx="2805">
                  <c:v>11.6875</c:v>
                </c:pt>
                <c:pt idx="2806">
                  <c:v>11.69166666666667</c:v>
                </c:pt>
                <c:pt idx="2807">
                  <c:v>11.695833333333329</c:v>
                </c:pt>
                <c:pt idx="2808">
                  <c:v>11.7</c:v>
                </c:pt>
                <c:pt idx="2809">
                  <c:v>11.704166666666669</c:v>
                </c:pt>
                <c:pt idx="2810">
                  <c:v>11.70833333333333</c:v>
                </c:pt>
                <c:pt idx="2811">
                  <c:v>11.7125</c:v>
                </c:pt>
                <c:pt idx="2812">
                  <c:v>11.71666666666667</c:v>
                </c:pt>
                <c:pt idx="2813">
                  <c:v>11.72083333333333</c:v>
                </c:pt>
                <c:pt idx="2814">
                  <c:v>11.725</c:v>
                </c:pt>
                <c:pt idx="2815">
                  <c:v>11.72916666666667</c:v>
                </c:pt>
                <c:pt idx="2816">
                  <c:v>11.733333333333331</c:v>
                </c:pt>
                <c:pt idx="2817">
                  <c:v>11.737500000000001</c:v>
                </c:pt>
                <c:pt idx="2818">
                  <c:v>11.741666666666671</c:v>
                </c:pt>
                <c:pt idx="2819">
                  <c:v>11.74583333333333</c:v>
                </c:pt>
                <c:pt idx="2820">
                  <c:v>11.75</c:v>
                </c:pt>
                <c:pt idx="2821">
                  <c:v>11.75416666666667</c:v>
                </c:pt>
                <c:pt idx="2822">
                  <c:v>11.758333333333329</c:v>
                </c:pt>
                <c:pt idx="2823">
                  <c:v>11.762499999999999</c:v>
                </c:pt>
                <c:pt idx="2824">
                  <c:v>11.766666666666669</c:v>
                </c:pt>
                <c:pt idx="2825">
                  <c:v>11.77083333333333</c:v>
                </c:pt>
                <c:pt idx="2826">
                  <c:v>11.775</c:v>
                </c:pt>
                <c:pt idx="2827">
                  <c:v>11.77916666666667</c:v>
                </c:pt>
                <c:pt idx="2828">
                  <c:v>11.78333333333333</c:v>
                </c:pt>
                <c:pt idx="2829">
                  <c:v>11.7875</c:v>
                </c:pt>
                <c:pt idx="2830">
                  <c:v>11.79166666666667</c:v>
                </c:pt>
                <c:pt idx="2831">
                  <c:v>11.795833333333331</c:v>
                </c:pt>
                <c:pt idx="2832">
                  <c:v>11.8</c:v>
                </c:pt>
                <c:pt idx="2833">
                  <c:v>11.804166666666671</c:v>
                </c:pt>
                <c:pt idx="2834">
                  <c:v>11.80833333333333</c:v>
                </c:pt>
                <c:pt idx="2835">
                  <c:v>11.8125</c:v>
                </c:pt>
                <c:pt idx="2836">
                  <c:v>11.81666666666667</c:v>
                </c:pt>
                <c:pt idx="2837">
                  <c:v>11.820833333333329</c:v>
                </c:pt>
                <c:pt idx="2838">
                  <c:v>11.824999999999999</c:v>
                </c:pt>
                <c:pt idx="2839">
                  <c:v>11.829166666666669</c:v>
                </c:pt>
                <c:pt idx="2840">
                  <c:v>11.83333333333333</c:v>
                </c:pt>
                <c:pt idx="2841">
                  <c:v>11.8375</c:v>
                </c:pt>
                <c:pt idx="2842">
                  <c:v>11.84166666666667</c:v>
                </c:pt>
                <c:pt idx="2843">
                  <c:v>11.84583333333333</c:v>
                </c:pt>
                <c:pt idx="2844">
                  <c:v>11.85</c:v>
                </c:pt>
                <c:pt idx="2845">
                  <c:v>11.85416666666667</c:v>
                </c:pt>
                <c:pt idx="2846">
                  <c:v>11.858333333333331</c:v>
                </c:pt>
                <c:pt idx="2847">
                  <c:v>11.862500000000001</c:v>
                </c:pt>
                <c:pt idx="2848">
                  <c:v>11.866666666666671</c:v>
                </c:pt>
                <c:pt idx="2849">
                  <c:v>11.870833333333341</c:v>
                </c:pt>
                <c:pt idx="2850">
                  <c:v>11.875</c:v>
                </c:pt>
                <c:pt idx="2851">
                  <c:v>11.87916666666667</c:v>
                </c:pt>
                <c:pt idx="2852">
                  <c:v>11.883333333333329</c:v>
                </c:pt>
                <c:pt idx="2853">
                  <c:v>11.887499999999999</c:v>
                </c:pt>
                <c:pt idx="2854">
                  <c:v>11.891666666666669</c:v>
                </c:pt>
                <c:pt idx="2855">
                  <c:v>11.895833333333339</c:v>
                </c:pt>
                <c:pt idx="2856">
                  <c:v>11.9</c:v>
                </c:pt>
                <c:pt idx="2857">
                  <c:v>11.90416666666667</c:v>
                </c:pt>
                <c:pt idx="2858">
                  <c:v>11.90833333333333</c:v>
                </c:pt>
                <c:pt idx="2859">
                  <c:v>11.9125</c:v>
                </c:pt>
                <c:pt idx="2860">
                  <c:v>11.91666666666667</c:v>
                </c:pt>
                <c:pt idx="2861">
                  <c:v>11.920833333333331</c:v>
                </c:pt>
                <c:pt idx="2862">
                  <c:v>11.925000000000001</c:v>
                </c:pt>
                <c:pt idx="2863">
                  <c:v>11.929166666666671</c:v>
                </c:pt>
                <c:pt idx="2864">
                  <c:v>11.93333333333333</c:v>
                </c:pt>
                <c:pt idx="2865">
                  <c:v>11.9375</c:v>
                </c:pt>
                <c:pt idx="2866">
                  <c:v>11.94166666666667</c:v>
                </c:pt>
                <c:pt idx="2867">
                  <c:v>11.945833333333329</c:v>
                </c:pt>
                <c:pt idx="2868">
                  <c:v>11.95</c:v>
                </c:pt>
                <c:pt idx="2869">
                  <c:v>11.954166666666669</c:v>
                </c:pt>
                <c:pt idx="2870">
                  <c:v>11.95833333333333</c:v>
                </c:pt>
                <c:pt idx="2871">
                  <c:v>11.9625</c:v>
                </c:pt>
                <c:pt idx="2872">
                  <c:v>11.96666666666667</c:v>
                </c:pt>
                <c:pt idx="2873">
                  <c:v>11.97083333333333</c:v>
                </c:pt>
                <c:pt idx="2874">
                  <c:v>11.975</c:v>
                </c:pt>
                <c:pt idx="2875">
                  <c:v>11.97916666666667</c:v>
                </c:pt>
                <c:pt idx="2876">
                  <c:v>11.983333333333331</c:v>
                </c:pt>
                <c:pt idx="2877">
                  <c:v>11.987500000000001</c:v>
                </c:pt>
                <c:pt idx="2878">
                  <c:v>11.991666666666671</c:v>
                </c:pt>
                <c:pt idx="2879">
                  <c:v>11.995833333333341</c:v>
                </c:pt>
                <c:pt idx="2880">
                  <c:v>12</c:v>
                </c:pt>
                <c:pt idx="2881">
                  <c:v>12.00416666666667</c:v>
                </c:pt>
                <c:pt idx="2882">
                  <c:v>12.008333333333329</c:v>
                </c:pt>
                <c:pt idx="2883">
                  <c:v>12.012499999999999</c:v>
                </c:pt>
                <c:pt idx="2884">
                  <c:v>12.016666666666669</c:v>
                </c:pt>
                <c:pt idx="2885">
                  <c:v>12.02083333333333</c:v>
                </c:pt>
                <c:pt idx="2886">
                  <c:v>12.025</c:v>
                </c:pt>
                <c:pt idx="2887">
                  <c:v>12.02916666666667</c:v>
                </c:pt>
                <c:pt idx="2888">
                  <c:v>12.03333333333333</c:v>
                </c:pt>
                <c:pt idx="2889">
                  <c:v>12.0375</c:v>
                </c:pt>
                <c:pt idx="2890">
                  <c:v>12.04166666666667</c:v>
                </c:pt>
                <c:pt idx="2891">
                  <c:v>12.045833333333331</c:v>
                </c:pt>
                <c:pt idx="2892">
                  <c:v>12.05</c:v>
                </c:pt>
                <c:pt idx="2893">
                  <c:v>12.054166666666671</c:v>
                </c:pt>
                <c:pt idx="2894">
                  <c:v>12.05833333333333</c:v>
                </c:pt>
                <c:pt idx="2895">
                  <c:v>12.0625</c:v>
                </c:pt>
                <c:pt idx="2896">
                  <c:v>12.06666666666667</c:v>
                </c:pt>
                <c:pt idx="2897">
                  <c:v>12.070833333333329</c:v>
                </c:pt>
                <c:pt idx="2898">
                  <c:v>12.074999999999999</c:v>
                </c:pt>
                <c:pt idx="2899">
                  <c:v>12.079166666666669</c:v>
                </c:pt>
                <c:pt idx="2900">
                  <c:v>12.08333333333333</c:v>
                </c:pt>
                <c:pt idx="2901">
                  <c:v>12.0875</c:v>
                </c:pt>
                <c:pt idx="2902">
                  <c:v>12.09166666666667</c:v>
                </c:pt>
                <c:pt idx="2903">
                  <c:v>12.09583333333333</c:v>
                </c:pt>
                <c:pt idx="2904">
                  <c:v>12.1</c:v>
                </c:pt>
                <c:pt idx="2905">
                  <c:v>12.10416666666667</c:v>
                </c:pt>
                <c:pt idx="2906">
                  <c:v>12.108333333333331</c:v>
                </c:pt>
                <c:pt idx="2907">
                  <c:v>12.112500000000001</c:v>
                </c:pt>
                <c:pt idx="2908">
                  <c:v>12.116666666666671</c:v>
                </c:pt>
                <c:pt idx="2909">
                  <c:v>12.12083333333333</c:v>
                </c:pt>
                <c:pt idx="2910">
                  <c:v>12.125</c:v>
                </c:pt>
                <c:pt idx="2911">
                  <c:v>12.12916666666667</c:v>
                </c:pt>
                <c:pt idx="2912">
                  <c:v>12.133333333333329</c:v>
                </c:pt>
                <c:pt idx="2913">
                  <c:v>12.137499999999999</c:v>
                </c:pt>
                <c:pt idx="2914">
                  <c:v>12.141666666666669</c:v>
                </c:pt>
                <c:pt idx="2915">
                  <c:v>12.14583333333333</c:v>
                </c:pt>
                <c:pt idx="2916">
                  <c:v>12.15</c:v>
                </c:pt>
                <c:pt idx="2917">
                  <c:v>12.15416666666667</c:v>
                </c:pt>
                <c:pt idx="2918">
                  <c:v>12.15833333333333</c:v>
                </c:pt>
                <c:pt idx="2919">
                  <c:v>12.1625</c:v>
                </c:pt>
                <c:pt idx="2920">
                  <c:v>12.16666666666667</c:v>
                </c:pt>
                <c:pt idx="2921">
                  <c:v>12.170833333333331</c:v>
                </c:pt>
                <c:pt idx="2922">
                  <c:v>12.175000000000001</c:v>
                </c:pt>
                <c:pt idx="2923">
                  <c:v>12.179166666666671</c:v>
                </c:pt>
                <c:pt idx="2924">
                  <c:v>12.18333333333333</c:v>
                </c:pt>
                <c:pt idx="2925">
                  <c:v>12.1875</c:v>
                </c:pt>
                <c:pt idx="2926">
                  <c:v>12.19166666666667</c:v>
                </c:pt>
                <c:pt idx="2927">
                  <c:v>12.195833333333329</c:v>
                </c:pt>
                <c:pt idx="2928">
                  <c:v>12.2</c:v>
                </c:pt>
                <c:pt idx="2929">
                  <c:v>12.204166666666669</c:v>
                </c:pt>
                <c:pt idx="2930">
                  <c:v>12.20833333333333</c:v>
                </c:pt>
                <c:pt idx="2931">
                  <c:v>12.2125</c:v>
                </c:pt>
                <c:pt idx="2932">
                  <c:v>12.21666666666667</c:v>
                </c:pt>
                <c:pt idx="2933">
                  <c:v>12.22083333333333</c:v>
                </c:pt>
                <c:pt idx="2934">
                  <c:v>12.225</c:v>
                </c:pt>
                <c:pt idx="2935">
                  <c:v>12.22916666666667</c:v>
                </c:pt>
                <c:pt idx="2936">
                  <c:v>12.233333333333331</c:v>
                </c:pt>
                <c:pt idx="2937">
                  <c:v>12.237500000000001</c:v>
                </c:pt>
                <c:pt idx="2938">
                  <c:v>12.241666666666671</c:v>
                </c:pt>
                <c:pt idx="2939">
                  <c:v>12.24583333333333</c:v>
                </c:pt>
                <c:pt idx="2940">
                  <c:v>12.25</c:v>
                </c:pt>
                <c:pt idx="2941">
                  <c:v>12.25416666666667</c:v>
                </c:pt>
                <c:pt idx="2942">
                  <c:v>12.258333333333329</c:v>
                </c:pt>
                <c:pt idx="2943">
                  <c:v>12.262499999999999</c:v>
                </c:pt>
                <c:pt idx="2944">
                  <c:v>12.266666666666669</c:v>
                </c:pt>
                <c:pt idx="2945">
                  <c:v>12.27083333333333</c:v>
                </c:pt>
                <c:pt idx="2946">
                  <c:v>12.275</c:v>
                </c:pt>
                <c:pt idx="2947">
                  <c:v>12.27916666666667</c:v>
                </c:pt>
                <c:pt idx="2948">
                  <c:v>12.28333333333333</c:v>
                </c:pt>
                <c:pt idx="2949">
                  <c:v>12.2875</c:v>
                </c:pt>
                <c:pt idx="2950">
                  <c:v>12.29166666666667</c:v>
                </c:pt>
                <c:pt idx="2951">
                  <c:v>12.295833333333331</c:v>
                </c:pt>
                <c:pt idx="2952">
                  <c:v>12.3</c:v>
                </c:pt>
                <c:pt idx="2953">
                  <c:v>12.304166666666671</c:v>
                </c:pt>
                <c:pt idx="2954">
                  <c:v>12.30833333333333</c:v>
                </c:pt>
                <c:pt idx="2955">
                  <c:v>12.3125</c:v>
                </c:pt>
                <c:pt idx="2956">
                  <c:v>12.31666666666667</c:v>
                </c:pt>
                <c:pt idx="2957">
                  <c:v>12.320833333333329</c:v>
                </c:pt>
                <c:pt idx="2958">
                  <c:v>12.324999999999999</c:v>
                </c:pt>
                <c:pt idx="2959">
                  <c:v>12.329166666666669</c:v>
                </c:pt>
                <c:pt idx="2960">
                  <c:v>12.33333333333333</c:v>
                </c:pt>
                <c:pt idx="2961">
                  <c:v>12.3375</c:v>
                </c:pt>
                <c:pt idx="2962">
                  <c:v>12.34166666666667</c:v>
                </c:pt>
                <c:pt idx="2963">
                  <c:v>12.34583333333333</c:v>
                </c:pt>
                <c:pt idx="2964">
                  <c:v>12.35</c:v>
                </c:pt>
                <c:pt idx="2965">
                  <c:v>12.35416666666667</c:v>
                </c:pt>
                <c:pt idx="2966">
                  <c:v>12.358333333333331</c:v>
                </c:pt>
                <c:pt idx="2967">
                  <c:v>12.362500000000001</c:v>
                </c:pt>
                <c:pt idx="2968">
                  <c:v>12.366666666666671</c:v>
                </c:pt>
                <c:pt idx="2969">
                  <c:v>12.370833333333341</c:v>
                </c:pt>
                <c:pt idx="2970">
                  <c:v>12.375</c:v>
                </c:pt>
                <c:pt idx="2971">
                  <c:v>12.37916666666667</c:v>
                </c:pt>
                <c:pt idx="2972">
                  <c:v>12.383333333333329</c:v>
                </c:pt>
                <c:pt idx="2973">
                  <c:v>12.387499999999999</c:v>
                </c:pt>
                <c:pt idx="2974">
                  <c:v>12.391666666666669</c:v>
                </c:pt>
                <c:pt idx="2975">
                  <c:v>12.395833333333339</c:v>
                </c:pt>
                <c:pt idx="2976">
                  <c:v>12.4</c:v>
                </c:pt>
                <c:pt idx="2977">
                  <c:v>12.40416666666667</c:v>
                </c:pt>
                <c:pt idx="2978">
                  <c:v>12.40833333333333</c:v>
                </c:pt>
                <c:pt idx="2979">
                  <c:v>12.4125</c:v>
                </c:pt>
                <c:pt idx="2980">
                  <c:v>12.41666666666667</c:v>
                </c:pt>
                <c:pt idx="2981">
                  <c:v>12.420833333333331</c:v>
                </c:pt>
                <c:pt idx="2982">
                  <c:v>12.425000000000001</c:v>
                </c:pt>
                <c:pt idx="2983">
                  <c:v>12.429166666666671</c:v>
                </c:pt>
                <c:pt idx="2984">
                  <c:v>12.43333333333333</c:v>
                </c:pt>
                <c:pt idx="2985">
                  <c:v>12.4375</c:v>
                </c:pt>
                <c:pt idx="2986">
                  <c:v>12.44166666666667</c:v>
                </c:pt>
                <c:pt idx="2987">
                  <c:v>12.445833333333329</c:v>
                </c:pt>
                <c:pt idx="2988">
                  <c:v>12.45</c:v>
                </c:pt>
                <c:pt idx="2989">
                  <c:v>12.454166666666669</c:v>
                </c:pt>
                <c:pt idx="2990">
                  <c:v>12.45833333333333</c:v>
                </c:pt>
                <c:pt idx="2991">
                  <c:v>12.4625</c:v>
                </c:pt>
                <c:pt idx="2992">
                  <c:v>12.46666666666667</c:v>
                </c:pt>
                <c:pt idx="2993">
                  <c:v>12.47083333333333</c:v>
                </c:pt>
                <c:pt idx="2994">
                  <c:v>12.475</c:v>
                </c:pt>
                <c:pt idx="2995">
                  <c:v>12.47916666666667</c:v>
                </c:pt>
                <c:pt idx="2996">
                  <c:v>12.483333333333331</c:v>
                </c:pt>
                <c:pt idx="2997">
                  <c:v>12.487500000000001</c:v>
                </c:pt>
                <c:pt idx="2998">
                  <c:v>12.491666666666671</c:v>
                </c:pt>
                <c:pt idx="2999">
                  <c:v>12.495833333333341</c:v>
                </c:pt>
                <c:pt idx="3000">
                  <c:v>12.5</c:v>
                </c:pt>
                <c:pt idx="3001">
                  <c:v>12.50416666666667</c:v>
                </c:pt>
                <c:pt idx="3002">
                  <c:v>12.508333333333329</c:v>
                </c:pt>
                <c:pt idx="3003">
                  <c:v>12.512499999999999</c:v>
                </c:pt>
                <c:pt idx="3004">
                  <c:v>12.516666666666669</c:v>
                </c:pt>
                <c:pt idx="3005">
                  <c:v>12.52083333333333</c:v>
                </c:pt>
                <c:pt idx="3006">
                  <c:v>12.525</c:v>
                </c:pt>
                <c:pt idx="3007">
                  <c:v>12.52916666666667</c:v>
                </c:pt>
                <c:pt idx="3008">
                  <c:v>12.53333333333333</c:v>
                </c:pt>
                <c:pt idx="3009">
                  <c:v>12.5375</c:v>
                </c:pt>
                <c:pt idx="3010">
                  <c:v>12.54166666666667</c:v>
                </c:pt>
                <c:pt idx="3011">
                  <c:v>12.545833333333331</c:v>
                </c:pt>
                <c:pt idx="3012">
                  <c:v>12.55</c:v>
                </c:pt>
                <c:pt idx="3013">
                  <c:v>12.554166666666671</c:v>
                </c:pt>
                <c:pt idx="3014">
                  <c:v>12.55833333333333</c:v>
                </c:pt>
                <c:pt idx="3015">
                  <c:v>12.5625</c:v>
                </c:pt>
                <c:pt idx="3016">
                  <c:v>12.56666666666667</c:v>
                </c:pt>
                <c:pt idx="3017">
                  <c:v>12.570833333333329</c:v>
                </c:pt>
                <c:pt idx="3018">
                  <c:v>12.574999999999999</c:v>
                </c:pt>
                <c:pt idx="3019">
                  <c:v>12.579166666666669</c:v>
                </c:pt>
                <c:pt idx="3020">
                  <c:v>12.58333333333333</c:v>
                </c:pt>
                <c:pt idx="3021">
                  <c:v>12.5875</c:v>
                </c:pt>
                <c:pt idx="3022">
                  <c:v>12.59166666666667</c:v>
                </c:pt>
                <c:pt idx="3023">
                  <c:v>12.59583333333333</c:v>
                </c:pt>
                <c:pt idx="3024">
                  <c:v>12.6</c:v>
                </c:pt>
                <c:pt idx="3025">
                  <c:v>12.60416666666667</c:v>
                </c:pt>
                <c:pt idx="3026">
                  <c:v>12.608333333333331</c:v>
                </c:pt>
                <c:pt idx="3027">
                  <c:v>12.612500000000001</c:v>
                </c:pt>
                <c:pt idx="3028">
                  <c:v>12.616666666666671</c:v>
                </c:pt>
                <c:pt idx="3029">
                  <c:v>12.62083333333333</c:v>
                </c:pt>
                <c:pt idx="3030">
                  <c:v>12.625</c:v>
                </c:pt>
                <c:pt idx="3031">
                  <c:v>12.62916666666667</c:v>
                </c:pt>
                <c:pt idx="3032">
                  <c:v>12.633333333333329</c:v>
                </c:pt>
                <c:pt idx="3033">
                  <c:v>12.637499999999999</c:v>
                </c:pt>
                <c:pt idx="3034">
                  <c:v>12.641666666666669</c:v>
                </c:pt>
                <c:pt idx="3035">
                  <c:v>12.64583333333333</c:v>
                </c:pt>
                <c:pt idx="3036">
                  <c:v>12.65</c:v>
                </c:pt>
                <c:pt idx="3037">
                  <c:v>12.65416666666667</c:v>
                </c:pt>
                <c:pt idx="3038">
                  <c:v>12.65833333333333</c:v>
                </c:pt>
                <c:pt idx="3039">
                  <c:v>12.6625</c:v>
                </c:pt>
                <c:pt idx="3040">
                  <c:v>12.66666666666667</c:v>
                </c:pt>
                <c:pt idx="3041">
                  <c:v>12.670833333333331</c:v>
                </c:pt>
                <c:pt idx="3042">
                  <c:v>12.675000000000001</c:v>
                </c:pt>
                <c:pt idx="3043">
                  <c:v>12.679166666666671</c:v>
                </c:pt>
                <c:pt idx="3044">
                  <c:v>12.68333333333333</c:v>
                </c:pt>
                <c:pt idx="3045">
                  <c:v>12.6875</c:v>
                </c:pt>
                <c:pt idx="3046">
                  <c:v>12.69166666666667</c:v>
                </c:pt>
                <c:pt idx="3047">
                  <c:v>12.695833333333329</c:v>
                </c:pt>
                <c:pt idx="3048">
                  <c:v>12.7</c:v>
                </c:pt>
                <c:pt idx="3049">
                  <c:v>12.704166666666669</c:v>
                </c:pt>
                <c:pt idx="3050">
                  <c:v>12.70833333333333</c:v>
                </c:pt>
                <c:pt idx="3051">
                  <c:v>12.7125</c:v>
                </c:pt>
                <c:pt idx="3052">
                  <c:v>12.71666666666667</c:v>
                </c:pt>
                <c:pt idx="3053">
                  <c:v>12.72083333333333</c:v>
                </c:pt>
                <c:pt idx="3054">
                  <c:v>12.725</c:v>
                </c:pt>
                <c:pt idx="3055">
                  <c:v>12.72916666666667</c:v>
                </c:pt>
                <c:pt idx="3056">
                  <c:v>12.733333333333331</c:v>
                </c:pt>
                <c:pt idx="3057">
                  <c:v>12.737500000000001</c:v>
                </c:pt>
                <c:pt idx="3058">
                  <c:v>12.741666666666671</c:v>
                </c:pt>
                <c:pt idx="3059">
                  <c:v>12.74583333333333</c:v>
                </c:pt>
                <c:pt idx="3060">
                  <c:v>12.75</c:v>
                </c:pt>
                <c:pt idx="3061">
                  <c:v>12.75416666666667</c:v>
                </c:pt>
                <c:pt idx="3062">
                  <c:v>12.758333333333329</c:v>
                </c:pt>
                <c:pt idx="3063">
                  <c:v>12.762499999999999</c:v>
                </c:pt>
                <c:pt idx="3064">
                  <c:v>12.766666666666669</c:v>
                </c:pt>
                <c:pt idx="3065">
                  <c:v>12.77083333333333</c:v>
                </c:pt>
                <c:pt idx="3066">
                  <c:v>12.775</c:v>
                </c:pt>
                <c:pt idx="3067">
                  <c:v>12.77916666666667</c:v>
                </c:pt>
                <c:pt idx="3068">
                  <c:v>12.78333333333333</c:v>
                </c:pt>
                <c:pt idx="3069">
                  <c:v>12.7875</c:v>
                </c:pt>
                <c:pt idx="3070">
                  <c:v>12.79166666666667</c:v>
                </c:pt>
                <c:pt idx="3071">
                  <c:v>12.795833333333331</c:v>
                </c:pt>
                <c:pt idx="3072">
                  <c:v>12.8</c:v>
                </c:pt>
                <c:pt idx="3073">
                  <c:v>12.804166666666671</c:v>
                </c:pt>
                <c:pt idx="3074">
                  <c:v>12.80833333333333</c:v>
                </c:pt>
                <c:pt idx="3075">
                  <c:v>12.8125</c:v>
                </c:pt>
                <c:pt idx="3076">
                  <c:v>12.81666666666667</c:v>
                </c:pt>
                <c:pt idx="3077">
                  <c:v>12.820833333333329</c:v>
                </c:pt>
                <c:pt idx="3078">
                  <c:v>12.824999999999999</c:v>
                </c:pt>
                <c:pt idx="3079">
                  <c:v>12.829166666666669</c:v>
                </c:pt>
                <c:pt idx="3080">
                  <c:v>12.83333333333333</c:v>
                </c:pt>
                <c:pt idx="3081">
                  <c:v>12.8375</c:v>
                </c:pt>
                <c:pt idx="3082">
                  <c:v>12.84166666666667</c:v>
                </c:pt>
                <c:pt idx="3083">
                  <c:v>12.84583333333333</c:v>
                </c:pt>
                <c:pt idx="3084">
                  <c:v>12.85</c:v>
                </c:pt>
                <c:pt idx="3085">
                  <c:v>12.85416666666667</c:v>
                </c:pt>
                <c:pt idx="3086">
                  <c:v>12.858333333333331</c:v>
                </c:pt>
                <c:pt idx="3087">
                  <c:v>12.862500000000001</c:v>
                </c:pt>
                <c:pt idx="3088">
                  <c:v>12.866666666666671</c:v>
                </c:pt>
                <c:pt idx="3089">
                  <c:v>12.870833333333341</c:v>
                </c:pt>
                <c:pt idx="3090">
                  <c:v>12.875</c:v>
                </c:pt>
                <c:pt idx="3091">
                  <c:v>12.87916666666667</c:v>
                </c:pt>
                <c:pt idx="3092">
                  <c:v>12.883333333333329</c:v>
                </c:pt>
                <c:pt idx="3093">
                  <c:v>12.887499999999999</c:v>
                </c:pt>
                <c:pt idx="3094">
                  <c:v>12.891666666666669</c:v>
                </c:pt>
                <c:pt idx="3095">
                  <c:v>12.895833333333339</c:v>
                </c:pt>
                <c:pt idx="3096">
                  <c:v>12.9</c:v>
                </c:pt>
                <c:pt idx="3097">
                  <c:v>12.90416666666667</c:v>
                </c:pt>
                <c:pt idx="3098">
                  <c:v>12.90833333333333</c:v>
                </c:pt>
                <c:pt idx="3099">
                  <c:v>12.9125</c:v>
                </c:pt>
                <c:pt idx="3100">
                  <c:v>12.91666666666667</c:v>
                </c:pt>
                <c:pt idx="3101">
                  <c:v>12.920833333333331</c:v>
                </c:pt>
                <c:pt idx="3102">
                  <c:v>12.925000000000001</c:v>
                </c:pt>
                <c:pt idx="3103">
                  <c:v>12.929166666666671</c:v>
                </c:pt>
                <c:pt idx="3104">
                  <c:v>12.93333333333333</c:v>
                </c:pt>
                <c:pt idx="3105">
                  <c:v>12.9375</c:v>
                </c:pt>
                <c:pt idx="3106">
                  <c:v>12.94166666666667</c:v>
                </c:pt>
                <c:pt idx="3107">
                  <c:v>12.945833333333329</c:v>
                </c:pt>
                <c:pt idx="3108">
                  <c:v>12.95</c:v>
                </c:pt>
                <c:pt idx="3109">
                  <c:v>12.954166666666669</c:v>
                </c:pt>
                <c:pt idx="3110">
                  <c:v>12.95833333333333</c:v>
                </c:pt>
                <c:pt idx="3111">
                  <c:v>12.9625</c:v>
                </c:pt>
                <c:pt idx="3112">
                  <c:v>12.96666666666667</c:v>
                </c:pt>
                <c:pt idx="3113">
                  <c:v>12.97083333333333</c:v>
                </c:pt>
                <c:pt idx="3114">
                  <c:v>12.975</c:v>
                </c:pt>
                <c:pt idx="3115">
                  <c:v>12.97916666666667</c:v>
                </c:pt>
                <c:pt idx="3116">
                  <c:v>12.983333333333331</c:v>
                </c:pt>
                <c:pt idx="3117">
                  <c:v>12.987500000000001</c:v>
                </c:pt>
                <c:pt idx="3118">
                  <c:v>12.991666666666671</c:v>
                </c:pt>
                <c:pt idx="3119">
                  <c:v>12.995833333333341</c:v>
                </c:pt>
                <c:pt idx="3120">
                  <c:v>13</c:v>
                </c:pt>
                <c:pt idx="3121">
                  <c:v>13.00416666666667</c:v>
                </c:pt>
                <c:pt idx="3122">
                  <c:v>13.008333333333329</c:v>
                </c:pt>
                <c:pt idx="3123">
                  <c:v>13.012499999999999</c:v>
                </c:pt>
                <c:pt idx="3124">
                  <c:v>13.016666666666669</c:v>
                </c:pt>
                <c:pt idx="3125">
                  <c:v>13.02083333333333</c:v>
                </c:pt>
                <c:pt idx="3126">
                  <c:v>13.025</c:v>
                </c:pt>
                <c:pt idx="3127">
                  <c:v>13.02916666666667</c:v>
                </c:pt>
                <c:pt idx="3128">
                  <c:v>13.03333333333333</c:v>
                </c:pt>
                <c:pt idx="3129">
                  <c:v>13.0375</c:v>
                </c:pt>
                <c:pt idx="3130">
                  <c:v>13.04166666666667</c:v>
                </c:pt>
                <c:pt idx="3131">
                  <c:v>13.045833333333331</c:v>
                </c:pt>
                <c:pt idx="3132">
                  <c:v>13.05</c:v>
                </c:pt>
                <c:pt idx="3133">
                  <c:v>13.054166666666671</c:v>
                </c:pt>
                <c:pt idx="3134">
                  <c:v>13.05833333333333</c:v>
                </c:pt>
                <c:pt idx="3135">
                  <c:v>13.0625</c:v>
                </c:pt>
                <c:pt idx="3136">
                  <c:v>13.06666666666667</c:v>
                </c:pt>
                <c:pt idx="3137">
                  <c:v>13.070833333333329</c:v>
                </c:pt>
                <c:pt idx="3138">
                  <c:v>13.074999999999999</c:v>
                </c:pt>
                <c:pt idx="3139">
                  <c:v>13.079166666666669</c:v>
                </c:pt>
                <c:pt idx="3140">
                  <c:v>13.08333333333333</c:v>
                </c:pt>
                <c:pt idx="3141">
                  <c:v>13.0875</c:v>
                </c:pt>
                <c:pt idx="3142">
                  <c:v>13.09166666666667</c:v>
                </c:pt>
                <c:pt idx="3143">
                  <c:v>13.09583333333333</c:v>
                </c:pt>
                <c:pt idx="3144">
                  <c:v>13.1</c:v>
                </c:pt>
                <c:pt idx="3145">
                  <c:v>13.10416666666667</c:v>
                </c:pt>
                <c:pt idx="3146">
                  <c:v>13.108333333333331</c:v>
                </c:pt>
                <c:pt idx="3147">
                  <c:v>13.112500000000001</c:v>
                </c:pt>
                <c:pt idx="3148">
                  <c:v>13.116666666666671</c:v>
                </c:pt>
                <c:pt idx="3149">
                  <c:v>13.12083333333333</c:v>
                </c:pt>
                <c:pt idx="3150">
                  <c:v>13.125</c:v>
                </c:pt>
                <c:pt idx="3151">
                  <c:v>13.12916666666667</c:v>
                </c:pt>
                <c:pt idx="3152">
                  <c:v>13.133333333333329</c:v>
                </c:pt>
                <c:pt idx="3153">
                  <c:v>13.137499999999999</c:v>
                </c:pt>
                <c:pt idx="3154">
                  <c:v>13.141666666666669</c:v>
                </c:pt>
                <c:pt idx="3155">
                  <c:v>13.14583333333333</c:v>
                </c:pt>
                <c:pt idx="3156">
                  <c:v>13.15</c:v>
                </c:pt>
                <c:pt idx="3157">
                  <c:v>13.15416666666667</c:v>
                </c:pt>
                <c:pt idx="3158">
                  <c:v>13.15833333333333</c:v>
                </c:pt>
                <c:pt idx="3159">
                  <c:v>13.1625</c:v>
                </c:pt>
                <c:pt idx="3160">
                  <c:v>13.16666666666667</c:v>
                </c:pt>
                <c:pt idx="3161">
                  <c:v>13.170833333333331</c:v>
                </c:pt>
                <c:pt idx="3162">
                  <c:v>13.175000000000001</c:v>
                </c:pt>
                <c:pt idx="3163">
                  <c:v>13.179166666666671</c:v>
                </c:pt>
                <c:pt idx="3164">
                  <c:v>13.18333333333333</c:v>
                </c:pt>
                <c:pt idx="3165">
                  <c:v>13.1875</c:v>
                </c:pt>
                <c:pt idx="3166">
                  <c:v>13.19166666666667</c:v>
                </c:pt>
                <c:pt idx="3167">
                  <c:v>13.195833333333329</c:v>
                </c:pt>
                <c:pt idx="3168">
                  <c:v>13.2</c:v>
                </c:pt>
                <c:pt idx="3169">
                  <c:v>13.204166666666669</c:v>
                </c:pt>
                <c:pt idx="3170">
                  <c:v>13.20833333333333</c:v>
                </c:pt>
                <c:pt idx="3171">
                  <c:v>13.2125</c:v>
                </c:pt>
                <c:pt idx="3172">
                  <c:v>13.21666666666667</c:v>
                </c:pt>
                <c:pt idx="3173">
                  <c:v>13.22083333333333</c:v>
                </c:pt>
                <c:pt idx="3174">
                  <c:v>13.225</c:v>
                </c:pt>
                <c:pt idx="3175">
                  <c:v>13.22916666666667</c:v>
                </c:pt>
                <c:pt idx="3176">
                  <c:v>13.233333333333331</c:v>
                </c:pt>
                <c:pt idx="3177">
                  <c:v>13.237500000000001</c:v>
                </c:pt>
                <c:pt idx="3178">
                  <c:v>13.241666666666671</c:v>
                </c:pt>
                <c:pt idx="3179">
                  <c:v>13.24583333333333</c:v>
                </c:pt>
                <c:pt idx="3180">
                  <c:v>13.25</c:v>
                </c:pt>
                <c:pt idx="3181">
                  <c:v>13.25416666666667</c:v>
                </c:pt>
                <c:pt idx="3182">
                  <c:v>13.258333333333329</c:v>
                </c:pt>
                <c:pt idx="3183">
                  <c:v>13.262499999999999</c:v>
                </c:pt>
                <c:pt idx="3184">
                  <c:v>13.266666666666669</c:v>
                </c:pt>
                <c:pt idx="3185">
                  <c:v>13.27083333333333</c:v>
                </c:pt>
                <c:pt idx="3186">
                  <c:v>13.275</c:v>
                </c:pt>
                <c:pt idx="3187">
                  <c:v>13.27916666666667</c:v>
                </c:pt>
                <c:pt idx="3188">
                  <c:v>13.28333333333333</c:v>
                </c:pt>
                <c:pt idx="3189">
                  <c:v>13.2875</c:v>
                </c:pt>
                <c:pt idx="3190">
                  <c:v>13.29166666666667</c:v>
                </c:pt>
                <c:pt idx="3191">
                  <c:v>13.295833333333331</c:v>
                </c:pt>
                <c:pt idx="3192">
                  <c:v>13.3</c:v>
                </c:pt>
                <c:pt idx="3193">
                  <c:v>13.304166666666671</c:v>
                </c:pt>
                <c:pt idx="3194">
                  <c:v>13.30833333333333</c:v>
                </c:pt>
                <c:pt idx="3195">
                  <c:v>13.3125</c:v>
                </c:pt>
                <c:pt idx="3196">
                  <c:v>13.31666666666667</c:v>
                </c:pt>
                <c:pt idx="3197">
                  <c:v>13.320833333333329</c:v>
                </c:pt>
                <c:pt idx="3198">
                  <c:v>13.324999999999999</c:v>
                </c:pt>
                <c:pt idx="3199">
                  <c:v>13.329166666666669</c:v>
                </c:pt>
                <c:pt idx="3200">
                  <c:v>13.33333333333333</c:v>
                </c:pt>
                <c:pt idx="3201">
                  <c:v>13.3375</c:v>
                </c:pt>
                <c:pt idx="3202">
                  <c:v>13.34166666666667</c:v>
                </c:pt>
                <c:pt idx="3203">
                  <c:v>13.34583333333333</c:v>
                </c:pt>
                <c:pt idx="3204">
                  <c:v>13.35</c:v>
                </c:pt>
                <c:pt idx="3205">
                  <c:v>13.35416666666667</c:v>
                </c:pt>
                <c:pt idx="3206">
                  <c:v>13.358333333333331</c:v>
                </c:pt>
                <c:pt idx="3207">
                  <c:v>13.362500000000001</c:v>
                </c:pt>
                <c:pt idx="3208">
                  <c:v>13.366666666666671</c:v>
                </c:pt>
                <c:pt idx="3209">
                  <c:v>13.370833333333341</c:v>
                </c:pt>
                <c:pt idx="3210">
                  <c:v>13.375</c:v>
                </c:pt>
                <c:pt idx="3211">
                  <c:v>13.37916666666667</c:v>
                </c:pt>
                <c:pt idx="3212">
                  <c:v>13.383333333333329</c:v>
                </c:pt>
                <c:pt idx="3213">
                  <c:v>13.387499999999999</c:v>
                </c:pt>
                <c:pt idx="3214">
                  <c:v>13.391666666666669</c:v>
                </c:pt>
                <c:pt idx="3215">
                  <c:v>13.395833333333339</c:v>
                </c:pt>
                <c:pt idx="3216">
                  <c:v>13.4</c:v>
                </c:pt>
                <c:pt idx="3217">
                  <c:v>13.40416666666667</c:v>
                </c:pt>
                <c:pt idx="3218">
                  <c:v>13.40833333333333</c:v>
                </c:pt>
                <c:pt idx="3219">
                  <c:v>13.4125</c:v>
                </c:pt>
                <c:pt idx="3220">
                  <c:v>13.41666666666667</c:v>
                </c:pt>
                <c:pt idx="3221">
                  <c:v>13.420833333333331</c:v>
                </c:pt>
                <c:pt idx="3222">
                  <c:v>13.425000000000001</c:v>
                </c:pt>
                <c:pt idx="3223">
                  <c:v>13.429166666666671</c:v>
                </c:pt>
                <c:pt idx="3224">
                  <c:v>13.43333333333333</c:v>
                </c:pt>
                <c:pt idx="3225">
                  <c:v>13.4375</c:v>
                </c:pt>
                <c:pt idx="3226">
                  <c:v>13.44166666666667</c:v>
                </c:pt>
                <c:pt idx="3227">
                  <c:v>13.445833333333329</c:v>
                </c:pt>
                <c:pt idx="3228">
                  <c:v>13.45</c:v>
                </c:pt>
                <c:pt idx="3229">
                  <c:v>13.454166666666669</c:v>
                </c:pt>
                <c:pt idx="3230">
                  <c:v>13.45833333333333</c:v>
                </c:pt>
                <c:pt idx="3231">
                  <c:v>13.4625</c:v>
                </c:pt>
                <c:pt idx="3232">
                  <c:v>13.46666666666667</c:v>
                </c:pt>
                <c:pt idx="3233">
                  <c:v>13.47083333333333</c:v>
                </c:pt>
                <c:pt idx="3234">
                  <c:v>13.475</c:v>
                </c:pt>
                <c:pt idx="3235">
                  <c:v>13.47916666666667</c:v>
                </c:pt>
                <c:pt idx="3236">
                  <c:v>13.483333333333331</c:v>
                </c:pt>
                <c:pt idx="3237">
                  <c:v>13.487500000000001</c:v>
                </c:pt>
                <c:pt idx="3238">
                  <c:v>13.491666666666671</c:v>
                </c:pt>
                <c:pt idx="3239">
                  <c:v>13.495833333333341</c:v>
                </c:pt>
                <c:pt idx="3240">
                  <c:v>13.5</c:v>
                </c:pt>
                <c:pt idx="3241">
                  <c:v>13.50416666666667</c:v>
                </c:pt>
                <c:pt idx="3242">
                  <c:v>13.508333333333329</c:v>
                </c:pt>
                <c:pt idx="3243">
                  <c:v>13.512499999999999</c:v>
                </c:pt>
                <c:pt idx="3244">
                  <c:v>13.516666666666669</c:v>
                </c:pt>
                <c:pt idx="3245">
                  <c:v>13.52083333333333</c:v>
                </c:pt>
                <c:pt idx="3246">
                  <c:v>13.525</c:v>
                </c:pt>
                <c:pt idx="3247">
                  <c:v>13.52916666666667</c:v>
                </c:pt>
                <c:pt idx="3248">
                  <c:v>13.53333333333333</c:v>
                </c:pt>
                <c:pt idx="3249">
                  <c:v>13.5375</c:v>
                </c:pt>
                <c:pt idx="3250">
                  <c:v>13.54166666666667</c:v>
                </c:pt>
                <c:pt idx="3251">
                  <c:v>13.545833333333331</c:v>
                </c:pt>
                <c:pt idx="3252">
                  <c:v>13.55</c:v>
                </c:pt>
                <c:pt idx="3253">
                  <c:v>13.554166666666671</c:v>
                </c:pt>
                <c:pt idx="3254">
                  <c:v>13.55833333333333</c:v>
                </c:pt>
                <c:pt idx="3255">
                  <c:v>13.5625</c:v>
                </c:pt>
                <c:pt idx="3256">
                  <c:v>13.56666666666667</c:v>
                </c:pt>
                <c:pt idx="3257">
                  <c:v>13.570833333333329</c:v>
                </c:pt>
                <c:pt idx="3258">
                  <c:v>13.574999999999999</c:v>
                </c:pt>
                <c:pt idx="3259">
                  <c:v>13.579166666666669</c:v>
                </c:pt>
                <c:pt idx="3260">
                  <c:v>13.58333333333333</c:v>
                </c:pt>
                <c:pt idx="3261">
                  <c:v>13.5875</c:v>
                </c:pt>
                <c:pt idx="3262">
                  <c:v>13.59166666666667</c:v>
                </c:pt>
                <c:pt idx="3263">
                  <c:v>13.59583333333333</c:v>
                </c:pt>
                <c:pt idx="3264">
                  <c:v>13.6</c:v>
                </c:pt>
                <c:pt idx="3265">
                  <c:v>13.60416666666667</c:v>
                </c:pt>
                <c:pt idx="3266">
                  <c:v>13.608333333333331</c:v>
                </c:pt>
                <c:pt idx="3267">
                  <c:v>13.612500000000001</c:v>
                </c:pt>
                <c:pt idx="3268">
                  <c:v>13.616666666666671</c:v>
                </c:pt>
                <c:pt idx="3269">
                  <c:v>13.62083333333333</c:v>
                </c:pt>
                <c:pt idx="3270">
                  <c:v>13.625</c:v>
                </c:pt>
                <c:pt idx="3271">
                  <c:v>13.62916666666667</c:v>
                </c:pt>
                <c:pt idx="3272">
                  <c:v>13.633333333333329</c:v>
                </c:pt>
                <c:pt idx="3273">
                  <c:v>13.637499999999999</c:v>
                </c:pt>
                <c:pt idx="3274">
                  <c:v>13.641666666666669</c:v>
                </c:pt>
                <c:pt idx="3275">
                  <c:v>13.64583333333333</c:v>
                </c:pt>
                <c:pt idx="3276">
                  <c:v>13.65</c:v>
                </c:pt>
                <c:pt idx="3277">
                  <c:v>13.65416666666667</c:v>
                </c:pt>
                <c:pt idx="3278">
                  <c:v>13.65833333333333</c:v>
                </c:pt>
                <c:pt idx="3279">
                  <c:v>13.6625</c:v>
                </c:pt>
                <c:pt idx="3280">
                  <c:v>13.66666666666667</c:v>
                </c:pt>
                <c:pt idx="3281">
                  <c:v>13.670833333333331</c:v>
                </c:pt>
                <c:pt idx="3282">
                  <c:v>13.675000000000001</c:v>
                </c:pt>
                <c:pt idx="3283">
                  <c:v>13.679166666666671</c:v>
                </c:pt>
                <c:pt idx="3284">
                  <c:v>13.68333333333333</c:v>
                </c:pt>
                <c:pt idx="3285">
                  <c:v>13.6875</c:v>
                </c:pt>
                <c:pt idx="3286">
                  <c:v>13.69166666666667</c:v>
                </c:pt>
                <c:pt idx="3287">
                  <c:v>13.695833333333329</c:v>
                </c:pt>
                <c:pt idx="3288">
                  <c:v>13.7</c:v>
                </c:pt>
                <c:pt idx="3289">
                  <c:v>13.704166666666669</c:v>
                </c:pt>
                <c:pt idx="3290">
                  <c:v>13.70833333333333</c:v>
                </c:pt>
                <c:pt idx="3291">
                  <c:v>13.7125</c:v>
                </c:pt>
                <c:pt idx="3292">
                  <c:v>13.71666666666667</c:v>
                </c:pt>
                <c:pt idx="3293">
                  <c:v>13.72083333333333</c:v>
                </c:pt>
                <c:pt idx="3294">
                  <c:v>13.725</c:v>
                </c:pt>
                <c:pt idx="3295">
                  <c:v>13.72916666666667</c:v>
                </c:pt>
                <c:pt idx="3296">
                  <c:v>13.733333333333331</c:v>
                </c:pt>
                <c:pt idx="3297">
                  <c:v>13.737500000000001</c:v>
                </c:pt>
                <c:pt idx="3298">
                  <c:v>13.741666666666671</c:v>
                </c:pt>
                <c:pt idx="3299">
                  <c:v>13.74583333333333</c:v>
                </c:pt>
                <c:pt idx="3300">
                  <c:v>13.75</c:v>
                </c:pt>
                <c:pt idx="3301">
                  <c:v>13.75416666666667</c:v>
                </c:pt>
                <c:pt idx="3302">
                  <c:v>13.758333333333329</c:v>
                </c:pt>
                <c:pt idx="3303">
                  <c:v>13.762499999999999</c:v>
                </c:pt>
                <c:pt idx="3304">
                  <c:v>13.766666666666669</c:v>
                </c:pt>
                <c:pt idx="3305">
                  <c:v>13.77083333333333</c:v>
                </c:pt>
                <c:pt idx="3306">
                  <c:v>13.775</c:v>
                </c:pt>
                <c:pt idx="3307">
                  <c:v>13.77916666666667</c:v>
                </c:pt>
                <c:pt idx="3308">
                  <c:v>13.78333333333333</c:v>
                </c:pt>
                <c:pt idx="3309">
                  <c:v>13.7875</c:v>
                </c:pt>
                <c:pt idx="3310">
                  <c:v>13.79166666666667</c:v>
                </c:pt>
                <c:pt idx="3311">
                  <c:v>13.795833333333331</c:v>
                </c:pt>
                <c:pt idx="3312">
                  <c:v>13.8</c:v>
                </c:pt>
                <c:pt idx="3313">
                  <c:v>13.804166666666671</c:v>
                </c:pt>
                <c:pt idx="3314">
                  <c:v>13.80833333333333</c:v>
                </c:pt>
                <c:pt idx="3315">
                  <c:v>13.8125</c:v>
                </c:pt>
                <c:pt idx="3316">
                  <c:v>13.81666666666667</c:v>
                </c:pt>
                <c:pt idx="3317">
                  <c:v>13.820833333333329</c:v>
                </c:pt>
                <c:pt idx="3318">
                  <c:v>13.824999999999999</c:v>
                </c:pt>
                <c:pt idx="3319">
                  <c:v>13.829166666666669</c:v>
                </c:pt>
                <c:pt idx="3320">
                  <c:v>13.83333333333333</c:v>
                </c:pt>
                <c:pt idx="3321">
                  <c:v>13.8375</c:v>
                </c:pt>
                <c:pt idx="3322">
                  <c:v>13.84166666666667</c:v>
                </c:pt>
                <c:pt idx="3323">
                  <c:v>13.84583333333333</c:v>
                </c:pt>
                <c:pt idx="3324">
                  <c:v>13.85</c:v>
                </c:pt>
                <c:pt idx="3325">
                  <c:v>13.85416666666667</c:v>
                </c:pt>
                <c:pt idx="3326">
                  <c:v>13.858333333333331</c:v>
                </c:pt>
                <c:pt idx="3327">
                  <c:v>13.862500000000001</c:v>
                </c:pt>
                <c:pt idx="3328">
                  <c:v>13.866666666666671</c:v>
                </c:pt>
                <c:pt idx="3329">
                  <c:v>13.870833333333341</c:v>
                </c:pt>
                <c:pt idx="3330">
                  <c:v>13.875</c:v>
                </c:pt>
                <c:pt idx="3331">
                  <c:v>13.87916666666667</c:v>
                </c:pt>
                <c:pt idx="3332">
                  <c:v>13.883333333333329</c:v>
                </c:pt>
                <c:pt idx="3333">
                  <c:v>13.887499999999999</c:v>
                </c:pt>
                <c:pt idx="3334">
                  <c:v>13.891666666666669</c:v>
                </c:pt>
                <c:pt idx="3335">
                  <c:v>13.895833333333339</c:v>
                </c:pt>
                <c:pt idx="3336">
                  <c:v>13.9</c:v>
                </c:pt>
                <c:pt idx="3337">
                  <c:v>13.90416666666667</c:v>
                </c:pt>
                <c:pt idx="3338">
                  <c:v>13.90833333333333</c:v>
                </c:pt>
                <c:pt idx="3339">
                  <c:v>13.9125</c:v>
                </c:pt>
                <c:pt idx="3340">
                  <c:v>13.91666666666667</c:v>
                </c:pt>
                <c:pt idx="3341">
                  <c:v>13.920833333333331</c:v>
                </c:pt>
                <c:pt idx="3342">
                  <c:v>13.925000000000001</c:v>
                </c:pt>
                <c:pt idx="3343">
                  <c:v>13.929166666666671</c:v>
                </c:pt>
                <c:pt idx="3344">
                  <c:v>13.93333333333333</c:v>
                </c:pt>
                <c:pt idx="3345">
                  <c:v>13.9375</c:v>
                </c:pt>
                <c:pt idx="3346">
                  <c:v>13.94166666666667</c:v>
                </c:pt>
                <c:pt idx="3347">
                  <c:v>13.945833333333329</c:v>
                </c:pt>
                <c:pt idx="3348">
                  <c:v>13.95</c:v>
                </c:pt>
                <c:pt idx="3349">
                  <c:v>13.954166666666669</c:v>
                </c:pt>
                <c:pt idx="3350">
                  <c:v>13.95833333333333</c:v>
                </c:pt>
                <c:pt idx="3351">
                  <c:v>13.9625</c:v>
                </c:pt>
                <c:pt idx="3352">
                  <c:v>13.96666666666667</c:v>
                </c:pt>
                <c:pt idx="3353">
                  <c:v>13.97083333333333</c:v>
                </c:pt>
                <c:pt idx="3354">
                  <c:v>13.975</c:v>
                </c:pt>
                <c:pt idx="3355">
                  <c:v>13.97916666666667</c:v>
                </c:pt>
                <c:pt idx="3356">
                  <c:v>13.983333333333331</c:v>
                </c:pt>
                <c:pt idx="3357">
                  <c:v>13.987500000000001</c:v>
                </c:pt>
                <c:pt idx="3358">
                  <c:v>13.991666666666671</c:v>
                </c:pt>
                <c:pt idx="3359">
                  <c:v>13.995833333333341</c:v>
                </c:pt>
                <c:pt idx="3360">
                  <c:v>14</c:v>
                </c:pt>
                <c:pt idx="3361">
                  <c:v>14.00416666666667</c:v>
                </c:pt>
                <c:pt idx="3362">
                  <c:v>14.008333333333329</c:v>
                </c:pt>
                <c:pt idx="3363">
                  <c:v>14.012499999999999</c:v>
                </c:pt>
                <c:pt idx="3364">
                  <c:v>14.016666666666669</c:v>
                </c:pt>
                <c:pt idx="3365">
                  <c:v>14.02083333333333</c:v>
                </c:pt>
                <c:pt idx="3366">
                  <c:v>14.025</c:v>
                </c:pt>
                <c:pt idx="3367">
                  <c:v>14.02916666666667</c:v>
                </c:pt>
                <c:pt idx="3368">
                  <c:v>14.03333333333333</c:v>
                </c:pt>
                <c:pt idx="3369">
                  <c:v>14.0375</c:v>
                </c:pt>
                <c:pt idx="3370">
                  <c:v>14.04166666666667</c:v>
                </c:pt>
                <c:pt idx="3371">
                  <c:v>14.045833333333331</c:v>
                </c:pt>
                <c:pt idx="3372">
                  <c:v>14.05</c:v>
                </c:pt>
                <c:pt idx="3373">
                  <c:v>14.054166666666671</c:v>
                </c:pt>
                <c:pt idx="3374">
                  <c:v>14.05833333333333</c:v>
                </c:pt>
                <c:pt idx="3375">
                  <c:v>14.0625</c:v>
                </c:pt>
                <c:pt idx="3376">
                  <c:v>14.06666666666667</c:v>
                </c:pt>
                <c:pt idx="3377">
                  <c:v>14.070833333333329</c:v>
                </c:pt>
                <c:pt idx="3378">
                  <c:v>14.074999999999999</c:v>
                </c:pt>
                <c:pt idx="3379">
                  <c:v>14.079166666666669</c:v>
                </c:pt>
                <c:pt idx="3380">
                  <c:v>14.08333333333333</c:v>
                </c:pt>
                <c:pt idx="3381">
                  <c:v>14.0875</c:v>
                </c:pt>
                <c:pt idx="3382">
                  <c:v>14.09166666666667</c:v>
                </c:pt>
                <c:pt idx="3383">
                  <c:v>14.09583333333333</c:v>
                </c:pt>
                <c:pt idx="3384">
                  <c:v>14.1</c:v>
                </c:pt>
                <c:pt idx="3385">
                  <c:v>14.10416666666667</c:v>
                </c:pt>
                <c:pt idx="3386">
                  <c:v>14.108333333333331</c:v>
                </c:pt>
                <c:pt idx="3387">
                  <c:v>14.112500000000001</c:v>
                </c:pt>
                <c:pt idx="3388">
                  <c:v>14.116666666666671</c:v>
                </c:pt>
                <c:pt idx="3389">
                  <c:v>14.12083333333333</c:v>
                </c:pt>
                <c:pt idx="3390">
                  <c:v>14.125</c:v>
                </c:pt>
                <c:pt idx="3391">
                  <c:v>14.12916666666667</c:v>
                </c:pt>
                <c:pt idx="3392">
                  <c:v>14.133333333333329</c:v>
                </c:pt>
                <c:pt idx="3393">
                  <c:v>14.137499999999999</c:v>
                </c:pt>
                <c:pt idx="3394">
                  <c:v>14.141666666666669</c:v>
                </c:pt>
                <c:pt idx="3395">
                  <c:v>14.14583333333333</c:v>
                </c:pt>
                <c:pt idx="3396">
                  <c:v>14.15</c:v>
                </c:pt>
                <c:pt idx="3397">
                  <c:v>14.15416666666667</c:v>
                </c:pt>
                <c:pt idx="3398">
                  <c:v>14.15833333333333</c:v>
                </c:pt>
                <c:pt idx="3399">
                  <c:v>14.1625</c:v>
                </c:pt>
                <c:pt idx="3400">
                  <c:v>14.16666666666667</c:v>
                </c:pt>
                <c:pt idx="3401">
                  <c:v>14.170833333333331</c:v>
                </c:pt>
                <c:pt idx="3402">
                  <c:v>14.175000000000001</c:v>
                </c:pt>
                <c:pt idx="3403">
                  <c:v>14.179166666666671</c:v>
                </c:pt>
                <c:pt idx="3404">
                  <c:v>14.18333333333333</c:v>
                </c:pt>
                <c:pt idx="3405">
                  <c:v>14.1875</c:v>
                </c:pt>
                <c:pt idx="3406">
                  <c:v>14.19166666666667</c:v>
                </c:pt>
                <c:pt idx="3407">
                  <c:v>14.195833333333329</c:v>
                </c:pt>
                <c:pt idx="3408">
                  <c:v>14.2</c:v>
                </c:pt>
                <c:pt idx="3409">
                  <c:v>14.204166666666669</c:v>
                </c:pt>
                <c:pt idx="3410">
                  <c:v>14.20833333333333</c:v>
                </c:pt>
                <c:pt idx="3411">
                  <c:v>14.2125</c:v>
                </c:pt>
                <c:pt idx="3412">
                  <c:v>14.21666666666667</c:v>
                </c:pt>
                <c:pt idx="3413">
                  <c:v>14.22083333333333</c:v>
                </c:pt>
                <c:pt idx="3414">
                  <c:v>14.225</c:v>
                </c:pt>
                <c:pt idx="3415">
                  <c:v>14.22916666666667</c:v>
                </c:pt>
                <c:pt idx="3416">
                  <c:v>14.233333333333331</c:v>
                </c:pt>
                <c:pt idx="3417">
                  <c:v>14.237500000000001</c:v>
                </c:pt>
                <c:pt idx="3418">
                  <c:v>14.241666666666671</c:v>
                </c:pt>
                <c:pt idx="3419">
                  <c:v>14.24583333333333</c:v>
                </c:pt>
                <c:pt idx="3420">
                  <c:v>14.25</c:v>
                </c:pt>
                <c:pt idx="3421">
                  <c:v>14.25416666666667</c:v>
                </c:pt>
                <c:pt idx="3422">
                  <c:v>14.258333333333329</c:v>
                </c:pt>
                <c:pt idx="3423">
                  <c:v>14.262499999999999</c:v>
                </c:pt>
                <c:pt idx="3424">
                  <c:v>14.266666666666669</c:v>
                </c:pt>
                <c:pt idx="3425">
                  <c:v>14.27083333333333</c:v>
                </c:pt>
                <c:pt idx="3426">
                  <c:v>14.275</c:v>
                </c:pt>
                <c:pt idx="3427">
                  <c:v>14.27916666666667</c:v>
                </c:pt>
                <c:pt idx="3428">
                  <c:v>14.28333333333333</c:v>
                </c:pt>
                <c:pt idx="3429">
                  <c:v>14.2875</c:v>
                </c:pt>
                <c:pt idx="3430">
                  <c:v>14.29166666666667</c:v>
                </c:pt>
                <c:pt idx="3431">
                  <c:v>14.295833333333331</c:v>
                </c:pt>
                <c:pt idx="3432">
                  <c:v>14.3</c:v>
                </c:pt>
                <c:pt idx="3433">
                  <c:v>14.304166666666671</c:v>
                </c:pt>
                <c:pt idx="3434">
                  <c:v>14.30833333333333</c:v>
                </c:pt>
                <c:pt idx="3435">
                  <c:v>14.3125</c:v>
                </c:pt>
                <c:pt idx="3436">
                  <c:v>14.31666666666667</c:v>
                </c:pt>
                <c:pt idx="3437">
                  <c:v>14.320833333333329</c:v>
                </c:pt>
                <c:pt idx="3438">
                  <c:v>14.324999999999999</c:v>
                </c:pt>
                <c:pt idx="3439">
                  <c:v>14.329166666666669</c:v>
                </c:pt>
                <c:pt idx="3440">
                  <c:v>14.33333333333333</c:v>
                </c:pt>
                <c:pt idx="3441">
                  <c:v>14.3375</c:v>
                </c:pt>
                <c:pt idx="3442">
                  <c:v>14.34166666666667</c:v>
                </c:pt>
                <c:pt idx="3443">
                  <c:v>14.34583333333333</c:v>
                </c:pt>
                <c:pt idx="3444">
                  <c:v>14.35</c:v>
                </c:pt>
                <c:pt idx="3445">
                  <c:v>14.35416666666667</c:v>
                </c:pt>
                <c:pt idx="3446">
                  <c:v>14.358333333333331</c:v>
                </c:pt>
                <c:pt idx="3447">
                  <c:v>14.362500000000001</c:v>
                </c:pt>
                <c:pt idx="3448">
                  <c:v>14.366666666666671</c:v>
                </c:pt>
                <c:pt idx="3449">
                  <c:v>14.370833333333341</c:v>
                </c:pt>
                <c:pt idx="3450">
                  <c:v>14.375</c:v>
                </c:pt>
                <c:pt idx="3451">
                  <c:v>14.37916666666667</c:v>
                </c:pt>
                <c:pt idx="3452">
                  <c:v>14.383333333333329</c:v>
                </c:pt>
                <c:pt idx="3453">
                  <c:v>14.387499999999999</c:v>
                </c:pt>
                <c:pt idx="3454">
                  <c:v>14.391666666666669</c:v>
                </c:pt>
                <c:pt idx="3455">
                  <c:v>14.395833333333339</c:v>
                </c:pt>
                <c:pt idx="3456">
                  <c:v>14.4</c:v>
                </c:pt>
                <c:pt idx="3457">
                  <c:v>14.40416666666667</c:v>
                </c:pt>
                <c:pt idx="3458">
                  <c:v>14.40833333333333</c:v>
                </c:pt>
                <c:pt idx="3459">
                  <c:v>14.4125</c:v>
                </c:pt>
                <c:pt idx="3460">
                  <c:v>14.41666666666667</c:v>
                </c:pt>
                <c:pt idx="3461">
                  <c:v>14.420833333333331</c:v>
                </c:pt>
                <c:pt idx="3462">
                  <c:v>14.425000000000001</c:v>
                </c:pt>
                <c:pt idx="3463">
                  <c:v>14.429166666666671</c:v>
                </c:pt>
                <c:pt idx="3464">
                  <c:v>14.43333333333333</c:v>
                </c:pt>
                <c:pt idx="3465">
                  <c:v>14.4375</c:v>
                </c:pt>
                <c:pt idx="3466">
                  <c:v>14.44166666666667</c:v>
                </c:pt>
                <c:pt idx="3467">
                  <c:v>14.445833333333329</c:v>
                </c:pt>
                <c:pt idx="3468">
                  <c:v>14.45</c:v>
                </c:pt>
                <c:pt idx="3469">
                  <c:v>14.454166666666669</c:v>
                </c:pt>
                <c:pt idx="3470">
                  <c:v>14.45833333333333</c:v>
                </c:pt>
                <c:pt idx="3471">
                  <c:v>14.4625</c:v>
                </c:pt>
                <c:pt idx="3472">
                  <c:v>14.46666666666667</c:v>
                </c:pt>
                <c:pt idx="3473">
                  <c:v>14.47083333333333</c:v>
                </c:pt>
                <c:pt idx="3474">
                  <c:v>14.475</c:v>
                </c:pt>
                <c:pt idx="3475">
                  <c:v>14.47916666666667</c:v>
                </c:pt>
                <c:pt idx="3476">
                  <c:v>14.483333333333331</c:v>
                </c:pt>
                <c:pt idx="3477">
                  <c:v>14.487500000000001</c:v>
                </c:pt>
                <c:pt idx="3478">
                  <c:v>14.491666666666671</c:v>
                </c:pt>
                <c:pt idx="3479">
                  <c:v>14.495833333333341</c:v>
                </c:pt>
                <c:pt idx="3480">
                  <c:v>14.5</c:v>
                </c:pt>
                <c:pt idx="3481">
                  <c:v>14.50416666666667</c:v>
                </c:pt>
                <c:pt idx="3482">
                  <c:v>14.508333333333329</c:v>
                </c:pt>
                <c:pt idx="3483">
                  <c:v>14.512499999999999</c:v>
                </c:pt>
                <c:pt idx="3484">
                  <c:v>14.516666666666669</c:v>
                </c:pt>
                <c:pt idx="3485">
                  <c:v>14.52083333333333</c:v>
                </c:pt>
                <c:pt idx="3486">
                  <c:v>14.525</c:v>
                </c:pt>
                <c:pt idx="3487">
                  <c:v>14.52916666666667</c:v>
                </c:pt>
                <c:pt idx="3488">
                  <c:v>14.53333333333333</c:v>
                </c:pt>
                <c:pt idx="3489">
                  <c:v>14.5375</c:v>
                </c:pt>
                <c:pt idx="3490">
                  <c:v>14.54166666666667</c:v>
                </c:pt>
                <c:pt idx="3491">
                  <c:v>14.545833333333331</c:v>
                </c:pt>
                <c:pt idx="3492">
                  <c:v>14.55</c:v>
                </c:pt>
                <c:pt idx="3493">
                  <c:v>14.554166666666671</c:v>
                </c:pt>
                <c:pt idx="3494">
                  <c:v>14.55833333333333</c:v>
                </c:pt>
                <c:pt idx="3495">
                  <c:v>14.5625</c:v>
                </c:pt>
                <c:pt idx="3496">
                  <c:v>14.56666666666667</c:v>
                </c:pt>
                <c:pt idx="3497">
                  <c:v>14.570833333333329</c:v>
                </c:pt>
                <c:pt idx="3498">
                  <c:v>14.574999999999999</c:v>
                </c:pt>
                <c:pt idx="3499">
                  <c:v>14.579166666666669</c:v>
                </c:pt>
                <c:pt idx="3500">
                  <c:v>14.58333333333333</c:v>
                </c:pt>
                <c:pt idx="3501">
                  <c:v>14.5875</c:v>
                </c:pt>
                <c:pt idx="3502">
                  <c:v>14.59166666666667</c:v>
                </c:pt>
                <c:pt idx="3503">
                  <c:v>14.59583333333333</c:v>
                </c:pt>
                <c:pt idx="3504">
                  <c:v>14.6</c:v>
                </c:pt>
                <c:pt idx="3505">
                  <c:v>14.60416666666667</c:v>
                </c:pt>
                <c:pt idx="3506">
                  <c:v>14.608333333333331</c:v>
                </c:pt>
                <c:pt idx="3507">
                  <c:v>14.612500000000001</c:v>
                </c:pt>
                <c:pt idx="3508">
                  <c:v>14.616666666666671</c:v>
                </c:pt>
                <c:pt idx="3509">
                  <c:v>14.62083333333333</c:v>
                </c:pt>
                <c:pt idx="3510">
                  <c:v>14.625</c:v>
                </c:pt>
                <c:pt idx="3511">
                  <c:v>14.62916666666667</c:v>
                </c:pt>
                <c:pt idx="3512">
                  <c:v>14.633333333333329</c:v>
                </c:pt>
                <c:pt idx="3513">
                  <c:v>14.637499999999999</c:v>
                </c:pt>
                <c:pt idx="3514">
                  <c:v>14.641666666666669</c:v>
                </c:pt>
                <c:pt idx="3515">
                  <c:v>14.64583333333333</c:v>
                </c:pt>
                <c:pt idx="3516">
                  <c:v>14.65</c:v>
                </c:pt>
                <c:pt idx="3517">
                  <c:v>14.65416666666667</c:v>
                </c:pt>
                <c:pt idx="3518">
                  <c:v>14.65833333333333</c:v>
                </c:pt>
                <c:pt idx="3519">
                  <c:v>14.6625</c:v>
                </c:pt>
                <c:pt idx="3520">
                  <c:v>14.66666666666667</c:v>
                </c:pt>
                <c:pt idx="3521">
                  <c:v>14.670833333333331</c:v>
                </c:pt>
                <c:pt idx="3522">
                  <c:v>14.675000000000001</c:v>
                </c:pt>
                <c:pt idx="3523">
                  <c:v>14.679166666666671</c:v>
                </c:pt>
                <c:pt idx="3524">
                  <c:v>14.68333333333333</c:v>
                </c:pt>
                <c:pt idx="3525">
                  <c:v>14.6875</c:v>
                </c:pt>
                <c:pt idx="3526">
                  <c:v>14.69166666666667</c:v>
                </c:pt>
                <c:pt idx="3527">
                  <c:v>14.695833333333329</c:v>
                </c:pt>
                <c:pt idx="3528">
                  <c:v>14.7</c:v>
                </c:pt>
                <c:pt idx="3529">
                  <c:v>14.704166666666669</c:v>
                </c:pt>
                <c:pt idx="3530">
                  <c:v>14.70833333333333</c:v>
                </c:pt>
                <c:pt idx="3531">
                  <c:v>14.7125</c:v>
                </c:pt>
                <c:pt idx="3532">
                  <c:v>14.71666666666667</c:v>
                </c:pt>
                <c:pt idx="3533">
                  <c:v>14.72083333333333</c:v>
                </c:pt>
                <c:pt idx="3534">
                  <c:v>14.725</c:v>
                </c:pt>
                <c:pt idx="3535">
                  <c:v>14.72916666666667</c:v>
                </c:pt>
                <c:pt idx="3536">
                  <c:v>14.733333333333331</c:v>
                </c:pt>
                <c:pt idx="3537">
                  <c:v>14.737500000000001</c:v>
                </c:pt>
                <c:pt idx="3538">
                  <c:v>14.741666666666671</c:v>
                </c:pt>
                <c:pt idx="3539">
                  <c:v>14.74583333333333</c:v>
                </c:pt>
                <c:pt idx="3540">
                  <c:v>14.75</c:v>
                </c:pt>
                <c:pt idx="3541">
                  <c:v>14.75416666666667</c:v>
                </c:pt>
                <c:pt idx="3542">
                  <c:v>14.758333333333329</c:v>
                </c:pt>
                <c:pt idx="3543">
                  <c:v>14.762499999999999</c:v>
                </c:pt>
                <c:pt idx="3544">
                  <c:v>14.766666666666669</c:v>
                </c:pt>
                <c:pt idx="3545">
                  <c:v>14.77083333333333</c:v>
                </c:pt>
                <c:pt idx="3546">
                  <c:v>14.775</c:v>
                </c:pt>
                <c:pt idx="3547">
                  <c:v>14.77916666666667</c:v>
                </c:pt>
                <c:pt idx="3548">
                  <c:v>14.78333333333333</c:v>
                </c:pt>
                <c:pt idx="3549">
                  <c:v>14.7875</c:v>
                </c:pt>
                <c:pt idx="3550">
                  <c:v>14.79166666666667</c:v>
                </c:pt>
                <c:pt idx="3551">
                  <c:v>14.795833333333331</c:v>
                </c:pt>
                <c:pt idx="3552">
                  <c:v>14.8</c:v>
                </c:pt>
                <c:pt idx="3553">
                  <c:v>14.804166666666671</c:v>
                </c:pt>
                <c:pt idx="3554">
                  <c:v>14.80833333333333</c:v>
                </c:pt>
                <c:pt idx="3555">
                  <c:v>14.8125</c:v>
                </c:pt>
                <c:pt idx="3556">
                  <c:v>14.81666666666667</c:v>
                </c:pt>
                <c:pt idx="3557">
                  <c:v>14.820833333333329</c:v>
                </c:pt>
                <c:pt idx="3558">
                  <c:v>14.824999999999999</c:v>
                </c:pt>
                <c:pt idx="3559">
                  <c:v>14.829166666666669</c:v>
                </c:pt>
                <c:pt idx="3560">
                  <c:v>14.83333333333333</c:v>
                </c:pt>
                <c:pt idx="3561">
                  <c:v>14.8375</c:v>
                </c:pt>
                <c:pt idx="3562">
                  <c:v>14.84166666666667</c:v>
                </c:pt>
                <c:pt idx="3563">
                  <c:v>14.84583333333333</c:v>
                </c:pt>
                <c:pt idx="3564">
                  <c:v>14.85</c:v>
                </c:pt>
                <c:pt idx="3565">
                  <c:v>14.85416666666667</c:v>
                </c:pt>
                <c:pt idx="3566">
                  <c:v>14.858333333333331</c:v>
                </c:pt>
                <c:pt idx="3567">
                  <c:v>14.862500000000001</c:v>
                </c:pt>
                <c:pt idx="3568">
                  <c:v>14.866666666666671</c:v>
                </c:pt>
                <c:pt idx="3569">
                  <c:v>14.870833333333341</c:v>
                </c:pt>
                <c:pt idx="3570">
                  <c:v>14.875</c:v>
                </c:pt>
                <c:pt idx="3571">
                  <c:v>14.87916666666667</c:v>
                </c:pt>
                <c:pt idx="3572">
                  <c:v>14.883333333333329</c:v>
                </c:pt>
                <c:pt idx="3573">
                  <c:v>14.887499999999999</c:v>
                </c:pt>
                <c:pt idx="3574">
                  <c:v>14.891666666666669</c:v>
                </c:pt>
                <c:pt idx="3575">
                  <c:v>14.895833333333339</c:v>
                </c:pt>
                <c:pt idx="3576">
                  <c:v>14.9</c:v>
                </c:pt>
                <c:pt idx="3577">
                  <c:v>14.90416666666667</c:v>
                </c:pt>
                <c:pt idx="3578">
                  <c:v>14.90833333333333</c:v>
                </c:pt>
                <c:pt idx="3579">
                  <c:v>14.9125</c:v>
                </c:pt>
                <c:pt idx="3580">
                  <c:v>14.91666666666667</c:v>
                </c:pt>
                <c:pt idx="3581">
                  <c:v>14.920833333333331</c:v>
                </c:pt>
                <c:pt idx="3582">
                  <c:v>14.925000000000001</c:v>
                </c:pt>
                <c:pt idx="3583">
                  <c:v>14.929166666666671</c:v>
                </c:pt>
                <c:pt idx="3584">
                  <c:v>14.93333333333333</c:v>
                </c:pt>
                <c:pt idx="3585">
                  <c:v>14.9375</c:v>
                </c:pt>
                <c:pt idx="3586">
                  <c:v>14.94166666666667</c:v>
                </c:pt>
                <c:pt idx="3587">
                  <c:v>14.945833333333329</c:v>
                </c:pt>
                <c:pt idx="3588">
                  <c:v>14.95</c:v>
                </c:pt>
                <c:pt idx="3589">
                  <c:v>14.954166666666669</c:v>
                </c:pt>
                <c:pt idx="3590">
                  <c:v>14.95833333333333</c:v>
                </c:pt>
                <c:pt idx="3591">
                  <c:v>14.9625</c:v>
                </c:pt>
                <c:pt idx="3592">
                  <c:v>14.96666666666667</c:v>
                </c:pt>
                <c:pt idx="3593">
                  <c:v>14.97083333333333</c:v>
                </c:pt>
                <c:pt idx="3594">
                  <c:v>14.975</c:v>
                </c:pt>
                <c:pt idx="3595">
                  <c:v>14.97916666666667</c:v>
                </c:pt>
                <c:pt idx="3596">
                  <c:v>14.983333333333331</c:v>
                </c:pt>
                <c:pt idx="3597">
                  <c:v>14.987500000000001</c:v>
                </c:pt>
                <c:pt idx="3598">
                  <c:v>14.991666666666671</c:v>
                </c:pt>
                <c:pt idx="3599">
                  <c:v>14.995833333333341</c:v>
                </c:pt>
                <c:pt idx="3600">
                  <c:v>15</c:v>
                </c:pt>
                <c:pt idx="3601">
                  <c:v>15.00416666666667</c:v>
                </c:pt>
                <c:pt idx="3602">
                  <c:v>15.008333333333329</c:v>
                </c:pt>
                <c:pt idx="3603">
                  <c:v>15.012499999999999</c:v>
                </c:pt>
                <c:pt idx="3604">
                  <c:v>15.016666666666669</c:v>
                </c:pt>
                <c:pt idx="3605">
                  <c:v>15.02083333333333</c:v>
                </c:pt>
                <c:pt idx="3606">
                  <c:v>15.025</c:v>
                </c:pt>
                <c:pt idx="3607">
                  <c:v>15.02916666666667</c:v>
                </c:pt>
                <c:pt idx="3608">
                  <c:v>15.03333333333333</c:v>
                </c:pt>
                <c:pt idx="3609">
                  <c:v>15.0375</c:v>
                </c:pt>
                <c:pt idx="3610">
                  <c:v>15.04166666666667</c:v>
                </c:pt>
                <c:pt idx="3611">
                  <c:v>15.045833333333331</c:v>
                </c:pt>
                <c:pt idx="3612">
                  <c:v>15.05</c:v>
                </c:pt>
                <c:pt idx="3613">
                  <c:v>15.054166666666671</c:v>
                </c:pt>
                <c:pt idx="3614">
                  <c:v>15.05833333333333</c:v>
                </c:pt>
                <c:pt idx="3615">
                  <c:v>15.0625</c:v>
                </c:pt>
                <c:pt idx="3616">
                  <c:v>15.06666666666667</c:v>
                </c:pt>
                <c:pt idx="3617">
                  <c:v>15.070833333333329</c:v>
                </c:pt>
                <c:pt idx="3618">
                  <c:v>15.074999999999999</c:v>
                </c:pt>
                <c:pt idx="3619">
                  <c:v>15.079166666666669</c:v>
                </c:pt>
                <c:pt idx="3620">
                  <c:v>15.08333333333333</c:v>
                </c:pt>
                <c:pt idx="3621">
                  <c:v>15.0875</c:v>
                </c:pt>
                <c:pt idx="3622">
                  <c:v>15.09166666666667</c:v>
                </c:pt>
                <c:pt idx="3623">
                  <c:v>15.09583333333333</c:v>
                </c:pt>
                <c:pt idx="3624">
                  <c:v>15.1</c:v>
                </c:pt>
                <c:pt idx="3625">
                  <c:v>15.10416666666667</c:v>
                </c:pt>
                <c:pt idx="3626">
                  <c:v>15.108333333333331</c:v>
                </c:pt>
                <c:pt idx="3627">
                  <c:v>15.112500000000001</c:v>
                </c:pt>
                <c:pt idx="3628">
                  <c:v>15.116666666666671</c:v>
                </c:pt>
                <c:pt idx="3629">
                  <c:v>15.12083333333333</c:v>
                </c:pt>
                <c:pt idx="3630">
                  <c:v>15.125</c:v>
                </c:pt>
                <c:pt idx="3631">
                  <c:v>15.12916666666667</c:v>
                </c:pt>
                <c:pt idx="3632">
                  <c:v>15.133333333333329</c:v>
                </c:pt>
                <c:pt idx="3633">
                  <c:v>15.137499999999999</c:v>
                </c:pt>
                <c:pt idx="3634">
                  <c:v>15.141666666666669</c:v>
                </c:pt>
                <c:pt idx="3635">
                  <c:v>15.14583333333333</c:v>
                </c:pt>
                <c:pt idx="3636">
                  <c:v>15.15</c:v>
                </c:pt>
                <c:pt idx="3637">
                  <c:v>15.15416666666667</c:v>
                </c:pt>
                <c:pt idx="3638">
                  <c:v>15.15833333333333</c:v>
                </c:pt>
                <c:pt idx="3639">
                  <c:v>15.1625</c:v>
                </c:pt>
                <c:pt idx="3640">
                  <c:v>15.16666666666667</c:v>
                </c:pt>
                <c:pt idx="3641">
                  <c:v>15.170833333333331</c:v>
                </c:pt>
                <c:pt idx="3642">
                  <c:v>15.175000000000001</c:v>
                </c:pt>
                <c:pt idx="3643">
                  <c:v>15.179166666666671</c:v>
                </c:pt>
                <c:pt idx="3644">
                  <c:v>15.18333333333333</c:v>
                </c:pt>
                <c:pt idx="3645">
                  <c:v>15.1875</c:v>
                </c:pt>
                <c:pt idx="3646">
                  <c:v>15.19166666666667</c:v>
                </c:pt>
                <c:pt idx="3647">
                  <c:v>15.195833333333329</c:v>
                </c:pt>
                <c:pt idx="3648">
                  <c:v>15.2</c:v>
                </c:pt>
                <c:pt idx="3649">
                  <c:v>15.204166666666669</c:v>
                </c:pt>
                <c:pt idx="3650">
                  <c:v>15.20833333333333</c:v>
                </c:pt>
                <c:pt idx="3651">
                  <c:v>15.2125</c:v>
                </c:pt>
                <c:pt idx="3652">
                  <c:v>15.21666666666667</c:v>
                </c:pt>
                <c:pt idx="3653">
                  <c:v>15.22083333333333</c:v>
                </c:pt>
                <c:pt idx="3654">
                  <c:v>15.225</c:v>
                </c:pt>
                <c:pt idx="3655">
                  <c:v>15.22916666666667</c:v>
                </c:pt>
                <c:pt idx="3656">
                  <c:v>15.233333333333331</c:v>
                </c:pt>
                <c:pt idx="3657">
                  <c:v>15.237500000000001</c:v>
                </c:pt>
                <c:pt idx="3658">
                  <c:v>15.241666666666671</c:v>
                </c:pt>
                <c:pt idx="3659">
                  <c:v>15.24583333333333</c:v>
                </c:pt>
                <c:pt idx="3660">
                  <c:v>15.25</c:v>
                </c:pt>
                <c:pt idx="3661">
                  <c:v>15.25416666666667</c:v>
                </c:pt>
                <c:pt idx="3662">
                  <c:v>15.258333333333329</c:v>
                </c:pt>
                <c:pt idx="3663">
                  <c:v>15.262499999999999</c:v>
                </c:pt>
                <c:pt idx="3664">
                  <c:v>15.266666666666669</c:v>
                </c:pt>
                <c:pt idx="3665">
                  <c:v>15.27083333333333</c:v>
                </c:pt>
                <c:pt idx="3666">
                  <c:v>15.275</c:v>
                </c:pt>
                <c:pt idx="3667">
                  <c:v>15.27916666666667</c:v>
                </c:pt>
                <c:pt idx="3668">
                  <c:v>15.28333333333333</c:v>
                </c:pt>
                <c:pt idx="3669">
                  <c:v>15.2875</c:v>
                </c:pt>
                <c:pt idx="3670">
                  <c:v>15.29166666666667</c:v>
                </c:pt>
                <c:pt idx="3671">
                  <c:v>15.295833333333331</c:v>
                </c:pt>
                <c:pt idx="3672">
                  <c:v>15.3</c:v>
                </c:pt>
                <c:pt idx="3673">
                  <c:v>15.304166666666671</c:v>
                </c:pt>
                <c:pt idx="3674">
                  <c:v>15.30833333333333</c:v>
                </c:pt>
                <c:pt idx="3675">
                  <c:v>15.3125</c:v>
                </c:pt>
                <c:pt idx="3676">
                  <c:v>15.31666666666667</c:v>
                </c:pt>
                <c:pt idx="3677">
                  <c:v>15.320833333333329</c:v>
                </c:pt>
                <c:pt idx="3678">
                  <c:v>15.324999999999999</c:v>
                </c:pt>
                <c:pt idx="3679">
                  <c:v>15.329166666666669</c:v>
                </c:pt>
                <c:pt idx="3680">
                  <c:v>15.33333333333333</c:v>
                </c:pt>
                <c:pt idx="3681">
                  <c:v>15.3375</c:v>
                </c:pt>
                <c:pt idx="3682">
                  <c:v>15.34166666666667</c:v>
                </c:pt>
                <c:pt idx="3683">
                  <c:v>15.34583333333333</c:v>
                </c:pt>
                <c:pt idx="3684">
                  <c:v>15.35</c:v>
                </c:pt>
                <c:pt idx="3685">
                  <c:v>15.35416666666667</c:v>
                </c:pt>
                <c:pt idx="3686">
                  <c:v>15.358333333333331</c:v>
                </c:pt>
                <c:pt idx="3687">
                  <c:v>15.362500000000001</c:v>
                </c:pt>
                <c:pt idx="3688">
                  <c:v>15.366666666666671</c:v>
                </c:pt>
                <c:pt idx="3689">
                  <c:v>15.370833333333341</c:v>
                </c:pt>
                <c:pt idx="3690">
                  <c:v>15.375</c:v>
                </c:pt>
                <c:pt idx="3691">
                  <c:v>15.37916666666667</c:v>
                </c:pt>
                <c:pt idx="3692">
                  <c:v>15.383333333333329</c:v>
                </c:pt>
                <c:pt idx="3693">
                  <c:v>15.387499999999999</c:v>
                </c:pt>
                <c:pt idx="3694">
                  <c:v>15.391666666666669</c:v>
                </c:pt>
                <c:pt idx="3695">
                  <c:v>15.395833333333339</c:v>
                </c:pt>
                <c:pt idx="3696">
                  <c:v>15.4</c:v>
                </c:pt>
                <c:pt idx="3697">
                  <c:v>15.40416666666667</c:v>
                </c:pt>
                <c:pt idx="3698">
                  <c:v>15.40833333333333</c:v>
                </c:pt>
                <c:pt idx="3699">
                  <c:v>15.4125</c:v>
                </c:pt>
                <c:pt idx="3700">
                  <c:v>15.41666666666667</c:v>
                </c:pt>
                <c:pt idx="3701">
                  <c:v>15.420833333333331</c:v>
                </c:pt>
                <c:pt idx="3702">
                  <c:v>15.425000000000001</c:v>
                </c:pt>
                <c:pt idx="3703">
                  <c:v>15.429166666666671</c:v>
                </c:pt>
                <c:pt idx="3704">
                  <c:v>15.43333333333333</c:v>
                </c:pt>
                <c:pt idx="3705">
                  <c:v>15.4375</c:v>
                </c:pt>
                <c:pt idx="3706">
                  <c:v>15.44166666666667</c:v>
                </c:pt>
                <c:pt idx="3707">
                  <c:v>15.445833333333329</c:v>
                </c:pt>
                <c:pt idx="3708">
                  <c:v>15.45</c:v>
                </c:pt>
                <c:pt idx="3709">
                  <c:v>15.454166666666669</c:v>
                </c:pt>
                <c:pt idx="3710">
                  <c:v>15.45833333333333</c:v>
                </c:pt>
                <c:pt idx="3711">
                  <c:v>15.4625</c:v>
                </c:pt>
                <c:pt idx="3712">
                  <c:v>15.46666666666667</c:v>
                </c:pt>
                <c:pt idx="3713">
                  <c:v>15.47083333333333</c:v>
                </c:pt>
                <c:pt idx="3714">
                  <c:v>15.475</c:v>
                </c:pt>
                <c:pt idx="3715">
                  <c:v>15.47916666666667</c:v>
                </c:pt>
                <c:pt idx="3716">
                  <c:v>15.483333333333331</c:v>
                </c:pt>
                <c:pt idx="3717">
                  <c:v>15.487500000000001</c:v>
                </c:pt>
                <c:pt idx="3718">
                  <c:v>15.491666666666671</c:v>
                </c:pt>
                <c:pt idx="3719">
                  <c:v>15.495833333333341</c:v>
                </c:pt>
                <c:pt idx="3720">
                  <c:v>15.5</c:v>
                </c:pt>
                <c:pt idx="3721">
                  <c:v>15.50416666666667</c:v>
                </c:pt>
                <c:pt idx="3722">
                  <c:v>15.508333333333329</c:v>
                </c:pt>
                <c:pt idx="3723">
                  <c:v>15.512499999999999</c:v>
                </c:pt>
                <c:pt idx="3724">
                  <c:v>15.516666666666669</c:v>
                </c:pt>
                <c:pt idx="3725">
                  <c:v>15.52083333333333</c:v>
                </c:pt>
                <c:pt idx="3726">
                  <c:v>15.525</c:v>
                </c:pt>
                <c:pt idx="3727">
                  <c:v>15.52916666666667</c:v>
                </c:pt>
                <c:pt idx="3728">
                  <c:v>15.53333333333333</c:v>
                </c:pt>
                <c:pt idx="3729">
                  <c:v>15.5375</c:v>
                </c:pt>
                <c:pt idx="3730">
                  <c:v>15.54166666666667</c:v>
                </c:pt>
                <c:pt idx="3731">
                  <c:v>15.545833333333331</c:v>
                </c:pt>
                <c:pt idx="3732">
                  <c:v>15.55</c:v>
                </c:pt>
                <c:pt idx="3733">
                  <c:v>15.554166666666671</c:v>
                </c:pt>
                <c:pt idx="3734">
                  <c:v>15.55833333333333</c:v>
                </c:pt>
                <c:pt idx="3735">
                  <c:v>15.5625</c:v>
                </c:pt>
                <c:pt idx="3736">
                  <c:v>15.56666666666667</c:v>
                </c:pt>
                <c:pt idx="3737">
                  <c:v>15.570833333333329</c:v>
                </c:pt>
                <c:pt idx="3738">
                  <c:v>15.574999999999999</c:v>
                </c:pt>
                <c:pt idx="3739">
                  <c:v>15.579166666666669</c:v>
                </c:pt>
                <c:pt idx="3740">
                  <c:v>15.58333333333333</c:v>
                </c:pt>
                <c:pt idx="3741">
                  <c:v>15.5875</c:v>
                </c:pt>
                <c:pt idx="3742">
                  <c:v>15.59166666666667</c:v>
                </c:pt>
                <c:pt idx="3743">
                  <c:v>15.59583333333333</c:v>
                </c:pt>
                <c:pt idx="3744">
                  <c:v>15.6</c:v>
                </c:pt>
                <c:pt idx="3745">
                  <c:v>15.60416666666667</c:v>
                </c:pt>
                <c:pt idx="3746">
                  <c:v>15.608333333333331</c:v>
                </c:pt>
                <c:pt idx="3747">
                  <c:v>15.612500000000001</c:v>
                </c:pt>
                <c:pt idx="3748">
                  <c:v>15.616666666666671</c:v>
                </c:pt>
                <c:pt idx="3749">
                  <c:v>15.62083333333333</c:v>
                </c:pt>
                <c:pt idx="3750">
                  <c:v>15.625</c:v>
                </c:pt>
                <c:pt idx="3751">
                  <c:v>15.62916666666667</c:v>
                </c:pt>
                <c:pt idx="3752">
                  <c:v>15.633333333333329</c:v>
                </c:pt>
                <c:pt idx="3753">
                  <c:v>15.637499999999999</c:v>
                </c:pt>
                <c:pt idx="3754">
                  <c:v>15.641666666666669</c:v>
                </c:pt>
                <c:pt idx="3755">
                  <c:v>15.64583333333333</c:v>
                </c:pt>
                <c:pt idx="3756">
                  <c:v>15.65</c:v>
                </c:pt>
                <c:pt idx="3757">
                  <c:v>15.65416666666667</c:v>
                </c:pt>
                <c:pt idx="3758">
                  <c:v>15.65833333333333</c:v>
                </c:pt>
                <c:pt idx="3759">
                  <c:v>15.6625</c:v>
                </c:pt>
                <c:pt idx="3760">
                  <c:v>15.66666666666667</c:v>
                </c:pt>
                <c:pt idx="3761">
                  <c:v>15.670833333333331</c:v>
                </c:pt>
                <c:pt idx="3762">
                  <c:v>15.675000000000001</c:v>
                </c:pt>
                <c:pt idx="3763">
                  <c:v>15.679166666666671</c:v>
                </c:pt>
                <c:pt idx="3764">
                  <c:v>15.68333333333333</c:v>
                </c:pt>
                <c:pt idx="3765">
                  <c:v>15.6875</c:v>
                </c:pt>
                <c:pt idx="3766">
                  <c:v>15.69166666666667</c:v>
                </c:pt>
                <c:pt idx="3767">
                  <c:v>15.695833333333329</c:v>
                </c:pt>
                <c:pt idx="3768">
                  <c:v>15.7</c:v>
                </c:pt>
                <c:pt idx="3769">
                  <c:v>15.704166666666669</c:v>
                </c:pt>
                <c:pt idx="3770">
                  <c:v>15.70833333333333</c:v>
                </c:pt>
                <c:pt idx="3771">
                  <c:v>15.7125</c:v>
                </c:pt>
                <c:pt idx="3772">
                  <c:v>15.71666666666667</c:v>
                </c:pt>
                <c:pt idx="3773">
                  <c:v>15.72083333333333</c:v>
                </c:pt>
                <c:pt idx="3774">
                  <c:v>15.725</c:v>
                </c:pt>
                <c:pt idx="3775">
                  <c:v>15.72916666666667</c:v>
                </c:pt>
                <c:pt idx="3776">
                  <c:v>15.733333333333331</c:v>
                </c:pt>
                <c:pt idx="3777">
                  <c:v>15.737500000000001</c:v>
                </c:pt>
                <c:pt idx="3778">
                  <c:v>15.741666666666671</c:v>
                </c:pt>
                <c:pt idx="3779">
                  <c:v>15.74583333333333</c:v>
                </c:pt>
                <c:pt idx="3780">
                  <c:v>15.75</c:v>
                </c:pt>
                <c:pt idx="3781">
                  <c:v>15.75416666666667</c:v>
                </c:pt>
                <c:pt idx="3782">
                  <c:v>15.758333333333329</c:v>
                </c:pt>
                <c:pt idx="3783">
                  <c:v>15.762499999999999</c:v>
                </c:pt>
                <c:pt idx="3784">
                  <c:v>15.766666666666669</c:v>
                </c:pt>
                <c:pt idx="3785">
                  <c:v>15.77083333333333</c:v>
                </c:pt>
                <c:pt idx="3786">
                  <c:v>15.775</c:v>
                </c:pt>
                <c:pt idx="3787">
                  <c:v>15.77916666666667</c:v>
                </c:pt>
                <c:pt idx="3788">
                  <c:v>15.78333333333333</c:v>
                </c:pt>
                <c:pt idx="3789">
                  <c:v>15.7875</c:v>
                </c:pt>
                <c:pt idx="3790">
                  <c:v>15.79166666666667</c:v>
                </c:pt>
                <c:pt idx="3791">
                  <c:v>15.795833333333331</c:v>
                </c:pt>
                <c:pt idx="3792">
                  <c:v>15.8</c:v>
                </c:pt>
                <c:pt idx="3793">
                  <c:v>15.804166666666671</c:v>
                </c:pt>
                <c:pt idx="3794">
                  <c:v>15.80833333333333</c:v>
                </c:pt>
                <c:pt idx="3795">
                  <c:v>15.8125</c:v>
                </c:pt>
                <c:pt idx="3796">
                  <c:v>15.81666666666667</c:v>
                </c:pt>
                <c:pt idx="3797">
                  <c:v>15.820833333333329</c:v>
                </c:pt>
                <c:pt idx="3798">
                  <c:v>15.824999999999999</c:v>
                </c:pt>
                <c:pt idx="3799">
                  <c:v>15.829166666666669</c:v>
                </c:pt>
                <c:pt idx="3800">
                  <c:v>15.83333333333333</c:v>
                </c:pt>
                <c:pt idx="3801">
                  <c:v>15.8375</c:v>
                </c:pt>
                <c:pt idx="3802">
                  <c:v>15.84166666666667</c:v>
                </c:pt>
                <c:pt idx="3803">
                  <c:v>15.84583333333333</c:v>
                </c:pt>
                <c:pt idx="3804">
                  <c:v>15.85</c:v>
                </c:pt>
                <c:pt idx="3805">
                  <c:v>15.85416666666667</c:v>
                </c:pt>
                <c:pt idx="3806">
                  <c:v>15.858333333333331</c:v>
                </c:pt>
                <c:pt idx="3807">
                  <c:v>15.862500000000001</c:v>
                </c:pt>
                <c:pt idx="3808">
                  <c:v>15.866666666666671</c:v>
                </c:pt>
                <c:pt idx="3809">
                  <c:v>15.870833333333341</c:v>
                </c:pt>
                <c:pt idx="3810">
                  <c:v>15.875</c:v>
                </c:pt>
                <c:pt idx="3811">
                  <c:v>15.87916666666667</c:v>
                </c:pt>
                <c:pt idx="3812">
                  <c:v>15.883333333333329</c:v>
                </c:pt>
                <c:pt idx="3813">
                  <c:v>15.887499999999999</c:v>
                </c:pt>
                <c:pt idx="3814">
                  <c:v>15.891666666666669</c:v>
                </c:pt>
                <c:pt idx="3815">
                  <c:v>15.895833333333339</c:v>
                </c:pt>
                <c:pt idx="3816">
                  <c:v>15.9</c:v>
                </c:pt>
                <c:pt idx="3817">
                  <c:v>15.90416666666667</c:v>
                </c:pt>
                <c:pt idx="3818">
                  <c:v>15.90833333333333</c:v>
                </c:pt>
                <c:pt idx="3819">
                  <c:v>15.9125</c:v>
                </c:pt>
                <c:pt idx="3820">
                  <c:v>15.91666666666667</c:v>
                </c:pt>
                <c:pt idx="3821">
                  <c:v>15.920833333333331</c:v>
                </c:pt>
                <c:pt idx="3822">
                  <c:v>15.925000000000001</c:v>
                </c:pt>
                <c:pt idx="3823">
                  <c:v>15.929166666666671</c:v>
                </c:pt>
                <c:pt idx="3824">
                  <c:v>15.93333333333333</c:v>
                </c:pt>
                <c:pt idx="3825">
                  <c:v>15.9375</c:v>
                </c:pt>
                <c:pt idx="3826">
                  <c:v>15.94166666666667</c:v>
                </c:pt>
                <c:pt idx="3827">
                  <c:v>15.945833333333329</c:v>
                </c:pt>
                <c:pt idx="3828">
                  <c:v>15.95</c:v>
                </c:pt>
                <c:pt idx="3829">
                  <c:v>15.954166666666669</c:v>
                </c:pt>
                <c:pt idx="3830">
                  <c:v>15.95833333333333</c:v>
                </c:pt>
                <c:pt idx="3831">
                  <c:v>15.9625</c:v>
                </c:pt>
                <c:pt idx="3832">
                  <c:v>15.96666666666667</c:v>
                </c:pt>
                <c:pt idx="3833">
                  <c:v>15.97083333333333</c:v>
                </c:pt>
                <c:pt idx="3834">
                  <c:v>15.975</c:v>
                </c:pt>
                <c:pt idx="3835">
                  <c:v>15.97916666666667</c:v>
                </c:pt>
                <c:pt idx="3836">
                  <c:v>15.983333333333331</c:v>
                </c:pt>
                <c:pt idx="3837">
                  <c:v>15.987500000000001</c:v>
                </c:pt>
                <c:pt idx="3838">
                  <c:v>15.991666666666671</c:v>
                </c:pt>
                <c:pt idx="3839">
                  <c:v>15.995833333333341</c:v>
                </c:pt>
                <c:pt idx="3840">
                  <c:v>16</c:v>
                </c:pt>
                <c:pt idx="3841">
                  <c:v>16.00416666666667</c:v>
                </c:pt>
                <c:pt idx="3842">
                  <c:v>16.008333333333312</c:v>
                </c:pt>
                <c:pt idx="3843">
                  <c:v>16.012499999999999</c:v>
                </c:pt>
                <c:pt idx="3844">
                  <c:v>16.016666666666669</c:v>
                </c:pt>
                <c:pt idx="3845">
                  <c:v>16.020833333333321</c:v>
                </c:pt>
                <c:pt idx="3846">
                  <c:v>16.024999999999999</c:v>
                </c:pt>
                <c:pt idx="3847">
                  <c:v>16.029166666666669</c:v>
                </c:pt>
                <c:pt idx="3848">
                  <c:v>16.03333333333331</c:v>
                </c:pt>
                <c:pt idx="3849">
                  <c:v>16.037500000000001</c:v>
                </c:pt>
                <c:pt idx="3850">
                  <c:v>16.041666666666671</c:v>
                </c:pt>
                <c:pt idx="3851">
                  <c:v>16.045833333333309</c:v>
                </c:pt>
                <c:pt idx="3852">
                  <c:v>16.05</c:v>
                </c:pt>
                <c:pt idx="3853">
                  <c:v>16.054166666666671</c:v>
                </c:pt>
                <c:pt idx="3854">
                  <c:v>16.058333333333309</c:v>
                </c:pt>
                <c:pt idx="3855">
                  <c:v>16.0625</c:v>
                </c:pt>
                <c:pt idx="3856">
                  <c:v>16.06666666666667</c:v>
                </c:pt>
                <c:pt idx="3857">
                  <c:v>16.070833333333319</c:v>
                </c:pt>
                <c:pt idx="3858">
                  <c:v>16.074999999999999</c:v>
                </c:pt>
                <c:pt idx="3859">
                  <c:v>16.079166666666669</c:v>
                </c:pt>
                <c:pt idx="3860">
                  <c:v>16.083333333333311</c:v>
                </c:pt>
                <c:pt idx="3861">
                  <c:v>16.087499999999999</c:v>
                </c:pt>
                <c:pt idx="3862">
                  <c:v>16.091666666666661</c:v>
                </c:pt>
                <c:pt idx="3863">
                  <c:v>16.09583333333331</c:v>
                </c:pt>
                <c:pt idx="3864">
                  <c:v>16.100000000000001</c:v>
                </c:pt>
                <c:pt idx="3865">
                  <c:v>16.104166666666671</c:v>
                </c:pt>
                <c:pt idx="3866">
                  <c:v>16.108333333333309</c:v>
                </c:pt>
                <c:pt idx="3867">
                  <c:v>16.112500000000001</c:v>
                </c:pt>
                <c:pt idx="3868">
                  <c:v>16.116666666666671</c:v>
                </c:pt>
                <c:pt idx="3869">
                  <c:v>16.120833333333319</c:v>
                </c:pt>
                <c:pt idx="3870">
                  <c:v>16.125</c:v>
                </c:pt>
                <c:pt idx="3871">
                  <c:v>16.12916666666667</c:v>
                </c:pt>
                <c:pt idx="3872">
                  <c:v>16.133333333333319</c:v>
                </c:pt>
                <c:pt idx="3873">
                  <c:v>16.137499999999999</c:v>
                </c:pt>
                <c:pt idx="3874">
                  <c:v>16.141666666666669</c:v>
                </c:pt>
                <c:pt idx="3875">
                  <c:v>16.145833333333321</c:v>
                </c:pt>
                <c:pt idx="3876">
                  <c:v>16.149999999999999</c:v>
                </c:pt>
                <c:pt idx="3877">
                  <c:v>16.154166666666669</c:v>
                </c:pt>
                <c:pt idx="3878">
                  <c:v>16.15833333333331</c:v>
                </c:pt>
                <c:pt idx="3879">
                  <c:v>16.162500000000001</c:v>
                </c:pt>
                <c:pt idx="3880">
                  <c:v>16.166666666666671</c:v>
                </c:pt>
                <c:pt idx="3881">
                  <c:v>16.17083333333332</c:v>
                </c:pt>
                <c:pt idx="3882">
                  <c:v>16.175000000000001</c:v>
                </c:pt>
                <c:pt idx="3883">
                  <c:v>16.179166666666671</c:v>
                </c:pt>
                <c:pt idx="3884">
                  <c:v>16.183333333333309</c:v>
                </c:pt>
                <c:pt idx="3885">
                  <c:v>16.1875</c:v>
                </c:pt>
                <c:pt idx="3886">
                  <c:v>16.19166666666667</c:v>
                </c:pt>
                <c:pt idx="3887">
                  <c:v>16.195833333333319</c:v>
                </c:pt>
                <c:pt idx="3888">
                  <c:v>16.2</c:v>
                </c:pt>
                <c:pt idx="3889">
                  <c:v>16.204166666666669</c:v>
                </c:pt>
                <c:pt idx="3890">
                  <c:v>16.208333333333311</c:v>
                </c:pt>
                <c:pt idx="3891">
                  <c:v>16.212499999999999</c:v>
                </c:pt>
                <c:pt idx="3892">
                  <c:v>16.216666666666661</c:v>
                </c:pt>
                <c:pt idx="3893">
                  <c:v>16.22083333333331</c:v>
                </c:pt>
                <c:pt idx="3894">
                  <c:v>16.225000000000001</c:v>
                </c:pt>
                <c:pt idx="3895">
                  <c:v>16.229166666666671</c:v>
                </c:pt>
                <c:pt idx="3896">
                  <c:v>16.233333333333309</c:v>
                </c:pt>
                <c:pt idx="3897">
                  <c:v>16.237500000000001</c:v>
                </c:pt>
                <c:pt idx="3898">
                  <c:v>16.241666666666671</c:v>
                </c:pt>
                <c:pt idx="3899">
                  <c:v>16.245833333333309</c:v>
                </c:pt>
                <c:pt idx="3900">
                  <c:v>16.25</c:v>
                </c:pt>
                <c:pt idx="3901">
                  <c:v>16.25416666666667</c:v>
                </c:pt>
                <c:pt idx="3902">
                  <c:v>16.258333333333312</c:v>
                </c:pt>
                <c:pt idx="3903">
                  <c:v>16.262499999999982</c:v>
                </c:pt>
                <c:pt idx="3904">
                  <c:v>16.266666666666669</c:v>
                </c:pt>
                <c:pt idx="3905">
                  <c:v>16.270833333333321</c:v>
                </c:pt>
                <c:pt idx="3906">
                  <c:v>16.274999999999999</c:v>
                </c:pt>
                <c:pt idx="3907">
                  <c:v>16.279166666666661</c:v>
                </c:pt>
                <c:pt idx="3908">
                  <c:v>16.28333333333331</c:v>
                </c:pt>
                <c:pt idx="3909">
                  <c:v>16.287500000000001</c:v>
                </c:pt>
                <c:pt idx="3910">
                  <c:v>16.291666666666671</c:v>
                </c:pt>
                <c:pt idx="3911">
                  <c:v>16.295833333333309</c:v>
                </c:pt>
                <c:pt idx="3912">
                  <c:v>16.3</c:v>
                </c:pt>
                <c:pt idx="3913">
                  <c:v>16.304166666666671</c:v>
                </c:pt>
                <c:pt idx="3914">
                  <c:v>16.308333333333309</c:v>
                </c:pt>
                <c:pt idx="3915">
                  <c:v>16.3125</c:v>
                </c:pt>
                <c:pt idx="3916">
                  <c:v>16.31666666666667</c:v>
                </c:pt>
                <c:pt idx="3917">
                  <c:v>16.320833333333319</c:v>
                </c:pt>
                <c:pt idx="3918">
                  <c:v>16.324999999999999</c:v>
                </c:pt>
                <c:pt idx="3919">
                  <c:v>16.329166666666669</c:v>
                </c:pt>
                <c:pt idx="3920">
                  <c:v>16.333333333333311</c:v>
                </c:pt>
                <c:pt idx="3921">
                  <c:v>16.337499999999999</c:v>
                </c:pt>
                <c:pt idx="3922">
                  <c:v>16.341666666666661</c:v>
                </c:pt>
                <c:pt idx="3923">
                  <c:v>16.34583333333331</c:v>
                </c:pt>
                <c:pt idx="3924">
                  <c:v>16.350000000000001</c:v>
                </c:pt>
                <c:pt idx="3925">
                  <c:v>16.354166666666671</c:v>
                </c:pt>
                <c:pt idx="3926">
                  <c:v>16.358333333333309</c:v>
                </c:pt>
                <c:pt idx="3927">
                  <c:v>16.362500000000001</c:v>
                </c:pt>
                <c:pt idx="3928">
                  <c:v>16.366666666666671</c:v>
                </c:pt>
                <c:pt idx="3929">
                  <c:v>16.370833333333319</c:v>
                </c:pt>
                <c:pt idx="3930">
                  <c:v>16.375</c:v>
                </c:pt>
                <c:pt idx="3931">
                  <c:v>16.37916666666667</c:v>
                </c:pt>
                <c:pt idx="3932">
                  <c:v>16.383333333333312</c:v>
                </c:pt>
                <c:pt idx="3933">
                  <c:v>16.387499999999999</c:v>
                </c:pt>
                <c:pt idx="3934">
                  <c:v>16.391666666666669</c:v>
                </c:pt>
                <c:pt idx="3935">
                  <c:v>16.395833333333311</c:v>
                </c:pt>
                <c:pt idx="3936">
                  <c:v>16.399999999999999</c:v>
                </c:pt>
                <c:pt idx="3937">
                  <c:v>16.404166666666661</c:v>
                </c:pt>
                <c:pt idx="3938">
                  <c:v>16.40833333333331</c:v>
                </c:pt>
                <c:pt idx="3939">
                  <c:v>16.412500000000001</c:v>
                </c:pt>
                <c:pt idx="3940">
                  <c:v>16.416666666666671</c:v>
                </c:pt>
                <c:pt idx="3941">
                  <c:v>16.420833333333309</c:v>
                </c:pt>
                <c:pt idx="3942">
                  <c:v>16.425000000000001</c:v>
                </c:pt>
                <c:pt idx="3943">
                  <c:v>16.429166666666671</c:v>
                </c:pt>
                <c:pt idx="3944">
                  <c:v>16.433333333333309</c:v>
                </c:pt>
                <c:pt idx="3945">
                  <c:v>16.4375</c:v>
                </c:pt>
                <c:pt idx="3946">
                  <c:v>16.44166666666667</c:v>
                </c:pt>
                <c:pt idx="3947">
                  <c:v>16.445833333333312</c:v>
                </c:pt>
                <c:pt idx="3948">
                  <c:v>16.45</c:v>
                </c:pt>
                <c:pt idx="3949">
                  <c:v>16.454166666666669</c:v>
                </c:pt>
                <c:pt idx="3950">
                  <c:v>16.458333333333311</c:v>
                </c:pt>
                <c:pt idx="3951">
                  <c:v>16.462499999999981</c:v>
                </c:pt>
                <c:pt idx="3952">
                  <c:v>16.466666666666661</c:v>
                </c:pt>
                <c:pt idx="3953">
                  <c:v>16.47083333333331</c:v>
                </c:pt>
                <c:pt idx="3954">
                  <c:v>16.475000000000001</c:v>
                </c:pt>
                <c:pt idx="3955">
                  <c:v>16.479166666666671</c:v>
                </c:pt>
                <c:pt idx="3956">
                  <c:v>16.483333333333309</c:v>
                </c:pt>
                <c:pt idx="3957">
                  <c:v>16.487500000000001</c:v>
                </c:pt>
                <c:pt idx="3958">
                  <c:v>16.491666666666671</c:v>
                </c:pt>
                <c:pt idx="3959">
                  <c:v>16.495833333333309</c:v>
                </c:pt>
                <c:pt idx="3960">
                  <c:v>16.5</c:v>
                </c:pt>
                <c:pt idx="3961">
                  <c:v>16.50416666666667</c:v>
                </c:pt>
                <c:pt idx="3962">
                  <c:v>16.508333333333312</c:v>
                </c:pt>
                <c:pt idx="3963">
                  <c:v>16.512499999999999</c:v>
                </c:pt>
                <c:pt idx="3964">
                  <c:v>16.516666666666669</c:v>
                </c:pt>
                <c:pt idx="3965">
                  <c:v>16.520833333333321</c:v>
                </c:pt>
                <c:pt idx="3966">
                  <c:v>16.524999999999999</c:v>
                </c:pt>
                <c:pt idx="3967">
                  <c:v>16.529166666666669</c:v>
                </c:pt>
                <c:pt idx="3968">
                  <c:v>16.53333333333331</c:v>
                </c:pt>
                <c:pt idx="3969">
                  <c:v>16.537500000000001</c:v>
                </c:pt>
                <c:pt idx="3970">
                  <c:v>16.541666666666671</c:v>
                </c:pt>
                <c:pt idx="3971">
                  <c:v>16.545833333333309</c:v>
                </c:pt>
                <c:pt idx="3972">
                  <c:v>16.55</c:v>
                </c:pt>
                <c:pt idx="3973">
                  <c:v>16.554166666666671</c:v>
                </c:pt>
                <c:pt idx="3974">
                  <c:v>16.558333333333309</c:v>
                </c:pt>
                <c:pt idx="3975">
                  <c:v>16.5625</c:v>
                </c:pt>
                <c:pt idx="3976">
                  <c:v>16.56666666666667</c:v>
                </c:pt>
                <c:pt idx="3977">
                  <c:v>16.570833333333319</c:v>
                </c:pt>
                <c:pt idx="3978">
                  <c:v>16.574999999999999</c:v>
                </c:pt>
                <c:pt idx="3979">
                  <c:v>16.579166666666669</c:v>
                </c:pt>
                <c:pt idx="3980">
                  <c:v>16.583333333333311</c:v>
                </c:pt>
                <c:pt idx="3981">
                  <c:v>16.587499999999999</c:v>
                </c:pt>
                <c:pt idx="3982">
                  <c:v>16.591666666666661</c:v>
                </c:pt>
                <c:pt idx="3983">
                  <c:v>16.59583333333331</c:v>
                </c:pt>
                <c:pt idx="3984">
                  <c:v>16.600000000000001</c:v>
                </c:pt>
                <c:pt idx="3985">
                  <c:v>16.604166666666671</c:v>
                </c:pt>
                <c:pt idx="3986">
                  <c:v>16.608333333333309</c:v>
                </c:pt>
                <c:pt idx="3987">
                  <c:v>16.612500000000001</c:v>
                </c:pt>
                <c:pt idx="3988">
                  <c:v>16.616666666666671</c:v>
                </c:pt>
                <c:pt idx="3989">
                  <c:v>16.620833333333319</c:v>
                </c:pt>
                <c:pt idx="3990">
                  <c:v>16.625</c:v>
                </c:pt>
                <c:pt idx="3991">
                  <c:v>16.62916666666667</c:v>
                </c:pt>
                <c:pt idx="3992">
                  <c:v>16.633333333333319</c:v>
                </c:pt>
                <c:pt idx="3993">
                  <c:v>16.637499999999999</c:v>
                </c:pt>
                <c:pt idx="3994">
                  <c:v>16.641666666666669</c:v>
                </c:pt>
                <c:pt idx="3995">
                  <c:v>16.645833333333311</c:v>
                </c:pt>
                <c:pt idx="3996">
                  <c:v>16.649999999999999</c:v>
                </c:pt>
                <c:pt idx="3997">
                  <c:v>16.654166666666669</c:v>
                </c:pt>
                <c:pt idx="3998">
                  <c:v>16.65833333333331</c:v>
                </c:pt>
                <c:pt idx="3999">
                  <c:v>16.662500000000001</c:v>
                </c:pt>
                <c:pt idx="4000">
                  <c:v>16.666666666666671</c:v>
                </c:pt>
                <c:pt idx="4001">
                  <c:v>16.67083333333332</c:v>
                </c:pt>
                <c:pt idx="4002">
                  <c:v>16.675000000000001</c:v>
                </c:pt>
                <c:pt idx="4003">
                  <c:v>16.679166666666671</c:v>
                </c:pt>
                <c:pt idx="4004">
                  <c:v>16.683333333333309</c:v>
                </c:pt>
                <c:pt idx="4005">
                  <c:v>16.6875</c:v>
                </c:pt>
                <c:pt idx="4006">
                  <c:v>16.69166666666667</c:v>
                </c:pt>
                <c:pt idx="4007">
                  <c:v>16.695833333333319</c:v>
                </c:pt>
                <c:pt idx="4008">
                  <c:v>16.7</c:v>
                </c:pt>
                <c:pt idx="4009">
                  <c:v>16.704166666666669</c:v>
                </c:pt>
                <c:pt idx="4010">
                  <c:v>16.708333333333311</c:v>
                </c:pt>
                <c:pt idx="4011">
                  <c:v>16.712499999999981</c:v>
                </c:pt>
                <c:pt idx="4012">
                  <c:v>16.716666666666661</c:v>
                </c:pt>
                <c:pt idx="4013">
                  <c:v>16.72083333333331</c:v>
                </c:pt>
                <c:pt idx="4014">
                  <c:v>16.725000000000001</c:v>
                </c:pt>
                <c:pt idx="4015">
                  <c:v>16.729166666666671</c:v>
                </c:pt>
                <c:pt idx="4016">
                  <c:v>16.733333333333309</c:v>
                </c:pt>
                <c:pt idx="4017">
                  <c:v>16.737500000000001</c:v>
                </c:pt>
                <c:pt idx="4018">
                  <c:v>16.741666666666671</c:v>
                </c:pt>
                <c:pt idx="4019">
                  <c:v>16.745833333333309</c:v>
                </c:pt>
                <c:pt idx="4020">
                  <c:v>16.75</c:v>
                </c:pt>
                <c:pt idx="4021">
                  <c:v>16.75416666666667</c:v>
                </c:pt>
                <c:pt idx="4022">
                  <c:v>16.758333333333312</c:v>
                </c:pt>
                <c:pt idx="4023">
                  <c:v>16.762499999999982</c:v>
                </c:pt>
                <c:pt idx="4024">
                  <c:v>16.766666666666669</c:v>
                </c:pt>
                <c:pt idx="4025">
                  <c:v>16.770833333333311</c:v>
                </c:pt>
                <c:pt idx="4026">
                  <c:v>16.774999999999999</c:v>
                </c:pt>
                <c:pt idx="4027">
                  <c:v>16.779166666666661</c:v>
                </c:pt>
                <c:pt idx="4028">
                  <c:v>16.78333333333331</c:v>
                </c:pt>
                <c:pt idx="4029">
                  <c:v>16.787500000000001</c:v>
                </c:pt>
                <c:pt idx="4030">
                  <c:v>16.791666666666671</c:v>
                </c:pt>
                <c:pt idx="4031">
                  <c:v>16.795833333333309</c:v>
                </c:pt>
                <c:pt idx="4032">
                  <c:v>16.8</c:v>
                </c:pt>
                <c:pt idx="4033">
                  <c:v>16.804166666666671</c:v>
                </c:pt>
                <c:pt idx="4034">
                  <c:v>16.808333333333309</c:v>
                </c:pt>
                <c:pt idx="4035">
                  <c:v>16.8125</c:v>
                </c:pt>
                <c:pt idx="4036">
                  <c:v>16.81666666666667</c:v>
                </c:pt>
                <c:pt idx="4037">
                  <c:v>16.820833333333319</c:v>
                </c:pt>
                <c:pt idx="4038">
                  <c:v>16.824999999999999</c:v>
                </c:pt>
                <c:pt idx="4039">
                  <c:v>16.829166666666669</c:v>
                </c:pt>
                <c:pt idx="4040">
                  <c:v>16.833333333333311</c:v>
                </c:pt>
                <c:pt idx="4041">
                  <c:v>16.837499999999999</c:v>
                </c:pt>
                <c:pt idx="4042">
                  <c:v>16.841666666666661</c:v>
                </c:pt>
                <c:pt idx="4043">
                  <c:v>16.84583333333331</c:v>
                </c:pt>
                <c:pt idx="4044">
                  <c:v>16.850000000000001</c:v>
                </c:pt>
                <c:pt idx="4045">
                  <c:v>16.854166666666671</c:v>
                </c:pt>
                <c:pt idx="4046">
                  <c:v>16.858333333333309</c:v>
                </c:pt>
                <c:pt idx="4047">
                  <c:v>16.862500000000001</c:v>
                </c:pt>
                <c:pt idx="4048">
                  <c:v>16.866666666666671</c:v>
                </c:pt>
                <c:pt idx="4049">
                  <c:v>16.870833333333319</c:v>
                </c:pt>
                <c:pt idx="4050">
                  <c:v>16.875</c:v>
                </c:pt>
                <c:pt idx="4051">
                  <c:v>16.87916666666667</c:v>
                </c:pt>
                <c:pt idx="4052">
                  <c:v>16.883333333333312</c:v>
                </c:pt>
                <c:pt idx="4053">
                  <c:v>16.887499999999999</c:v>
                </c:pt>
                <c:pt idx="4054">
                  <c:v>16.891666666666669</c:v>
                </c:pt>
                <c:pt idx="4055">
                  <c:v>16.895833333333311</c:v>
                </c:pt>
                <c:pt idx="4056">
                  <c:v>16.899999999999999</c:v>
                </c:pt>
                <c:pt idx="4057">
                  <c:v>16.904166666666661</c:v>
                </c:pt>
                <c:pt idx="4058">
                  <c:v>16.90833333333331</c:v>
                </c:pt>
                <c:pt idx="4059">
                  <c:v>16.912500000000001</c:v>
                </c:pt>
                <c:pt idx="4060">
                  <c:v>16.916666666666671</c:v>
                </c:pt>
                <c:pt idx="4061">
                  <c:v>16.920833333333309</c:v>
                </c:pt>
                <c:pt idx="4062">
                  <c:v>16.925000000000001</c:v>
                </c:pt>
                <c:pt idx="4063">
                  <c:v>16.929166666666671</c:v>
                </c:pt>
                <c:pt idx="4064">
                  <c:v>16.933333333333309</c:v>
                </c:pt>
                <c:pt idx="4065">
                  <c:v>16.9375</c:v>
                </c:pt>
                <c:pt idx="4066">
                  <c:v>16.94166666666667</c:v>
                </c:pt>
                <c:pt idx="4067">
                  <c:v>16.945833333333312</c:v>
                </c:pt>
                <c:pt idx="4068">
                  <c:v>16.95</c:v>
                </c:pt>
                <c:pt idx="4069">
                  <c:v>16.954166666666669</c:v>
                </c:pt>
                <c:pt idx="4070">
                  <c:v>16.958333333333311</c:v>
                </c:pt>
                <c:pt idx="4071">
                  <c:v>16.962499999999981</c:v>
                </c:pt>
                <c:pt idx="4072">
                  <c:v>16.966666666666661</c:v>
                </c:pt>
                <c:pt idx="4073">
                  <c:v>16.97083333333331</c:v>
                </c:pt>
                <c:pt idx="4074">
                  <c:v>16.975000000000001</c:v>
                </c:pt>
                <c:pt idx="4075">
                  <c:v>16.979166666666671</c:v>
                </c:pt>
                <c:pt idx="4076">
                  <c:v>16.983333333333309</c:v>
                </c:pt>
                <c:pt idx="4077">
                  <c:v>16.987500000000001</c:v>
                </c:pt>
                <c:pt idx="4078">
                  <c:v>16.991666666666671</c:v>
                </c:pt>
                <c:pt idx="4079">
                  <c:v>16.995833333333309</c:v>
                </c:pt>
                <c:pt idx="4080">
                  <c:v>17</c:v>
                </c:pt>
                <c:pt idx="4081">
                  <c:v>17.00416666666667</c:v>
                </c:pt>
                <c:pt idx="4082">
                  <c:v>17.008333333333312</c:v>
                </c:pt>
                <c:pt idx="4083">
                  <c:v>17.012499999999999</c:v>
                </c:pt>
                <c:pt idx="4084">
                  <c:v>17.016666666666669</c:v>
                </c:pt>
                <c:pt idx="4085">
                  <c:v>17.020833333333321</c:v>
                </c:pt>
                <c:pt idx="4086">
                  <c:v>17.024999999999999</c:v>
                </c:pt>
                <c:pt idx="4087">
                  <c:v>17.029166666666669</c:v>
                </c:pt>
                <c:pt idx="4088">
                  <c:v>17.03333333333331</c:v>
                </c:pt>
                <c:pt idx="4089">
                  <c:v>17.037500000000001</c:v>
                </c:pt>
                <c:pt idx="4090">
                  <c:v>17.041666666666671</c:v>
                </c:pt>
                <c:pt idx="4091">
                  <c:v>17.045833333333309</c:v>
                </c:pt>
                <c:pt idx="4092">
                  <c:v>17.05</c:v>
                </c:pt>
                <c:pt idx="4093">
                  <c:v>17.054166666666671</c:v>
                </c:pt>
                <c:pt idx="4094">
                  <c:v>17.058333333333309</c:v>
                </c:pt>
                <c:pt idx="4095">
                  <c:v>17.0625</c:v>
                </c:pt>
                <c:pt idx="4096">
                  <c:v>17.06666666666667</c:v>
                </c:pt>
                <c:pt idx="4097">
                  <c:v>17.070833333333319</c:v>
                </c:pt>
                <c:pt idx="4098">
                  <c:v>17.074999999999999</c:v>
                </c:pt>
                <c:pt idx="4099">
                  <c:v>17.079166666666669</c:v>
                </c:pt>
                <c:pt idx="4100">
                  <c:v>17.083333333333311</c:v>
                </c:pt>
                <c:pt idx="4101">
                  <c:v>17.087499999999999</c:v>
                </c:pt>
                <c:pt idx="4102">
                  <c:v>17.091666666666661</c:v>
                </c:pt>
                <c:pt idx="4103">
                  <c:v>17.09583333333331</c:v>
                </c:pt>
                <c:pt idx="4104">
                  <c:v>17.100000000000001</c:v>
                </c:pt>
                <c:pt idx="4105">
                  <c:v>17.104166666666671</c:v>
                </c:pt>
                <c:pt idx="4106">
                  <c:v>17.108333333333309</c:v>
                </c:pt>
                <c:pt idx="4107">
                  <c:v>17.112500000000001</c:v>
                </c:pt>
                <c:pt idx="4108">
                  <c:v>17.116666666666671</c:v>
                </c:pt>
                <c:pt idx="4109">
                  <c:v>17.120833333333319</c:v>
                </c:pt>
                <c:pt idx="4110">
                  <c:v>17.125</c:v>
                </c:pt>
                <c:pt idx="4111">
                  <c:v>17.12916666666667</c:v>
                </c:pt>
                <c:pt idx="4112">
                  <c:v>17.133333333333319</c:v>
                </c:pt>
                <c:pt idx="4113">
                  <c:v>17.137499999999999</c:v>
                </c:pt>
                <c:pt idx="4114">
                  <c:v>17.141666666666669</c:v>
                </c:pt>
                <c:pt idx="4115">
                  <c:v>17.145833333333321</c:v>
                </c:pt>
                <c:pt idx="4116">
                  <c:v>17.149999999999999</c:v>
                </c:pt>
                <c:pt idx="4117">
                  <c:v>17.154166666666669</c:v>
                </c:pt>
                <c:pt idx="4118">
                  <c:v>17.15833333333331</c:v>
                </c:pt>
                <c:pt idx="4119">
                  <c:v>17.162500000000001</c:v>
                </c:pt>
                <c:pt idx="4120">
                  <c:v>17.166666666666671</c:v>
                </c:pt>
                <c:pt idx="4121">
                  <c:v>17.17083333333332</c:v>
                </c:pt>
                <c:pt idx="4122">
                  <c:v>17.175000000000001</c:v>
                </c:pt>
                <c:pt idx="4123">
                  <c:v>17.179166666666671</c:v>
                </c:pt>
                <c:pt idx="4124">
                  <c:v>17.183333333333309</c:v>
                </c:pt>
                <c:pt idx="4125">
                  <c:v>17.1875</c:v>
                </c:pt>
                <c:pt idx="4126">
                  <c:v>17.19166666666667</c:v>
                </c:pt>
                <c:pt idx="4127">
                  <c:v>17.195833333333319</c:v>
                </c:pt>
                <c:pt idx="4128">
                  <c:v>17.2</c:v>
                </c:pt>
                <c:pt idx="4129">
                  <c:v>17.204166666666669</c:v>
                </c:pt>
                <c:pt idx="4130">
                  <c:v>17.208333333333311</c:v>
                </c:pt>
                <c:pt idx="4131">
                  <c:v>17.212499999999999</c:v>
                </c:pt>
                <c:pt idx="4132">
                  <c:v>17.216666666666661</c:v>
                </c:pt>
                <c:pt idx="4133">
                  <c:v>17.22083333333331</c:v>
                </c:pt>
                <c:pt idx="4134">
                  <c:v>17.225000000000001</c:v>
                </c:pt>
                <c:pt idx="4135">
                  <c:v>17.229166666666671</c:v>
                </c:pt>
                <c:pt idx="4136">
                  <c:v>17.233333333333309</c:v>
                </c:pt>
                <c:pt idx="4137">
                  <c:v>17.237500000000001</c:v>
                </c:pt>
                <c:pt idx="4138">
                  <c:v>17.241666666666671</c:v>
                </c:pt>
                <c:pt idx="4139">
                  <c:v>17.245833333333309</c:v>
                </c:pt>
                <c:pt idx="4140">
                  <c:v>17.25</c:v>
                </c:pt>
                <c:pt idx="4141">
                  <c:v>17.25416666666667</c:v>
                </c:pt>
                <c:pt idx="4142">
                  <c:v>17.258333333333312</c:v>
                </c:pt>
                <c:pt idx="4143">
                  <c:v>17.262499999999982</c:v>
                </c:pt>
                <c:pt idx="4144">
                  <c:v>17.266666666666669</c:v>
                </c:pt>
                <c:pt idx="4145">
                  <c:v>17.270833333333321</c:v>
                </c:pt>
                <c:pt idx="4146">
                  <c:v>17.274999999999999</c:v>
                </c:pt>
                <c:pt idx="4147">
                  <c:v>17.279166666666661</c:v>
                </c:pt>
                <c:pt idx="4148">
                  <c:v>17.28333333333331</c:v>
                </c:pt>
                <c:pt idx="4149">
                  <c:v>17.287500000000001</c:v>
                </c:pt>
                <c:pt idx="4150">
                  <c:v>17.291666666666671</c:v>
                </c:pt>
                <c:pt idx="4151">
                  <c:v>17.295833333333309</c:v>
                </c:pt>
                <c:pt idx="4152">
                  <c:v>17.3</c:v>
                </c:pt>
                <c:pt idx="4153">
                  <c:v>17.304166666666671</c:v>
                </c:pt>
                <c:pt idx="4154">
                  <c:v>17.308333333333309</c:v>
                </c:pt>
                <c:pt idx="4155">
                  <c:v>17.3125</c:v>
                </c:pt>
                <c:pt idx="4156">
                  <c:v>17.31666666666667</c:v>
                </c:pt>
                <c:pt idx="4157">
                  <c:v>17.320833333333319</c:v>
                </c:pt>
                <c:pt idx="4158">
                  <c:v>17.324999999999999</c:v>
                </c:pt>
                <c:pt idx="4159">
                  <c:v>17.329166666666669</c:v>
                </c:pt>
                <c:pt idx="4160">
                  <c:v>17.333333333333311</c:v>
                </c:pt>
                <c:pt idx="4161">
                  <c:v>17.337499999999999</c:v>
                </c:pt>
                <c:pt idx="4162">
                  <c:v>17.341666666666661</c:v>
                </c:pt>
                <c:pt idx="4163">
                  <c:v>17.34583333333331</c:v>
                </c:pt>
                <c:pt idx="4164">
                  <c:v>17.350000000000001</c:v>
                </c:pt>
                <c:pt idx="4165">
                  <c:v>17.354166666666671</c:v>
                </c:pt>
                <c:pt idx="4166">
                  <c:v>17.358333333333309</c:v>
                </c:pt>
                <c:pt idx="4167">
                  <c:v>17.362500000000001</c:v>
                </c:pt>
                <c:pt idx="4168">
                  <c:v>17.366666666666671</c:v>
                </c:pt>
                <c:pt idx="4169">
                  <c:v>17.370833333333319</c:v>
                </c:pt>
                <c:pt idx="4170">
                  <c:v>17.375</c:v>
                </c:pt>
                <c:pt idx="4171">
                  <c:v>17.37916666666667</c:v>
                </c:pt>
                <c:pt idx="4172">
                  <c:v>17.383333333333312</c:v>
                </c:pt>
                <c:pt idx="4173">
                  <c:v>17.387499999999999</c:v>
                </c:pt>
                <c:pt idx="4174">
                  <c:v>17.391666666666669</c:v>
                </c:pt>
                <c:pt idx="4175">
                  <c:v>17.395833333333311</c:v>
                </c:pt>
                <c:pt idx="4176">
                  <c:v>17.399999999999999</c:v>
                </c:pt>
                <c:pt idx="4177">
                  <c:v>17.404166666666661</c:v>
                </c:pt>
                <c:pt idx="4178">
                  <c:v>17.40833333333331</c:v>
                </c:pt>
                <c:pt idx="4179">
                  <c:v>17.412500000000001</c:v>
                </c:pt>
                <c:pt idx="4180">
                  <c:v>17.416666666666671</c:v>
                </c:pt>
                <c:pt idx="4181">
                  <c:v>17.420833333333309</c:v>
                </c:pt>
                <c:pt idx="4182">
                  <c:v>17.425000000000001</c:v>
                </c:pt>
                <c:pt idx="4183">
                  <c:v>17.429166666666671</c:v>
                </c:pt>
                <c:pt idx="4184">
                  <c:v>17.433333333333309</c:v>
                </c:pt>
                <c:pt idx="4185">
                  <c:v>17.4375</c:v>
                </c:pt>
                <c:pt idx="4186">
                  <c:v>17.44166666666667</c:v>
                </c:pt>
                <c:pt idx="4187">
                  <c:v>17.445833333333312</c:v>
                </c:pt>
                <c:pt idx="4188">
                  <c:v>17.45</c:v>
                </c:pt>
                <c:pt idx="4189">
                  <c:v>17.454166666666669</c:v>
                </c:pt>
                <c:pt idx="4190">
                  <c:v>17.458333333333311</c:v>
                </c:pt>
                <c:pt idx="4191">
                  <c:v>17.462499999999981</c:v>
                </c:pt>
                <c:pt idx="4192">
                  <c:v>17.466666666666661</c:v>
                </c:pt>
                <c:pt idx="4193">
                  <c:v>17.47083333333331</c:v>
                </c:pt>
                <c:pt idx="4194">
                  <c:v>17.475000000000001</c:v>
                </c:pt>
                <c:pt idx="4195">
                  <c:v>17.479166666666671</c:v>
                </c:pt>
                <c:pt idx="4196">
                  <c:v>17.483333333333309</c:v>
                </c:pt>
                <c:pt idx="4197">
                  <c:v>17.487500000000001</c:v>
                </c:pt>
                <c:pt idx="4198">
                  <c:v>17.491666666666671</c:v>
                </c:pt>
                <c:pt idx="4199">
                  <c:v>17.495833333333309</c:v>
                </c:pt>
                <c:pt idx="4200">
                  <c:v>17.5</c:v>
                </c:pt>
                <c:pt idx="4201">
                  <c:v>17.50416666666667</c:v>
                </c:pt>
                <c:pt idx="4202">
                  <c:v>17.508333333333312</c:v>
                </c:pt>
                <c:pt idx="4203">
                  <c:v>17.512499999999999</c:v>
                </c:pt>
                <c:pt idx="4204">
                  <c:v>17.516666666666669</c:v>
                </c:pt>
                <c:pt idx="4205">
                  <c:v>17.520833333333321</c:v>
                </c:pt>
                <c:pt idx="4206">
                  <c:v>17.524999999999999</c:v>
                </c:pt>
                <c:pt idx="4207">
                  <c:v>17.529166666666669</c:v>
                </c:pt>
                <c:pt idx="4208">
                  <c:v>17.53333333333331</c:v>
                </c:pt>
                <c:pt idx="4209">
                  <c:v>17.537500000000001</c:v>
                </c:pt>
                <c:pt idx="4210">
                  <c:v>17.541666666666671</c:v>
                </c:pt>
                <c:pt idx="4211">
                  <c:v>17.545833333333309</c:v>
                </c:pt>
                <c:pt idx="4212">
                  <c:v>17.55</c:v>
                </c:pt>
                <c:pt idx="4213">
                  <c:v>17.554166666666671</c:v>
                </c:pt>
                <c:pt idx="4214">
                  <c:v>17.558333333333309</c:v>
                </c:pt>
                <c:pt idx="4215">
                  <c:v>17.5625</c:v>
                </c:pt>
                <c:pt idx="4216">
                  <c:v>17.56666666666667</c:v>
                </c:pt>
                <c:pt idx="4217">
                  <c:v>17.570833333333319</c:v>
                </c:pt>
                <c:pt idx="4218">
                  <c:v>17.574999999999999</c:v>
                </c:pt>
                <c:pt idx="4219">
                  <c:v>17.579166666666669</c:v>
                </c:pt>
                <c:pt idx="4220">
                  <c:v>17.583333333333311</c:v>
                </c:pt>
                <c:pt idx="4221">
                  <c:v>17.587499999999999</c:v>
                </c:pt>
                <c:pt idx="4222">
                  <c:v>17.591666666666661</c:v>
                </c:pt>
                <c:pt idx="4223">
                  <c:v>17.59583333333331</c:v>
                </c:pt>
                <c:pt idx="4224">
                  <c:v>17.600000000000001</c:v>
                </c:pt>
                <c:pt idx="4225">
                  <c:v>17.604166666666671</c:v>
                </c:pt>
                <c:pt idx="4226">
                  <c:v>17.608333333333309</c:v>
                </c:pt>
                <c:pt idx="4227">
                  <c:v>17.612500000000001</c:v>
                </c:pt>
                <c:pt idx="4228">
                  <c:v>17.616666666666671</c:v>
                </c:pt>
                <c:pt idx="4229">
                  <c:v>17.620833333333319</c:v>
                </c:pt>
                <c:pt idx="4230">
                  <c:v>17.625</c:v>
                </c:pt>
                <c:pt idx="4231">
                  <c:v>17.62916666666667</c:v>
                </c:pt>
                <c:pt idx="4232">
                  <c:v>17.633333333333319</c:v>
                </c:pt>
                <c:pt idx="4233">
                  <c:v>17.637499999999999</c:v>
                </c:pt>
                <c:pt idx="4234">
                  <c:v>17.641666666666669</c:v>
                </c:pt>
                <c:pt idx="4235">
                  <c:v>17.645833333333311</c:v>
                </c:pt>
                <c:pt idx="4236">
                  <c:v>17.649999999999999</c:v>
                </c:pt>
                <c:pt idx="4237">
                  <c:v>17.654166666666669</c:v>
                </c:pt>
                <c:pt idx="4238">
                  <c:v>17.65833333333331</c:v>
                </c:pt>
                <c:pt idx="4239">
                  <c:v>17.662500000000001</c:v>
                </c:pt>
                <c:pt idx="4240">
                  <c:v>17.666666666666671</c:v>
                </c:pt>
                <c:pt idx="4241">
                  <c:v>17.67083333333332</c:v>
                </c:pt>
                <c:pt idx="4242">
                  <c:v>17.675000000000001</c:v>
                </c:pt>
                <c:pt idx="4243">
                  <c:v>17.679166666666671</c:v>
                </c:pt>
                <c:pt idx="4244">
                  <c:v>17.683333333333309</c:v>
                </c:pt>
                <c:pt idx="4245">
                  <c:v>17.6875</c:v>
                </c:pt>
                <c:pt idx="4246">
                  <c:v>17.69166666666667</c:v>
                </c:pt>
                <c:pt idx="4247">
                  <c:v>17.695833333333319</c:v>
                </c:pt>
                <c:pt idx="4248">
                  <c:v>17.7</c:v>
                </c:pt>
                <c:pt idx="4249">
                  <c:v>17.704166666666669</c:v>
                </c:pt>
                <c:pt idx="4250">
                  <c:v>17.708333333333311</c:v>
                </c:pt>
                <c:pt idx="4251">
                  <c:v>17.712499999999981</c:v>
                </c:pt>
                <c:pt idx="4252">
                  <c:v>17.716666666666661</c:v>
                </c:pt>
                <c:pt idx="4253">
                  <c:v>17.72083333333331</c:v>
                </c:pt>
                <c:pt idx="4254">
                  <c:v>17.725000000000001</c:v>
                </c:pt>
                <c:pt idx="4255">
                  <c:v>17.729166666666671</c:v>
                </c:pt>
                <c:pt idx="4256">
                  <c:v>17.733333333333309</c:v>
                </c:pt>
                <c:pt idx="4257">
                  <c:v>17.737500000000001</c:v>
                </c:pt>
                <c:pt idx="4258">
                  <c:v>17.741666666666671</c:v>
                </c:pt>
                <c:pt idx="4259">
                  <c:v>17.745833333333309</c:v>
                </c:pt>
                <c:pt idx="4260">
                  <c:v>17.75</c:v>
                </c:pt>
                <c:pt idx="4261">
                  <c:v>17.75416666666667</c:v>
                </c:pt>
                <c:pt idx="4262">
                  <c:v>17.758333333333312</c:v>
                </c:pt>
                <c:pt idx="4263">
                  <c:v>17.762499999999982</c:v>
                </c:pt>
                <c:pt idx="4264">
                  <c:v>17.766666666666669</c:v>
                </c:pt>
                <c:pt idx="4265">
                  <c:v>17.770833333333311</c:v>
                </c:pt>
                <c:pt idx="4266">
                  <c:v>17.774999999999999</c:v>
                </c:pt>
                <c:pt idx="4267">
                  <c:v>17.779166666666661</c:v>
                </c:pt>
                <c:pt idx="4268">
                  <c:v>17.78333333333331</c:v>
                </c:pt>
                <c:pt idx="4269">
                  <c:v>17.787500000000001</c:v>
                </c:pt>
                <c:pt idx="4270">
                  <c:v>17.791666666666671</c:v>
                </c:pt>
                <c:pt idx="4271">
                  <c:v>17.795833333333309</c:v>
                </c:pt>
                <c:pt idx="4272">
                  <c:v>17.8</c:v>
                </c:pt>
                <c:pt idx="4273">
                  <c:v>17.804166666666671</c:v>
                </c:pt>
                <c:pt idx="4274">
                  <c:v>17.808333333333309</c:v>
                </c:pt>
                <c:pt idx="4275">
                  <c:v>17.8125</c:v>
                </c:pt>
                <c:pt idx="4276">
                  <c:v>17.81666666666667</c:v>
                </c:pt>
                <c:pt idx="4277">
                  <c:v>17.820833333333319</c:v>
                </c:pt>
                <c:pt idx="4278">
                  <c:v>17.824999999999999</c:v>
                </c:pt>
                <c:pt idx="4279">
                  <c:v>17.829166666666669</c:v>
                </c:pt>
                <c:pt idx="4280">
                  <c:v>17.833333333333311</c:v>
                </c:pt>
                <c:pt idx="4281">
                  <c:v>17.837499999999999</c:v>
                </c:pt>
                <c:pt idx="4282">
                  <c:v>17.841666666666661</c:v>
                </c:pt>
                <c:pt idx="4283">
                  <c:v>17.84583333333331</c:v>
                </c:pt>
                <c:pt idx="4284">
                  <c:v>17.850000000000001</c:v>
                </c:pt>
                <c:pt idx="4285">
                  <c:v>17.854166666666671</c:v>
                </c:pt>
                <c:pt idx="4286">
                  <c:v>17.858333333333309</c:v>
                </c:pt>
                <c:pt idx="4287">
                  <c:v>17.862500000000001</c:v>
                </c:pt>
                <c:pt idx="4288">
                  <c:v>17.866666666666671</c:v>
                </c:pt>
                <c:pt idx="4289">
                  <c:v>17.870833333333319</c:v>
                </c:pt>
                <c:pt idx="4290">
                  <c:v>17.875</c:v>
                </c:pt>
                <c:pt idx="4291">
                  <c:v>17.87916666666667</c:v>
                </c:pt>
                <c:pt idx="4292">
                  <c:v>17.883333333333312</c:v>
                </c:pt>
                <c:pt idx="4293">
                  <c:v>17.887499999999999</c:v>
                </c:pt>
                <c:pt idx="4294">
                  <c:v>17.891666666666669</c:v>
                </c:pt>
                <c:pt idx="4295">
                  <c:v>17.895833333333311</c:v>
                </c:pt>
                <c:pt idx="4296">
                  <c:v>17.899999999999999</c:v>
                </c:pt>
                <c:pt idx="4297">
                  <c:v>17.904166666666661</c:v>
                </c:pt>
                <c:pt idx="4298">
                  <c:v>17.90833333333331</c:v>
                </c:pt>
                <c:pt idx="4299">
                  <c:v>17.912500000000001</c:v>
                </c:pt>
                <c:pt idx="4300">
                  <c:v>17.916666666666671</c:v>
                </c:pt>
                <c:pt idx="4301">
                  <c:v>17.920833333333309</c:v>
                </c:pt>
                <c:pt idx="4302">
                  <c:v>17.925000000000001</c:v>
                </c:pt>
                <c:pt idx="4303">
                  <c:v>17.929166666666671</c:v>
                </c:pt>
                <c:pt idx="4304">
                  <c:v>17.933333333333309</c:v>
                </c:pt>
                <c:pt idx="4305">
                  <c:v>17.9375</c:v>
                </c:pt>
                <c:pt idx="4306">
                  <c:v>17.94166666666667</c:v>
                </c:pt>
                <c:pt idx="4307">
                  <c:v>17.945833333333312</c:v>
                </c:pt>
                <c:pt idx="4308">
                  <c:v>17.95</c:v>
                </c:pt>
                <c:pt idx="4309">
                  <c:v>17.954166666666669</c:v>
                </c:pt>
                <c:pt idx="4310">
                  <c:v>17.958333333333311</c:v>
                </c:pt>
                <c:pt idx="4311">
                  <c:v>17.962499999999981</c:v>
                </c:pt>
                <c:pt idx="4312">
                  <c:v>17.966666666666661</c:v>
                </c:pt>
                <c:pt idx="4313">
                  <c:v>17.97083333333331</c:v>
                </c:pt>
                <c:pt idx="4314">
                  <c:v>17.975000000000001</c:v>
                </c:pt>
                <c:pt idx="4315">
                  <c:v>17.979166666666671</c:v>
                </c:pt>
                <c:pt idx="4316">
                  <c:v>17.983333333333309</c:v>
                </c:pt>
                <c:pt idx="4317">
                  <c:v>17.987500000000001</c:v>
                </c:pt>
                <c:pt idx="4318">
                  <c:v>17.991666666666671</c:v>
                </c:pt>
                <c:pt idx="4319">
                  <c:v>17.995833333333309</c:v>
                </c:pt>
                <c:pt idx="4320">
                  <c:v>18</c:v>
                </c:pt>
                <c:pt idx="4321">
                  <c:v>18.00416666666667</c:v>
                </c:pt>
                <c:pt idx="4322">
                  <c:v>18.008333333333312</c:v>
                </c:pt>
                <c:pt idx="4323">
                  <c:v>18.012499999999999</c:v>
                </c:pt>
                <c:pt idx="4324">
                  <c:v>18.016666666666669</c:v>
                </c:pt>
                <c:pt idx="4325">
                  <c:v>18.020833333333321</c:v>
                </c:pt>
                <c:pt idx="4326">
                  <c:v>18.024999999999999</c:v>
                </c:pt>
                <c:pt idx="4327">
                  <c:v>18.029166666666669</c:v>
                </c:pt>
                <c:pt idx="4328">
                  <c:v>18.03333333333331</c:v>
                </c:pt>
                <c:pt idx="4329">
                  <c:v>18.037500000000001</c:v>
                </c:pt>
                <c:pt idx="4330">
                  <c:v>18.041666666666671</c:v>
                </c:pt>
                <c:pt idx="4331">
                  <c:v>18.045833333333309</c:v>
                </c:pt>
                <c:pt idx="4332">
                  <c:v>18.05</c:v>
                </c:pt>
                <c:pt idx="4333">
                  <c:v>18.054166666666671</c:v>
                </c:pt>
                <c:pt idx="4334">
                  <c:v>18.058333333333309</c:v>
                </c:pt>
                <c:pt idx="4335">
                  <c:v>18.0625</c:v>
                </c:pt>
                <c:pt idx="4336">
                  <c:v>18.06666666666667</c:v>
                </c:pt>
                <c:pt idx="4337">
                  <c:v>18.070833333333319</c:v>
                </c:pt>
                <c:pt idx="4338">
                  <c:v>18.074999999999999</c:v>
                </c:pt>
                <c:pt idx="4339">
                  <c:v>18.079166666666669</c:v>
                </c:pt>
                <c:pt idx="4340">
                  <c:v>18.083333333333311</c:v>
                </c:pt>
                <c:pt idx="4341">
                  <c:v>18.087499999999999</c:v>
                </c:pt>
                <c:pt idx="4342">
                  <c:v>18.091666666666661</c:v>
                </c:pt>
                <c:pt idx="4343">
                  <c:v>18.09583333333331</c:v>
                </c:pt>
                <c:pt idx="4344">
                  <c:v>18.100000000000001</c:v>
                </c:pt>
                <c:pt idx="4345">
                  <c:v>18.104166666666671</c:v>
                </c:pt>
                <c:pt idx="4346">
                  <c:v>18.108333333333309</c:v>
                </c:pt>
                <c:pt idx="4347">
                  <c:v>18.112500000000001</c:v>
                </c:pt>
                <c:pt idx="4348">
                  <c:v>18.116666666666671</c:v>
                </c:pt>
                <c:pt idx="4349">
                  <c:v>18.120833333333319</c:v>
                </c:pt>
                <c:pt idx="4350">
                  <c:v>18.125</c:v>
                </c:pt>
                <c:pt idx="4351">
                  <c:v>18.12916666666667</c:v>
                </c:pt>
                <c:pt idx="4352">
                  <c:v>18.133333333333319</c:v>
                </c:pt>
                <c:pt idx="4353">
                  <c:v>18.137499999999999</c:v>
                </c:pt>
                <c:pt idx="4354">
                  <c:v>18.141666666666669</c:v>
                </c:pt>
                <c:pt idx="4355">
                  <c:v>18.145833333333321</c:v>
                </c:pt>
                <c:pt idx="4356">
                  <c:v>18.149999999999999</c:v>
                </c:pt>
                <c:pt idx="4357">
                  <c:v>18.154166666666669</c:v>
                </c:pt>
                <c:pt idx="4358">
                  <c:v>18.15833333333331</c:v>
                </c:pt>
                <c:pt idx="4359">
                  <c:v>18.162500000000001</c:v>
                </c:pt>
                <c:pt idx="4360">
                  <c:v>18.166666666666671</c:v>
                </c:pt>
                <c:pt idx="4361">
                  <c:v>18.17083333333332</c:v>
                </c:pt>
                <c:pt idx="4362">
                  <c:v>18.175000000000001</c:v>
                </c:pt>
                <c:pt idx="4363">
                  <c:v>18.179166666666671</c:v>
                </c:pt>
                <c:pt idx="4364">
                  <c:v>18.183333333333309</c:v>
                </c:pt>
                <c:pt idx="4365">
                  <c:v>18.1875</c:v>
                </c:pt>
                <c:pt idx="4366">
                  <c:v>18.19166666666667</c:v>
                </c:pt>
                <c:pt idx="4367">
                  <c:v>18.195833333333319</c:v>
                </c:pt>
                <c:pt idx="4368">
                  <c:v>18.2</c:v>
                </c:pt>
                <c:pt idx="4369">
                  <c:v>18.204166666666669</c:v>
                </c:pt>
                <c:pt idx="4370">
                  <c:v>18.208333333333311</c:v>
                </c:pt>
                <c:pt idx="4371">
                  <c:v>18.212499999999999</c:v>
                </c:pt>
                <c:pt idx="4372">
                  <c:v>18.216666666666661</c:v>
                </c:pt>
                <c:pt idx="4373">
                  <c:v>18.22083333333331</c:v>
                </c:pt>
                <c:pt idx="4374">
                  <c:v>18.225000000000001</c:v>
                </c:pt>
                <c:pt idx="4375">
                  <c:v>18.229166666666671</c:v>
                </c:pt>
                <c:pt idx="4376">
                  <c:v>18.233333333333309</c:v>
                </c:pt>
                <c:pt idx="4377">
                  <c:v>18.237500000000001</c:v>
                </c:pt>
                <c:pt idx="4378">
                  <c:v>18.241666666666671</c:v>
                </c:pt>
                <c:pt idx="4379">
                  <c:v>18.245833333333309</c:v>
                </c:pt>
                <c:pt idx="4380">
                  <c:v>18.25</c:v>
                </c:pt>
                <c:pt idx="4381">
                  <c:v>18.25416666666667</c:v>
                </c:pt>
                <c:pt idx="4382">
                  <c:v>18.258333333333312</c:v>
                </c:pt>
                <c:pt idx="4383">
                  <c:v>18.262499999999982</c:v>
                </c:pt>
                <c:pt idx="4384">
                  <c:v>18.266666666666669</c:v>
                </c:pt>
                <c:pt idx="4385">
                  <c:v>18.270833333333321</c:v>
                </c:pt>
                <c:pt idx="4386">
                  <c:v>18.274999999999999</c:v>
                </c:pt>
                <c:pt idx="4387">
                  <c:v>18.279166666666661</c:v>
                </c:pt>
                <c:pt idx="4388">
                  <c:v>18.28333333333331</c:v>
                </c:pt>
                <c:pt idx="4389">
                  <c:v>18.287500000000001</c:v>
                </c:pt>
                <c:pt idx="4390">
                  <c:v>18.291666666666671</c:v>
                </c:pt>
                <c:pt idx="4391">
                  <c:v>18.295833333333309</c:v>
                </c:pt>
                <c:pt idx="4392">
                  <c:v>18.3</c:v>
                </c:pt>
                <c:pt idx="4393">
                  <c:v>18.304166666666671</c:v>
                </c:pt>
                <c:pt idx="4394">
                  <c:v>18.308333333333309</c:v>
                </c:pt>
                <c:pt idx="4395">
                  <c:v>18.3125</c:v>
                </c:pt>
                <c:pt idx="4396">
                  <c:v>18.31666666666667</c:v>
                </c:pt>
                <c:pt idx="4397">
                  <c:v>18.320833333333319</c:v>
                </c:pt>
                <c:pt idx="4398">
                  <c:v>18.324999999999999</c:v>
                </c:pt>
                <c:pt idx="4399">
                  <c:v>18.329166666666669</c:v>
                </c:pt>
                <c:pt idx="4400">
                  <c:v>18.333333333333311</c:v>
                </c:pt>
                <c:pt idx="4401">
                  <c:v>18.337499999999999</c:v>
                </c:pt>
                <c:pt idx="4402">
                  <c:v>18.341666666666661</c:v>
                </c:pt>
                <c:pt idx="4403">
                  <c:v>18.34583333333331</c:v>
                </c:pt>
                <c:pt idx="4404">
                  <c:v>18.350000000000001</c:v>
                </c:pt>
                <c:pt idx="4405">
                  <c:v>18.354166666666671</c:v>
                </c:pt>
                <c:pt idx="4406">
                  <c:v>18.358333333333309</c:v>
                </c:pt>
                <c:pt idx="4407">
                  <c:v>18.362500000000001</c:v>
                </c:pt>
                <c:pt idx="4408">
                  <c:v>18.366666666666671</c:v>
                </c:pt>
                <c:pt idx="4409">
                  <c:v>18.370833333333319</c:v>
                </c:pt>
                <c:pt idx="4410">
                  <c:v>18.375</c:v>
                </c:pt>
                <c:pt idx="4411">
                  <c:v>18.37916666666667</c:v>
                </c:pt>
                <c:pt idx="4412">
                  <c:v>18.383333333333312</c:v>
                </c:pt>
                <c:pt idx="4413">
                  <c:v>18.387499999999999</c:v>
                </c:pt>
                <c:pt idx="4414">
                  <c:v>18.391666666666669</c:v>
                </c:pt>
                <c:pt idx="4415">
                  <c:v>18.395833333333311</c:v>
                </c:pt>
                <c:pt idx="4416">
                  <c:v>18.399999999999999</c:v>
                </c:pt>
                <c:pt idx="4417">
                  <c:v>18.404166666666661</c:v>
                </c:pt>
                <c:pt idx="4418">
                  <c:v>18.40833333333331</c:v>
                </c:pt>
                <c:pt idx="4419">
                  <c:v>18.412500000000001</c:v>
                </c:pt>
                <c:pt idx="4420">
                  <c:v>18.416666666666671</c:v>
                </c:pt>
                <c:pt idx="4421">
                  <c:v>18.420833333333309</c:v>
                </c:pt>
                <c:pt idx="4422">
                  <c:v>18.425000000000001</c:v>
                </c:pt>
                <c:pt idx="4423">
                  <c:v>18.429166666666671</c:v>
                </c:pt>
                <c:pt idx="4424">
                  <c:v>18.433333333333309</c:v>
                </c:pt>
                <c:pt idx="4425">
                  <c:v>18.4375</c:v>
                </c:pt>
                <c:pt idx="4426">
                  <c:v>18.44166666666667</c:v>
                </c:pt>
                <c:pt idx="4427">
                  <c:v>18.445833333333312</c:v>
                </c:pt>
                <c:pt idx="4428">
                  <c:v>18.45</c:v>
                </c:pt>
                <c:pt idx="4429">
                  <c:v>18.454166666666669</c:v>
                </c:pt>
                <c:pt idx="4430">
                  <c:v>18.458333333333311</c:v>
                </c:pt>
                <c:pt idx="4431">
                  <c:v>18.462499999999981</c:v>
                </c:pt>
                <c:pt idx="4432">
                  <c:v>18.466666666666661</c:v>
                </c:pt>
                <c:pt idx="4433">
                  <c:v>18.47083333333331</c:v>
                </c:pt>
                <c:pt idx="4434">
                  <c:v>18.475000000000001</c:v>
                </c:pt>
                <c:pt idx="4435">
                  <c:v>18.479166666666671</c:v>
                </c:pt>
                <c:pt idx="4436">
                  <c:v>18.483333333333309</c:v>
                </c:pt>
                <c:pt idx="4437">
                  <c:v>18.487500000000001</c:v>
                </c:pt>
                <c:pt idx="4438">
                  <c:v>18.491666666666671</c:v>
                </c:pt>
                <c:pt idx="4439">
                  <c:v>18.495833333333309</c:v>
                </c:pt>
                <c:pt idx="4440">
                  <c:v>18.5</c:v>
                </c:pt>
                <c:pt idx="4441">
                  <c:v>18.50416666666667</c:v>
                </c:pt>
                <c:pt idx="4442">
                  <c:v>18.508333333333312</c:v>
                </c:pt>
                <c:pt idx="4443">
                  <c:v>18.512499999999999</c:v>
                </c:pt>
                <c:pt idx="4444">
                  <c:v>18.516666666666669</c:v>
                </c:pt>
                <c:pt idx="4445">
                  <c:v>18.520833333333321</c:v>
                </c:pt>
                <c:pt idx="4446">
                  <c:v>18.524999999999999</c:v>
                </c:pt>
                <c:pt idx="4447">
                  <c:v>18.529166666666669</c:v>
                </c:pt>
                <c:pt idx="4448">
                  <c:v>18.53333333333331</c:v>
                </c:pt>
                <c:pt idx="4449">
                  <c:v>18.537500000000001</c:v>
                </c:pt>
                <c:pt idx="4450">
                  <c:v>18.541666666666671</c:v>
                </c:pt>
                <c:pt idx="4451">
                  <c:v>18.545833333333309</c:v>
                </c:pt>
                <c:pt idx="4452">
                  <c:v>18.55</c:v>
                </c:pt>
                <c:pt idx="4453">
                  <c:v>18.554166666666671</c:v>
                </c:pt>
                <c:pt idx="4454">
                  <c:v>18.558333333333309</c:v>
                </c:pt>
                <c:pt idx="4455">
                  <c:v>18.5625</c:v>
                </c:pt>
                <c:pt idx="4456">
                  <c:v>18.56666666666667</c:v>
                </c:pt>
                <c:pt idx="4457">
                  <c:v>18.570833333333319</c:v>
                </c:pt>
                <c:pt idx="4458">
                  <c:v>18.574999999999999</c:v>
                </c:pt>
                <c:pt idx="4459">
                  <c:v>18.579166666666669</c:v>
                </c:pt>
                <c:pt idx="4460">
                  <c:v>18.583333333333311</c:v>
                </c:pt>
                <c:pt idx="4461">
                  <c:v>18.587499999999999</c:v>
                </c:pt>
                <c:pt idx="4462">
                  <c:v>18.591666666666661</c:v>
                </c:pt>
                <c:pt idx="4463">
                  <c:v>18.59583333333331</c:v>
                </c:pt>
                <c:pt idx="4464">
                  <c:v>18.600000000000001</c:v>
                </c:pt>
                <c:pt idx="4465">
                  <c:v>18.604166666666671</c:v>
                </c:pt>
                <c:pt idx="4466">
                  <c:v>18.608333333333309</c:v>
                </c:pt>
                <c:pt idx="4467">
                  <c:v>18.612500000000001</c:v>
                </c:pt>
                <c:pt idx="4468">
                  <c:v>18.616666666666671</c:v>
                </c:pt>
                <c:pt idx="4469">
                  <c:v>18.620833333333319</c:v>
                </c:pt>
                <c:pt idx="4470">
                  <c:v>18.625</c:v>
                </c:pt>
                <c:pt idx="4471">
                  <c:v>18.62916666666667</c:v>
                </c:pt>
                <c:pt idx="4472">
                  <c:v>18.633333333333319</c:v>
                </c:pt>
                <c:pt idx="4473">
                  <c:v>18.637499999999999</c:v>
                </c:pt>
                <c:pt idx="4474">
                  <c:v>18.641666666666669</c:v>
                </c:pt>
                <c:pt idx="4475">
                  <c:v>18.645833333333311</c:v>
                </c:pt>
                <c:pt idx="4476">
                  <c:v>18.649999999999999</c:v>
                </c:pt>
                <c:pt idx="4477">
                  <c:v>18.654166666666669</c:v>
                </c:pt>
                <c:pt idx="4478">
                  <c:v>18.65833333333331</c:v>
                </c:pt>
                <c:pt idx="4479">
                  <c:v>18.662500000000001</c:v>
                </c:pt>
                <c:pt idx="4480">
                  <c:v>18.666666666666671</c:v>
                </c:pt>
                <c:pt idx="4481">
                  <c:v>18.67083333333332</c:v>
                </c:pt>
                <c:pt idx="4482">
                  <c:v>18.675000000000001</c:v>
                </c:pt>
                <c:pt idx="4483">
                  <c:v>18.679166666666671</c:v>
                </c:pt>
                <c:pt idx="4484">
                  <c:v>18.683333333333309</c:v>
                </c:pt>
                <c:pt idx="4485">
                  <c:v>18.6875</c:v>
                </c:pt>
                <c:pt idx="4486">
                  <c:v>18.69166666666667</c:v>
                </c:pt>
                <c:pt idx="4487">
                  <c:v>18.695833333333319</c:v>
                </c:pt>
                <c:pt idx="4488">
                  <c:v>18.7</c:v>
                </c:pt>
                <c:pt idx="4489">
                  <c:v>18.704166666666669</c:v>
                </c:pt>
                <c:pt idx="4490">
                  <c:v>18.708333333333311</c:v>
                </c:pt>
                <c:pt idx="4491">
                  <c:v>18.712499999999981</c:v>
                </c:pt>
                <c:pt idx="4492">
                  <c:v>18.716666666666661</c:v>
                </c:pt>
                <c:pt idx="4493">
                  <c:v>18.72083333333331</c:v>
                </c:pt>
                <c:pt idx="4494">
                  <c:v>18.725000000000001</c:v>
                </c:pt>
                <c:pt idx="4495">
                  <c:v>18.729166666666671</c:v>
                </c:pt>
                <c:pt idx="4496">
                  <c:v>18.733333333333309</c:v>
                </c:pt>
                <c:pt idx="4497">
                  <c:v>18.737500000000001</c:v>
                </c:pt>
                <c:pt idx="4498">
                  <c:v>18.741666666666671</c:v>
                </c:pt>
                <c:pt idx="4499">
                  <c:v>18.745833333333309</c:v>
                </c:pt>
                <c:pt idx="4500">
                  <c:v>18.75</c:v>
                </c:pt>
                <c:pt idx="4501">
                  <c:v>18.75416666666667</c:v>
                </c:pt>
                <c:pt idx="4502">
                  <c:v>18.758333333333312</c:v>
                </c:pt>
                <c:pt idx="4503">
                  <c:v>18.762499999999982</c:v>
                </c:pt>
                <c:pt idx="4504">
                  <c:v>18.766666666666669</c:v>
                </c:pt>
                <c:pt idx="4505">
                  <c:v>18.770833333333311</c:v>
                </c:pt>
                <c:pt idx="4506">
                  <c:v>18.774999999999999</c:v>
                </c:pt>
                <c:pt idx="4507">
                  <c:v>18.779166666666661</c:v>
                </c:pt>
                <c:pt idx="4508">
                  <c:v>18.78333333333331</c:v>
                </c:pt>
                <c:pt idx="4509">
                  <c:v>18.787500000000001</c:v>
                </c:pt>
                <c:pt idx="4510">
                  <c:v>18.791666666666671</c:v>
                </c:pt>
                <c:pt idx="4511">
                  <c:v>18.795833333333309</c:v>
                </c:pt>
                <c:pt idx="4512">
                  <c:v>18.8</c:v>
                </c:pt>
                <c:pt idx="4513">
                  <c:v>18.804166666666671</c:v>
                </c:pt>
                <c:pt idx="4514">
                  <c:v>18.808333333333309</c:v>
                </c:pt>
                <c:pt idx="4515">
                  <c:v>18.8125</c:v>
                </c:pt>
                <c:pt idx="4516">
                  <c:v>18.81666666666667</c:v>
                </c:pt>
                <c:pt idx="4517">
                  <c:v>18.820833333333319</c:v>
                </c:pt>
                <c:pt idx="4518">
                  <c:v>18.824999999999999</c:v>
                </c:pt>
                <c:pt idx="4519">
                  <c:v>18.829166666666669</c:v>
                </c:pt>
                <c:pt idx="4520">
                  <c:v>18.833333333333311</c:v>
                </c:pt>
                <c:pt idx="4521">
                  <c:v>18.837499999999999</c:v>
                </c:pt>
                <c:pt idx="4522">
                  <c:v>18.841666666666661</c:v>
                </c:pt>
                <c:pt idx="4523">
                  <c:v>18.84583333333331</c:v>
                </c:pt>
                <c:pt idx="4524">
                  <c:v>18.850000000000001</c:v>
                </c:pt>
                <c:pt idx="4525">
                  <c:v>18.854166666666671</c:v>
                </c:pt>
                <c:pt idx="4526">
                  <c:v>18.858333333333309</c:v>
                </c:pt>
                <c:pt idx="4527">
                  <c:v>18.862500000000001</c:v>
                </c:pt>
                <c:pt idx="4528">
                  <c:v>18.866666666666671</c:v>
                </c:pt>
                <c:pt idx="4529">
                  <c:v>18.870833333333319</c:v>
                </c:pt>
                <c:pt idx="4530">
                  <c:v>18.875</c:v>
                </c:pt>
                <c:pt idx="4531">
                  <c:v>18.87916666666667</c:v>
                </c:pt>
                <c:pt idx="4532">
                  <c:v>18.883333333333312</c:v>
                </c:pt>
                <c:pt idx="4533">
                  <c:v>18.887499999999999</c:v>
                </c:pt>
                <c:pt idx="4534">
                  <c:v>18.891666666666669</c:v>
                </c:pt>
                <c:pt idx="4535">
                  <c:v>18.895833333333311</c:v>
                </c:pt>
                <c:pt idx="4536">
                  <c:v>18.899999999999999</c:v>
                </c:pt>
                <c:pt idx="4537">
                  <c:v>18.904166666666661</c:v>
                </c:pt>
                <c:pt idx="4538">
                  <c:v>18.90833333333331</c:v>
                </c:pt>
                <c:pt idx="4539">
                  <c:v>18.912500000000001</c:v>
                </c:pt>
                <c:pt idx="4540">
                  <c:v>18.916666666666671</c:v>
                </c:pt>
                <c:pt idx="4541">
                  <c:v>18.920833333333309</c:v>
                </c:pt>
                <c:pt idx="4542">
                  <c:v>18.925000000000001</c:v>
                </c:pt>
                <c:pt idx="4543">
                  <c:v>18.929166666666671</c:v>
                </c:pt>
                <c:pt idx="4544">
                  <c:v>18.933333333333309</c:v>
                </c:pt>
                <c:pt idx="4545">
                  <c:v>18.9375</c:v>
                </c:pt>
                <c:pt idx="4546">
                  <c:v>18.94166666666667</c:v>
                </c:pt>
                <c:pt idx="4547">
                  <c:v>18.945833333333312</c:v>
                </c:pt>
                <c:pt idx="4548">
                  <c:v>18.95</c:v>
                </c:pt>
                <c:pt idx="4549">
                  <c:v>18.954166666666669</c:v>
                </c:pt>
                <c:pt idx="4550">
                  <c:v>18.958333333333311</c:v>
                </c:pt>
                <c:pt idx="4551">
                  <c:v>18.962499999999981</c:v>
                </c:pt>
                <c:pt idx="4552">
                  <c:v>18.966666666666661</c:v>
                </c:pt>
                <c:pt idx="4553">
                  <c:v>18.97083333333331</c:v>
                </c:pt>
                <c:pt idx="4554">
                  <c:v>18.975000000000001</c:v>
                </c:pt>
                <c:pt idx="4555">
                  <c:v>18.979166666666671</c:v>
                </c:pt>
                <c:pt idx="4556">
                  <c:v>18.983333333333309</c:v>
                </c:pt>
                <c:pt idx="4557">
                  <c:v>18.987500000000001</c:v>
                </c:pt>
                <c:pt idx="4558">
                  <c:v>18.991666666666671</c:v>
                </c:pt>
                <c:pt idx="4559">
                  <c:v>18.995833333333309</c:v>
                </c:pt>
                <c:pt idx="4560">
                  <c:v>19</c:v>
                </c:pt>
                <c:pt idx="4561">
                  <c:v>19.00416666666667</c:v>
                </c:pt>
                <c:pt idx="4562">
                  <c:v>19.008333333333312</c:v>
                </c:pt>
                <c:pt idx="4563">
                  <c:v>19.012499999999999</c:v>
                </c:pt>
                <c:pt idx="4564">
                  <c:v>19.016666666666669</c:v>
                </c:pt>
                <c:pt idx="4565">
                  <c:v>19.020833333333321</c:v>
                </c:pt>
                <c:pt idx="4566">
                  <c:v>19.024999999999999</c:v>
                </c:pt>
                <c:pt idx="4567">
                  <c:v>19.029166666666669</c:v>
                </c:pt>
                <c:pt idx="4568">
                  <c:v>19.03333333333331</c:v>
                </c:pt>
                <c:pt idx="4569">
                  <c:v>19.037500000000001</c:v>
                </c:pt>
                <c:pt idx="4570">
                  <c:v>19.041666666666671</c:v>
                </c:pt>
                <c:pt idx="4571">
                  <c:v>19.045833333333309</c:v>
                </c:pt>
                <c:pt idx="4572">
                  <c:v>19.05</c:v>
                </c:pt>
                <c:pt idx="4573">
                  <c:v>19.054166666666671</c:v>
                </c:pt>
                <c:pt idx="4574">
                  <c:v>19.058333333333309</c:v>
                </c:pt>
                <c:pt idx="4575">
                  <c:v>19.0625</c:v>
                </c:pt>
                <c:pt idx="4576">
                  <c:v>19.06666666666667</c:v>
                </c:pt>
                <c:pt idx="4577">
                  <c:v>19.070833333333319</c:v>
                </c:pt>
                <c:pt idx="4578">
                  <c:v>19.074999999999999</c:v>
                </c:pt>
                <c:pt idx="4579">
                  <c:v>19.079166666666669</c:v>
                </c:pt>
                <c:pt idx="4580">
                  <c:v>19.083333333333311</c:v>
                </c:pt>
                <c:pt idx="4581">
                  <c:v>19.087499999999999</c:v>
                </c:pt>
                <c:pt idx="4582">
                  <c:v>19.091666666666661</c:v>
                </c:pt>
                <c:pt idx="4583">
                  <c:v>19.09583333333331</c:v>
                </c:pt>
                <c:pt idx="4584">
                  <c:v>19.100000000000001</c:v>
                </c:pt>
                <c:pt idx="4585">
                  <c:v>19.104166666666671</c:v>
                </c:pt>
                <c:pt idx="4586">
                  <c:v>19.108333333333309</c:v>
                </c:pt>
                <c:pt idx="4587">
                  <c:v>19.112500000000001</c:v>
                </c:pt>
                <c:pt idx="4588">
                  <c:v>19.116666666666671</c:v>
                </c:pt>
                <c:pt idx="4589">
                  <c:v>19.120833333333319</c:v>
                </c:pt>
                <c:pt idx="4590">
                  <c:v>19.125</c:v>
                </c:pt>
                <c:pt idx="4591">
                  <c:v>19.12916666666667</c:v>
                </c:pt>
                <c:pt idx="4592">
                  <c:v>19.133333333333319</c:v>
                </c:pt>
                <c:pt idx="4593">
                  <c:v>19.137499999999999</c:v>
                </c:pt>
                <c:pt idx="4594">
                  <c:v>19.141666666666669</c:v>
                </c:pt>
                <c:pt idx="4595">
                  <c:v>19.145833333333321</c:v>
                </c:pt>
                <c:pt idx="4596">
                  <c:v>19.149999999999999</c:v>
                </c:pt>
                <c:pt idx="4597">
                  <c:v>19.154166666666669</c:v>
                </c:pt>
                <c:pt idx="4598">
                  <c:v>19.15833333333331</c:v>
                </c:pt>
                <c:pt idx="4599">
                  <c:v>19.162500000000001</c:v>
                </c:pt>
                <c:pt idx="4600">
                  <c:v>19.166666666666671</c:v>
                </c:pt>
                <c:pt idx="4601">
                  <c:v>19.17083333333332</c:v>
                </c:pt>
                <c:pt idx="4602">
                  <c:v>19.175000000000001</c:v>
                </c:pt>
                <c:pt idx="4603">
                  <c:v>19.179166666666671</c:v>
                </c:pt>
                <c:pt idx="4604">
                  <c:v>19.183333333333309</c:v>
                </c:pt>
                <c:pt idx="4605">
                  <c:v>19.1875</c:v>
                </c:pt>
                <c:pt idx="4606">
                  <c:v>19.19166666666667</c:v>
                </c:pt>
                <c:pt idx="4607">
                  <c:v>19.195833333333319</c:v>
                </c:pt>
                <c:pt idx="4608">
                  <c:v>19.2</c:v>
                </c:pt>
                <c:pt idx="4609">
                  <c:v>19.204166666666669</c:v>
                </c:pt>
                <c:pt idx="4610">
                  <c:v>19.208333333333311</c:v>
                </c:pt>
                <c:pt idx="4611">
                  <c:v>19.212499999999999</c:v>
                </c:pt>
                <c:pt idx="4612">
                  <c:v>19.216666666666661</c:v>
                </c:pt>
                <c:pt idx="4613">
                  <c:v>19.22083333333331</c:v>
                </c:pt>
                <c:pt idx="4614">
                  <c:v>19.225000000000001</c:v>
                </c:pt>
                <c:pt idx="4615">
                  <c:v>19.229166666666671</c:v>
                </c:pt>
                <c:pt idx="4616">
                  <c:v>19.233333333333309</c:v>
                </c:pt>
                <c:pt idx="4617">
                  <c:v>19.237500000000001</c:v>
                </c:pt>
                <c:pt idx="4618">
                  <c:v>19.241666666666671</c:v>
                </c:pt>
                <c:pt idx="4619">
                  <c:v>19.245833333333309</c:v>
                </c:pt>
                <c:pt idx="4620">
                  <c:v>19.25</c:v>
                </c:pt>
                <c:pt idx="4621">
                  <c:v>19.25416666666667</c:v>
                </c:pt>
                <c:pt idx="4622">
                  <c:v>19.258333333333312</c:v>
                </c:pt>
                <c:pt idx="4623">
                  <c:v>19.262499999999982</c:v>
                </c:pt>
                <c:pt idx="4624">
                  <c:v>19.266666666666669</c:v>
                </c:pt>
                <c:pt idx="4625">
                  <c:v>19.270833333333321</c:v>
                </c:pt>
                <c:pt idx="4626">
                  <c:v>19.274999999999999</c:v>
                </c:pt>
                <c:pt idx="4627">
                  <c:v>19.279166666666661</c:v>
                </c:pt>
                <c:pt idx="4628">
                  <c:v>19.28333333333331</c:v>
                </c:pt>
                <c:pt idx="4629">
                  <c:v>19.287500000000001</c:v>
                </c:pt>
                <c:pt idx="4630">
                  <c:v>19.291666666666671</c:v>
                </c:pt>
                <c:pt idx="4631">
                  <c:v>19.295833333333309</c:v>
                </c:pt>
                <c:pt idx="4632">
                  <c:v>19.3</c:v>
                </c:pt>
                <c:pt idx="4633">
                  <c:v>19.304166666666671</c:v>
                </c:pt>
                <c:pt idx="4634">
                  <c:v>19.308333333333309</c:v>
                </c:pt>
                <c:pt idx="4635">
                  <c:v>19.3125</c:v>
                </c:pt>
                <c:pt idx="4636">
                  <c:v>19.31666666666667</c:v>
                </c:pt>
                <c:pt idx="4637">
                  <c:v>19.320833333333319</c:v>
                </c:pt>
                <c:pt idx="4638">
                  <c:v>19.324999999999999</c:v>
                </c:pt>
                <c:pt idx="4639">
                  <c:v>19.329166666666669</c:v>
                </c:pt>
                <c:pt idx="4640">
                  <c:v>19.333333333333311</c:v>
                </c:pt>
                <c:pt idx="4641">
                  <c:v>19.337499999999999</c:v>
                </c:pt>
                <c:pt idx="4642">
                  <c:v>19.341666666666661</c:v>
                </c:pt>
                <c:pt idx="4643">
                  <c:v>19.34583333333331</c:v>
                </c:pt>
                <c:pt idx="4644">
                  <c:v>19.350000000000001</c:v>
                </c:pt>
                <c:pt idx="4645">
                  <c:v>19.354166666666671</c:v>
                </c:pt>
                <c:pt idx="4646">
                  <c:v>19.358333333333309</c:v>
                </c:pt>
                <c:pt idx="4647">
                  <c:v>19.362500000000001</c:v>
                </c:pt>
                <c:pt idx="4648">
                  <c:v>19.366666666666671</c:v>
                </c:pt>
                <c:pt idx="4649">
                  <c:v>19.370833333333319</c:v>
                </c:pt>
                <c:pt idx="4650">
                  <c:v>19.375</c:v>
                </c:pt>
                <c:pt idx="4651">
                  <c:v>19.37916666666667</c:v>
                </c:pt>
                <c:pt idx="4652">
                  <c:v>19.383333333333312</c:v>
                </c:pt>
                <c:pt idx="4653">
                  <c:v>19.387499999999999</c:v>
                </c:pt>
                <c:pt idx="4654">
                  <c:v>19.391666666666669</c:v>
                </c:pt>
                <c:pt idx="4655">
                  <c:v>19.395833333333311</c:v>
                </c:pt>
                <c:pt idx="4656">
                  <c:v>19.399999999999999</c:v>
                </c:pt>
                <c:pt idx="4657">
                  <c:v>19.404166666666661</c:v>
                </c:pt>
                <c:pt idx="4658">
                  <c:v>19.40833333333331</c:v>
                </c:pt>
                <c:pt idx="4659">
                  <c:v>19.412500000000001</c:v>
                </c:pt>
                <c:pt idx="4660">
                  <c:v>19.416666666666671</c:v>
                </c:pt>
                <c:pt idx="4661">
                  <c:v>19.420833333333309</c:v>
                </c:pt>
                <c:pt idx="4662">
                  <c:v>19.425000000000001</c:v>
                </c:pt>
                <c:pt idx="4663">
                  <c:v>19.429166666666671</c:v>
                </c:pt>
                <c:pt idx="4664">
                  <c:v>19.433333333333309</c:v>
                </c:pt>
                <c:pt idx="4665">
                  <c:v>19.4375</c:v>
                </c:pt>
                <c:pt idx="4666">
                  <c:v>19.44166666666667</c:v>
                </c:pt>
                <c:pt idx="4667">
                  <c:v>19.445833333333312</c:v>
                </c:pt>
                <c:pt idx="4668">
                  <c:v>19.45</c:v>
                </c:pt>
                <c:pt idx="4669">
                  <c:v>19.454166666666669</c:v>
                </c:pt>
                <c:pt idx="4670">
                  <c:v>19.458333333333311</c:v>
                </c:pt>
                <c:pt idx="4671">
                  <c:v>19.462499999999981</c:v>
                </c:pt>
                <c:pt idx="4672">
                  <c:v>19.466666666666661</c:v>
                </c:pt>
                <c:pt idx="4673">
                  <c:v>19.47083333333331</c:v>
                </c:pt>
                <c:pt idx="4674">
                  <c:v>19.475000000000001</c:v>
                </c:pt>
                <c:pt idx="4675">
                  <c:v>19.479166666666671</c:v>
                </c:pt>
                <c:pt idx="4676">
                  <c:v>19.483333333333309</c:v>
                </c:pt>
                <c:pt idx="4677">
                  <c:v>19.487500000000001</c:v>
                </c:pt>
                <c:pt idx="4678">
                  <c:v>19.491666666666671</c:v>
                </c:pt>
                <c:pt idx="4679">
                  <c:v>19.495833333333309</c:v>
                </c:pt>
                <c:pt idx="4680">
                  <c:v>19.5</c:v>
                </c:pt>
                <c:pt idx="4681">
                  <c:v>19.50416666666667</c:v>
                </c:pt>
                <c:pt idx="4682">
                  <c:v>19.508333333333312</c:v>
                </c:pt>
                <c:pt idx="4683">
                  <c:v>19.512499999999999</c:v>
                </c:pt>
                <c:pt idx="4684">
                  <c:v>19.516666666666669</c:v>
                </c:pt>
                <c:pt idx="4685">
                  <c:v>19.520833333333321</c:v>
                </c:pt>
                <c:pt idx="4686">
                  <c:v>19.524999999999999</c:v>
                </c:pt>
                <c:pt idx="4687">
                  <c:v>19.529166666666669</c:v>
                </c:pt>
                <c:pt idx="4688">
                  <c:v>19.53333333333331</c:v>
                </c:pt>
                <c:pt idx="4689">
                  <c:v>19.537500000000001</c:v>
                </c:pt>
                <c:pt idx="4690">
                  <c:v>19.541666666666671</c:v>
                </c:pt>
                <c:pt idx="4691">
                  <c:v>19.545833333333309</c:v>
                </c:pt>
                <c:pt idx="4692">
                  <c:v>19.55</c:v>
                </c:pt>
                <c:pt idx="4693">
                  <c:v>19.554166666666671</c:v>
                </c:pt>
                <c:pt idx="4694">
                  <c:v>19.558333333333309</c:v>
                </c:pt>
                <c:pt idx="4695">
                  <c:v>19.5625</c:v>
                </c:pt>
                <c:pt idx="4696">
                  <c:v>19.56666666666667</c:v>
                </c:pt>
                <c:pt idx="4697">
                  <c:v>19.570833333333319</c:v>
                </c:pt>
                <c:pt idx="4698">
                  <c:v>19.574999999999999</c:v>
                </c:pt>
                <c:pt idx="4699">
                  <c:v>19.579166666666669</c:v>
                </c:pt>
                <c:pt idx="4700">
                  <c:v>19.583333333333311</c:v>
                </c:pt>
                <c:pt idx="4701">
                  <c:v>19.587499999999999</c:v>
                </c:pt>
                <c:pt idx="4702">
                  <c:v>19.591666666666661</c:v>
                </c:pt>
                <c:pt idx="4703">
                  <c:v>19.59583333333331</c:v>
                </c:pt>
                <c:pt idx="4704">
                  <c:v>19.600000000000001</c:v>
                </c:pt>
                <c:pt idx="4705">
                  <c:v>19.604166666666671</c:v>
                </c:pt>
                <c:pt idx="4706">
                  <c:v>19.608333333333309</c:v>
                </c:pt>
                <c:pt idx="4707">
                  <c:v>19.612500000000001</c:v>
                </c:pt>
                <c:pt idx="4708">
                  <c:v>19.616666666666671</c:v>
                </c:pt>
                <c:pt idx="4709">
                  <c:v>19.620833333333319</c:v>
                </c:pt>
                <c:pt idx="4710">
                  <c:v>19.625</c:v>
                </c:pt>
                <c:pt idx="4711">
                  <c:v>19.62916666666667</c:v>
                </c:pt>
                <c:pt idx="4712">
                  <c:v>19.633333333333319</c:v>
                </c:pt>
                <c:pt idx="4713">
                  <c:v>19.637499999999999</c:v>
                </c:pt>
                <c:pt idx="4714">
                  <c:v>19.641666666666669</c:v>
                </c:pt>
                <c:pt idx="4715">
                  <c:v>19.645833333333311</c:v>
                </c:pt>
                <c:pt idx="4716">
                  <c:v>19.649999999999999</c:v>
                </c:pt>
                <c:pt idx="4717">
                  <c:v>19.654166666666669</c:v>
                </c:pt>
                <c:pt idx="4718">
                  <c:v>19.65833333333331</c:v>
                </c:pt>
                <c:pt idx="4719">
                  <c:v>19.662500000000001</c:v>
                </c:pt>
                <c:pt idx="4720">
                  <c:v>19.666666666666671</c:v>
                </c:pt>
                <c:pt idx="4721">
                  <c:v>19.67083333333332</c:v>
                </c:pt>
                <c:pt idx="4722">
                  <c:v>19.675000000000001</c:v>
                </c:pt>
                <c:pt idx="4723">
                  <c:v>19.679166666666671</c:v>
                </c:pt>
                <c:pt idx="4724">
                  <c:v>19.683333333333309</c:v>
                </c:pt>
                <c:pt idx="4725">
                  <c:v>19.6875</c:v>
                </c:pt>
                <c:pt idx="4726">
                  <c:v>19.69166666666667</c:v>
                </c:pt>
                <c:pt idx="4727">
                  <c:v>19.695833333333319</c:v>
                </c:pt>
                <c:pt idx="4728">
                  <c:v>19.7</c:v>
                </c:pt>
                <c:pt idx="4729">
                  <c:v>19.704166666666669</c:v>
                </c:pt>
                <c:pt idx="4730">
                  <c:v>19.708333333333311</c:v>
                </c:pt>
                <c:pt idx="4731">
                  <c:v>19.712499999999981</c:v>
                </c:pt>
                <c:pt idx="4732">
                  <c:v>19.716666666666661</c:v>
                </c:pt>
                <c:pt idx="4733">
                  <c:v>19.72083333333331</c:v>
                </c:pt>
                <c:pt idx="4734">
                  <c:v>19.725000000000001</c:v>
                </c:pt>
                <c:pt idx="4735">
                  <c:v>19.729166666666671</c:v>
                </c:pt>
                <c:pt idx="4736">
                  <c:v>19.733333333333309</c:v>
                </c:pt>
                <c:pt idx="4737">
                  <c:v>19.737500000000001</c:v>
                </c:pt>
                <c:pt idx="4738">
                  <c:v>19.741666666666671</c:v>
                </c:pt>
                <c:pt idx="4739">
                  <c:v>19.745833333333309</c:v>
                </c:pt>
                <c:pt idx="4740">
                  <c:v>19.75</c:v>
                </c:pt>
                <c:pt idx="4741">
                  <c:v>19.75416666666667</c:v>
                </c:pt>
                <c:pt idx="4742">
                  <c:v>19.758333333333312</c:v>
                </c:pt>
                <c:pt idx="4743">
                  <c:v>19.762499999999982</c:v>
                </c:pt>
                <c:pt idx="4744">
                  <c:v>19.766666666666669</c:v>
                </c:pt>
                <c:pt idx="4745">
                  <c:v>19.770833333333311</c:v>
                </c:pt>
                <c:pt idx="4746">
                  <c:v>19.774999999999999</c:v>
                </c:pt>
                <c:pt idx="4747">
                  <c:v>19.779166666666661</c:v>
                </c:pt>
                <c:pt idx="4748">
                  <c:v>19.78333333333331</c:v>
                </c:pt>
                <c:pt idx="4749">
                  <c:v>19.787500000000001</c:v>
                </c:pt>
                <c:pt idx="4750">
                  <c:v>19.791666666666671</c:v>
                </c:pt>
                <c:pt idx="4751">
                  <c:v>19.795833333333309</c:v>
                </c:pt>
                <c:pt idx="4752">
                  <c:v>19.8</c:v>
                </c:pt>
                <c:pt idx="4753">
                  <c:v>19.804166666666671</c:v>
                </c:pt>
                <c:pt idx="4754">
                  <c:v>19.808333333333309</c:v>
                </c:pt>
                <c:pt idx="4755">
                  <c:v>19.8125</c:v>
                </c:pt>
                <c:pt idx="4756">
                  <c:v>19.81666666666667</c:v>
                </c:pt>
                <c:pt idx="4757">
                  <c:v>19.820833333333319</c:v>
                </c:pt>
                <c:pt idx="4758">
                  <c:v>19.824999999999999</c:v>
                </c:pt>
                <c:pt idx="4759">
                  <c:v>19.829166666666669</c:v>
                </c:pt>
                <c:pt idx="4760">
                  <c:v>19.833333333333311</c:v>
                </c:pt>
                <c:pt idx="4761">
                  <c:v>19.837499999999999</c:v>
                </c:pt>
                <c:pt idx="4762">
                  <c:v>19.841666666666661</c:v>
                </c:pt>
                <c:pt idx="4763">
                  <c:v>19.84583333333331</c:v>
                </c:pt>
                <c:pt idx="4764">
                  <c:v>19.850000000000001</c:v>
                </c:pt>
                <c:pt idx="4765">
                  <c:v>19.854166666666671</c:v>
                </c:pt>
                <c:pt idx="4766">
                  <c:v>19.858333333333309</c:v>
                </c:pt>
                <c:pt idx="4767">
                  <c:v>19.862500000000001</c:v>
                </c:pt>
                <c:pt idx="4768">
                  <c:v>19.866666666666671</c:v>
                </c:pt>
                <c:pt idx="4769">
                  <c:v>19.870833333333319</c:v>
                </c:pt>
                <c:pt idx="4770">
                  <c:v>19.875</c:v>
                </c:pt>
                <c:pt idx="4771">
                  <c:v>19.87916666666667</c:v>
                </c:pt>
                <c:pt idx="4772">
                  <c:v>19.883333333333312</c:v>
                </c:pt>
                <c:pt idx="4773">
                  <c:v>19.887499999999999</c:v>
                </c:pt>
                <c:pt idx="4774">
                  <c:v>19.891666666666669</c:v>
                </c:pt>
                <c:pt idx="4775">
                  <c:v>19.895833333333311</c:v>
                </c:pt>
                <c:pt idx="4776">
                  <c:v>19.899999999999999</c:v>
                </c:pt>
                <c:pt idx="4777">
                  <c:v>19.904166666666661</c:v>
                </c:pt>
                <c:pt idx="4778">
                  <c:v>19.90833333333331</c:v>
                </c:pt>
                <c:pt idx="4779">
                  <c:v>19.912500000000001</c:v>
                </c:pt>
                <c:pt idx="4780">
                  <c:v>19.916666666666671</c:v>
                </c:pt>
                <c:pt idx="4781">
                  <c:v>19.920833333333309</c:v>
                </c:pt>
                <c:pt idx="4782">
                  <c:v>19.925000000000001</c:v>
                </c:pt>
                <c:pt idx="4783">
                  <c:v>19.929166666666671</c:v>
                </c:pt>
                <c:pt idx="4784">
                  <c:v>19.933333333333309</c:v>
                </c:pt>
                <c:pt idx="4785">
                  <c:v>19.9375</c:v>
                </c:pt>
                <c:pt idx="4786">
                  <c:v>19.94166666666667</c:v>
                </c:pt>
                <c:pt idx="4787">
                  <c:v>19.945833333333312</c:v>
                </c:pt>
                <c:pt idx="4788">
                  <c:v>19.95</c:v>
                </c:pt>
                <c:pt idx="4789">
                  <c:v>19.954166666666669</c:v>
                </c:pt>
                <c:pt idx="4790">
                  <c:v>19.958333333333311</c:v>
                </c:pt>
                <c:pt idx="4791">
                  <c:v>19.962499999999981</c:v>
                </c:pt>
                <c:pt idx="4792">
                  <c:v>19.966666666666661</c:v>
                </c:pt>
                <c:pt idx="4793">
                  <c:v>19.97083333333331</c:v>
                </c:pt>
                <c:pt idx="4794">
                  <c:v>19.975000000000001</c:v>
                </c:pt>
                <c:pt idx="4795">
                  <c:v>19.979166666666671</c:v>
                </c:pt>
                <c:pt idx="4796">
                  <c:v>19.983333333333309</c:v>
                </c:pt>
                <c:pt idx="4797">
                  <c:v>19.987500000000001</c:v>
                </c:pt>
                <c:pt idx="4798">
                  <c:v>19.991666666666671</c:v>
                </c:pt>
                <c:pt idx="4799">
                  <c:v>19.995833333333309</c:v>
                </c:pt>
                <c:pt idx="4800">
                  <c:v>20</c:v>
                </c:pt>
                <c:pt idx="4801">
                  <c:v>20.00416666666667</c:v>
                </c:pt>
                <c:pt idx="4802">
                  <c:v>20.008333333333312</c:v>
                </c:pt>
                <c:pt idx="4803">
                  <c:v>20.012499999999999</c:v>
                </c:pt>
                <c:pt idx="4804">
                  <c:v>20.016666666666669</c:v>
                </c:pt>
                <c:pt idx="4805">
                  <c:v>20.020833333333321</c:v>
                </c:pt>
                <c:pt idx="4806">
                  <c:v>20.024999999999999</c:v>
                </c:pt>
                <c:pt idx="4807">
                  <c:v>20.029166666666669</c:v>
                </c:pt>
                <c:pt idx="4808">
                  <c:v>20.03333333333331</c:v>
                </c:pt>
                <c:pt idx="4809">
                  <c:v>20.037500000000001</c:v>
                </c:pt>
                <c:pt idx="4810">
                  <c:v>20.041666666666671</c:v>
                </c:pt>
                <c:pt idx="4811">
                  <c:v>20.045833333333309</c:v>
                </c:pt>
                <c:pt idx="4812">
                  <c:v>20.05</c:v>
                </c:pt>
                <c:pt idx="4813">
                  <c:v>20.054166666666671</c:v>
                </c:pt>
                <c:pt idx="4814">
                  <c:v>20.058333333333309</c:v>
                </c:pt>
                <c:pt idx="4815">
                  <c:v>20.0625</c:v>
                </c:pt>
                <c:pt idx="4816">
                  <c:v>20.06666666666667</c:v>
                </c:pt>
                <c:pt idx="4817">
                  <c:v>20.070833333333319</c:v>
                </c:pt>
                <c:pt idx="4818">
                  <c:v>20.074999999999999</c:v>
                </c:pt>
                <c:pt idx="4819">
                  <c:v>20.079166666666669</c:v>
                </c:pt>
                <c:pt idx="4820">
                  <c:v>20.083333333333311</c:v>
                </c:pt>
                <c:pt idx="4821">
                  <c:v>20.087499999999999</c:v>
                </c:pt>
                <c:pt idx="4822">
                  <c:v>20.091666666666661</c:v>
                </c:pt>
                <c:pt idx="4823">
                  <c:v>20.09583333333331</c:v>
                </c:pt>
                <c:pt idx="4824">
                  <c:v>20.100000000000001</c:v>
                </c:pt>
                <c:pt idx="4825">
                  <c:v>20.104166666666671</c:v>
                </c:pt>
                <c:pt idx="4826">
                  <c:v>20.108333333333309</c:v>
                </c:pt>
                <c:pt idx="4827">
                  <c:v>20.112500000000001</c:v>
                </c:pt>
                <c:pt idx="4828">
                  <c:v>20.116666666666671</c:v>
                </c:pt>
                <c:pt idx="4829">
                  <c:v>20.120833333333319</c:v>
                </c:pt>
                <c:pt idx="4830">
                  <c:v>20.125</c:v>
                </c:pt>
                <c:pt idx="4831">
                  <c:v>20.12916666666667</c:v>
                </c:pt>
                <c:pt idx="4832">
                  <c:v>20.133333333333319</c:v>
                </c:pt>
                <c:pt idx="4833">
                  <c:v>20.137499999999999</c:v>
                </c:pt>
                <c:pt idx="4834">
                  <c:v>20.141666666666669</c:v>
                </c:pt>
                <c:pt idx="4835">
                  <c:v>20.145833333333321</c:v>
                </c:pt>
                <c:pt idx="4836">
                  <c:v>20.149999999999999</c:v>
                </c:pt>
                <c:pt idx="4837">
                  <c:v>20.154166666666669</c:v>
                </c:pt>
                <c:pt idx="4838">
                  <c:v>20.15833333333331</c:v>
                </c:pt>
                <c:pt idx="4839">
                  <c:v>20.162500000000001</c:v>
                </c:pt>
                <c:pt idx="4840">
                  <c:v>20.166666666666671</c:v>
                </c:pt>
                <c:pt idx="4841">
                  <c:v>20.17083333333332</c:v>
                </c:pt>
                <c:pt idx="4842">
                  <c:v>20.175000000000001</c:v>
                </c:pt>
                <c:pt idx="4843">
                  <c:v>20.179166666666671</c:v>
                </c:pt>
                <c:pt idx="4844">
                  <c:v>20.183333333333309</c:v>
                </c:pt>
                <c:pt idx="4845">
                  <c:v>20.1875</c:v>
                </c:pt>
                <c:pt idx="4846">
                  <c:v>20.19166666666667</c:v>
                </c:pt>
                <c:pt idx="4847">
                  <c:v>20.195833333333319</c:v>
                </c:pt>
                <c:pt idx="4848">
                  <c:v>20.2</c:v>
                </c:pt>
                <c:pt idx="4849">
                  <c:v>20.204166666666669</c:v>
                </c:pt>
                <c:pt idx="4850">
                  <c:v>20.208333333333311</c:v>
                </c:pt>
                <c:pt idx="4851">
                  <c:v>20.212499999999999</c:v>
                </c:pt>
                <c:pt idx="4852">
                  <c:v>20.216666666666661</c:v>
                </c:pt>
                <c:pt idx="4853">
                  <c:v>20.22083333333331</c:v>
                </c:pt>
                <c:pt idx="4854">
                  <c:v>20.225000000000001</c:v>
                </c:pt>
                <c:pt idx="4855">
                  <c:v>20.229166666666671</c:v>
                </c:pt>
                <c:pt idx="4856">
                  <c:v>20.233333333333309</c:v>
                </c:pt>
                <c:pt idx="4857">
                  <c:v>20.237500000000001</c:v>
                </c:pt>
                <c:pt idx="4858">
                  <c:v>20.241666666666671</c:v>
                </c:pt>
                <c:pt idx="4859">
                  <c:v>20.245833333333309</c:v>
                </c:pt>
                <c:pt idx="4860">
                  <c:v>20.25</c:v>
                </c:pt>
                <c:pt idx="4861">
                  <c:v>20.25416666666667</c:v>
                </c:pt>
                <c:pt idx="4862">
                  <c:v>20.258333333333312</c:v>
                </c:pt>
                <c:pt idx="4863">
                  <c:v>20.262499999999982</c:v>
                </c:pt>
                <c:pt idx="4864">
                  <c:v>20.266666666666669</c:v>
                </c:pt>
                <c:pt idx="4865">
                  <c:v>20.270833333333321</c:v>
                </c:pt>
                <c:pt idx="4866">
                  <c:v>20.274999999999999</c:v>
                </c:pt>
                <c:pt idx="4867">
                  <c:v>20.279166666666661</c:v>
                </c:pt>
                <c:pt idx="4868">
                  <c:v>20.28333333333331</c:v>
                </c:pt>
                <c:pt idx="4869">
                  <c:v>20.287500000000001</c:v>
                </c:pt>
                <c:pt idx="4870">
                  <c:v>20.291666666666671</c:v>
                </c:pt>
                <c:pt idx="4871">
                  <c:v>20.295833333333309</c:v>
                </c:pt>
                <c:pt idx="4872">
                  <c:v>20.3</c:v>
                </c:pt>
                <c:pt idx="4873">
                  <c:v>20.304166666666671</c:v>
                </c:pt>
                <c:pt idx="4874">
                  <c:v>20.308333333333309</c:v>
                </c:pt>
                <c:pt idx="4875">
                  <c:v>20.3125</c:v>
                </c:pt>
                <c:pt idx="4876">
                  <c:v>20.31666666666667</c:v>
                </c:pt>
                <c:pt idx="4877">
                  <c:v>20.320833333333319</c:v>
                </c:pt>
                <c:pt idx="4878">
                  <c:v>20.324999999999999</c:v>
                </c:pt>
                <c:pt idx="4879">
                  <c:v>20.329166666666669</c:v>
                </c:pt>
                <c:pt idx="4880">
                  <c:v>20.333333333333311</c:v>
                </c:pt>
                <c:pt idx="4881">
                  <c:v>20.337499999999999</c:v>
                </c:pt>
                <c:pt idx="4882">
                  <c:v>20.341666666666661</c:v>
                </c:pt>
                <c:pt idx="4883">
                  <c:v>20.34583333333331</c:v>
                </c:pt>
                <c:pt idx="4884">
                  <c:v>20.350000000000001</c:v>
                </c:pt>
                <c:pt idx="4885">
                  <c:v>20.354166666666671</c:v>
                </c:pt>
                <c:pt idx="4886">
                  <c:v>20.358333333333309</c:v>
                </c:pt>
                <c:pt idx="4887">
                  <c:v>20.362500000000001</c:v>
                </c:pt>
                <c:pt idx="4888">
                  <c:v>20.366666666666671</c:v>
                </c:pt>
                <c:pt idx="4889">
                  <c:v>20.370833333333319</c:v>
                </c:pt>
                <c:pt idx="4890">
                  <c:v>20.375</c:v>
                </c:pt>
                <c:pt idx="4891">
                  <c:v>20.37916666666667</c:v>
                </c:pt>
                <c:pt idx="4892">
                  <c:v>20.383333333333312</c:v>
                </c:pt>
                <c:pt idx="4893">
                  <c:v>20.387499999999999</c:v>
                </c:pt>
                <c:pt idx="4894">
                  <c:v>20.391666666666669</c:v>
                </c:pt>
                <c:pt idx="4895">
                  <c:v>20.395833333333311</c:v>
                </c:pt>
                <c:pt idx="4896">
                  <c:v>20.399999999999999</c:v>
                </c:pt>
                <c:pt idx="4897">
                  <c:v>20.404166666666661</c:v>
                </c:pt>
                <c:pt idx="4898">
                  <c:v>20.40833333333331</c:v>
                </c:pt>
                <c:pt idx="4899">
                  <c:v>20.412500000000001</c:v>
                </c:pt>
                <c:pt idx="4900">
                  <c:v>20.416666666666671</c:v>
                </c:pt>
                <c:pt idx="4901">
                  <c:v>20.420833333333309</c:v>
                </c:pt>
                <c:pt idx="4902">
                  <c:v>20.425000000000001</c:v>
                </c:pt>
                <c:pt idx="4903">
                  <c:v>20.429166666666671</c:v>
                </c:pt>
                <c:pt idx="4904">
                  <c:v>20.433333333333309</c:v>
                </c:pt>
                <c:pt idx="4905">
                  <c:v>20.4375</c:v>
                </c:pt>
                <c:pt idx="4906">
                  <c:v>20.44166666666667</c:v>
                </c:pt>
                <c:pt idx="4907">
                  <c:v>20.445833333333312</c:v>
                </c:pt>
                <c:pt idx="4908">
                  <c:v>20.45</c:v>
                </c:pt>
                <c:pt idx="4909">
                  <c:v>20.454166666666669</c:v>
                </c:pt>
                <c:pt idx="4910">
                  <c:v>20.458333333333311</c:v>
                </c:pt>
                <c:pt idx="4911">
                  <c:v>20.462499999999981</c:v>
                </c:pt>
                <c:pt idx="4912">
                  <c:v>20.466666666666661</c:v>
                </c:pt>
                <c:pt idx="4913">
                  <c:v>20.47083333333331</c:v>
                </c:pt>
                <c:pt idx="4914">
                  <c:v>20.475000000000001</c:v>
                </c:pt>
                <c:pt idx="4915">
                  <c:v>20.479166666666671</c:v>
                </c:pt>
                <c:pt idx="4916">
                  <c:v>20.483333333333309</c:v>
                </c:pt>
                <c:pt idx="4917">
                  <c:v>20.487500000000001</c:v>
                </c:pt>
                <c:pt idx="4918">
                  <c:v>20.491666666666671</c:v>
                </c:pt>
                <c:pt idx="4919">
                  <c:v>20.495833333333309</c:v>
                </c:pt>
                <c:pt idx="4920">
                  <c:v>20.5</c:v>
                </c:pt>
                <c:pt idx="4921">
                  <c:v>20.50416666666667</c:v>
                </c:pt>
                <c:pt idx="4922">
                  <c:v>20.508333333333312</c:v>
                </c:pt>
                <c:pt idx="4923">
                  <c:v>20.512499999999999</c:v>
                </c:pt>
                <c:pt idx="4924">
                  <c:v>20.516666666666669</c:v>
                </c:pt>
                <c:pt idx="4925">
                  <c:v>20.520833333333321</c:v>
                </c:pt>
                <c:pt idx="4926">
                  <c:v>20.524999999999999</c:v>
                </c:pt>
                <c:pt idx="4927">
                  <c:v>20.529166666666669</c:v>
                </c:pt>
                <c:pt idx="4928">
                  <c:v>20.53333333333331</c:v>
                </c:pt>
                <c:pt idx="4929">
                  <c:v>20.537500000000001</c:v>
                </c:pt>
                <c:pt idx="4930">
                  <c:v>20.541666666666671</c:v>
                </c:pt>
                <c:pt idx="4931">
                  <c:v>20.545833333333309</c:v>
                </c:pt>
                <c:pt idx="4932">
                  <c:v>20.55</c:v>
                </c:pt>
                <c:pt idx="4933">
                  <c:v>20.554166666666671</c:v>
                </c:pt>
                <c:pt idx="4934">
                  <c:v>20.558333333333309</c:v>
                </c:pt>
                <c:pt idx="4935">
                  <c:v>20.5625</c:v>
                </c:pt>
                <c:pt idx="4936">
                  <c:v>20.56666666666667</c:v>
                </c:pt>
                <c:pt idx="4937">
                  <c:v>20.570833333333319</c:v>
                </c:pt>
                <c:pt idx="4938">
                  <c:v>20.574999999999999</c:v>
                </c:pt>
                <c:pt idx="4939">
                  <c:v>20.579166666666669</c:v>
                </c:pt>
                <c:pt idx="4940">
                  <c:v>20.583333333333311</c:v>
                </c:pt>
                <c:pt idx="4941">
                  <c:v>20.587499999999999</c:v>
                </c:pt>
                <c:pt idx="4942">
                  <c:v>20.591666666666661</c:v>
                </c:pt>
                <c:pt idx="4943">
                  <c:v>20.59583333333331</c:v>
                </c:pt>
                <c:pt idx="4944">
                  <c:v>20.6</c:v>
                </c:pt>
                <c:pt idx="4945">
                  <c:v>20.604166666666671</c:v>
                </c:pt>
                <c:pt idx="4946">
                  <c:v>20.608333333333309</c:v>
                </c:pt>
                <c:pt idx="4947">
                  <c:v>20.612500000000001</c:v>
                </c:pt>
                <c:pt idx="4948">
                  <c:v>20.616666666666671</c:v>
                </c:pt>
                <c:pt idx="4949">
                  <c:v>20.620833333333319</c:v>
                </c:pt>
                <c:pt idx="4950">
                  <c:v>20.625</c:v>
                </c:pt>
                <c:pt idx="4951">
                  <c:v>20.62916666666667</c:v>
                </c:pt>
                <c:pt idx="4952">
                  <c:v>20.633333333333319</c:v>
                </c:pt>
                <c:pt idx="4953">
                  <c:v>20.637499999999999</c:v>
                </c:pt>
                <c:pt idx="4954">
                  <c:v>20.641666666666669</c:v>
                </c:pt>
                <c:pt idx="4955">
                  <c:v>20.645833333333311</c:v>
                </c:pt>
                <c:pt idx="4956">
                  <c:v>20.65</c:v>
                </c:pt>
                <c:pt idx="4957">
                  <c:v>20.654166666666669</c:v>
                </c:pt>
                <c:pt idx="4958">
                  <c:v>20.65833333333331</c:v>
                </c:pt>
                <c:pt idx="4959">
                  <c:v>20.662500000000001</c:v>
                </c:pt>
                <c:pt idx="4960">
                  <c:v>20.666666666666671</c:v>
                </c:pt>
                <c:pt idx="4961">
                  <c:v>20.67083333333332</c:v>
                </c:pt>
                <c:pt idx="4962">
                  <c:v>20.675000000000001</c:v>
                </c:pt>
                <c:pt idx="4963">
                  <c:v>20.679166666666671</c:v>
                </c:pt>
                <c:pt idx="4964">
                  <c:v>20.683333333333309</c:v>
                </c:pt>
                <c:pt idx="4965">
                  <c:v>20.6875</c:v>
                </c:pt>
                <c:pt idx="4966">
                  <c:v>20.69166666666667</c:v>
                </c:pt>
                <c:pt idx="4967">
                  <c:v>20.695833333333319</c:v>
                </c:pt>
                <c:pt idx="4968">
                  <c:v>20.7</c:v>
                </c:pt>
                <c:pt idx="4969">
                  <c:v>20.704166666666669</c:v>
                </c:pt>
                <c:pt idx="4970">
                  <c:v>20.708333333333311</c:v>
                </c:pt>
                <c:pt idx="4971">
                  <c:v>20.712499999999981</c:v>
                </c:pt>
                <c:pt idx="4972">
                  <c:v>20.716666666666661</c:v>
                </c:pt>
                <c:pt idx="4973">
                  <c:v>20.72083333333331</c:v>
                </c:pt>
                <c:pt idx="4974">
                  <c:v>20.725000000000001</c:v>
                </c:pt>
                <c:pt idx="4975">
                  <c:v>20.729166666666671</c:v>
                </c:pt>
                <c:pt idx="4976">
                  <c:v>20.733333333333309</c:v>
                </c:pt>
                <c:pt idx="4977">
                  <c:v>20.737500000000001</c:v>
                </c:pt>
                <c:pt idx="4978">
                  <c:v>20.741666666666671</c:v>
                </c:pt>
                <c:pt idx="4979">
                  <c:v>20.745833333333309</c:v>
                </c:pt>
                <c:pt idx="4980">
                  <c:v>20.75</c:v>
                </c:pt>
                <c:pt idx="4981">
                  <c:v>20.75416666666667</c:v>
                </c:pt>
                <c:pt idx="4982">
                  <c:v>20.758333333333312</c:v>
                </c:pt>
                <c:pt idx="4983">
                  <c:v>20.762499999999982</c:v>
                </c:pt>
                <c:pt idx="4984">
                  <c:v>20.766666666666669</c:v>
                </c:pt>
                <c:pt idx="4985">
                  <c:v>20.770833333333311</c:v>
                </c:pt>
                <c:pt idx="4986">
                  <c:v>20.774999999999999</c:v>
                </c:pt>
                <c:pt idx="4987">
                  <c:v>20.779166666666661</c:v>
                </c:pt>
                <c:pt idx="4988">
                  <c:v>20.78333333333331</c:v>
                </c:pt>
                <c:pt idx="4989">
                  <c:v>20.787500000000001</c:v>
                </c:pt>
                <c:pt idx="4990">
                  <c:v>20.791666666666671</c:v>
                </c:pt>
                <c:pt idx="4991">
                  <c:v>20.795833333333309</c:v>
                </c:pt>
                <c:pt idx="4992">
                  <c:v>20.8</c:v>
                </c:pt>
                <c:pt idx="4993">
                  <c:v>20.804166666666671</c:v>
                </c:pt>
                <c:pt idx="4994">
                  <c:v>20.808333333333309</c:v>
                </c:pt>
                <c:pt idx="4995">
                  <c:v>20.8125</c:v>
                </c:pt>
                <c:pt idx="4996">
                  <c:v>20.81666666666667</c:v>
                </c:pt>
                <c:pt idx="4997">
                  <c:v>20.820833333333319</c:v>
                </c:pt>
                <c:pt idx="4998">
                  <c:v>20.824999999999999</c:v>
                </c:pt>
                <c:pt idx="4999">
                  <c:v>20.829166666666669</c:v>
                </c:pt>
                <c:pt idx="5000">
                  <c:v>20.833333333333311</c:v>
                </c:pt>
                <c:pt idx="5001">
                  <c:v>20.837499999999999</c:v>
                </c:pt>
                <c:pt idx="5002">
                  <c:v>20.841666666666661</c:v>
                </c:pt>
                <c:pt idx="5003">
                  <c:v>20.84583333333331</c:v>
                </c:pt>
                <c:pt idx="5004">
                  <c:v>20.85</c:v>
                </c:pt>
                <c:pt idx="5005">
                  <c:v>20.854166666666671</c:v>
                </c:pt>
                <c:pt idx="5006">
                  <c:v>20.858333333333309</c:v>
                </c:pt>
                <c:pt idx="5007">
                  <c:v>20.862500000000001</c:v>
                </c:pt>
                <c:pt idx="5008">
                  <c:v>20.866666666666671</c:v>
                </c:pt>
                <c:pt idx="5009">
                  <c:v>20.870833333333319</c:v>
                </c:pt>
                <c:pt idx="5010">
                  <c:v>20.875</c:v>
                </c:pt>
                <c:pt idx="5011">
                  <c:v>20.87916666666667</c:v>
                </c:pt>
                <c:pt idx="5012">
                  <c:v>20.883333333333312</c:v>
                </c:pt>
                <c:pt idx="5013">
                  <c:v>20.887499999999999</c:v>
                </c:pt>
                <c:pt idx="5014">
                  <c:v>20.891666666666669</c:v>
                </c:pt>
                <c:pt idx="5015">
                  <c:v>20.895833333333311</c:v>
                </c:pt>
                <c:pt idx="5016">
                  <c:v>20.9</c:v>
                </c:pt>
                <c:pt idx="5017">
                  <c:v>20.904166666666661</c:v>
                </c:pt>
                <c:pt idx="5018">
                  <c:v>20.90833333333331</c:v>
                </c:pt>
                <c:pt idx="5019">
                  <c:v>20.912500000000001</c:v>
                </c:pt>
                <c:pt idx="5020">
                  <c:v>20.916666666666671</c:v>
                </c:pt>
                <c:pt idx="5021">
                  <c:v>20.920833333333309</c:v>
                </c:pt>
                <c:pt idx="5022">
                  <c:v>20.925000000000001</c:v>
                </c:pt>
                <c:pt idx="5023">
                  <c:v>20.929166666666671</c:v>
                </c:pt>
                <c:pt idx="5024">
                  <c:v>20.933333333333309</c:v>
                </c:pt>
                <c:pt idx="5025">
                  <c:v>20.9375</c:v>
                </c:pt>
                <c:pt idx="5026">
                  <c:v>20.94166666666667</c:v>
                </c:pt>
                <c:pt idx="5027">
                  <c:v>20.945833333333312</c:v>
                </c:pt>
                <c:pt idx="5028">
                  <c:v>20.95</c:v>
                </c:pt>
                <c:pt idx="5029">
                  <c:v>20.954166666666669</c:v>
                </c:pt>
                <c:pt idx="5030">
                  <c:v>20.958333333333311</c:v>
                </c:pt>
                <c:pt idx="5031">
                  <c:v>20.962499999999981</c:v>
                </c:pt>
                <c:pt idx="5032">
                  <c:v>20.966666666666661</c:v>
                </c:pt>
                <c:pt idx="5033">
                  <c:v>20.97083333333331</c:v>
                </c:pt>
                <c:pt idx="5034">
                  <c:v>20.975000000000001</c:v>
                </c:pt>
                <c:pt idx="5035">
                  <c:v>20.979166666666671</c:v>
                </c:pt>
                <c:pt idx="5036">
                  <c:v>20.983333333333309</c:v>
                </c:pt>
                <c:pt idx="5037">
                  <c:v>20.987500000000001</c:v>
                </c:pt>
                <c:pt idx="5038">
                  <c:v>20.991666666666671</c:v>
                </c:pt>
                <c:pt idx="5039">
                  <c:v>20.995833333333309</c:v>
                </c:pt>
                <c:pt idx="5040">
                  <c:v>21</c:v>
                </c:pt>
                <c:pt idx="5041">
                  <c:v>21.00416666666667</c:v>
                </c:pt>
                <c:pt idx="5042">
                  <c:v>21.008333333333312</c:v>
                </c:pt>
                <c:pt idx="5043">
                  <c:v>21.012499999999999</c:v>
                </c:pt>
                <c:pt idx="5044">
                  <c:v>21.016666666666669</c:v>
                </c:pt>
                <c:pt idx="5045">
                  <c:v>21.020833333333321</c:v>
                </c:pt>
                <c:pt idx="5046">
                  <c:v>21.024999999999999</c:v>
                </c:pt>
                <c:pt idx="5047">
                  <c:v>21.029166666666669</c:v>
                </c:pt>
                <c:pt idx="5048">
                  <c:v>21.03333333333331</c:v>
                </c:pt>
                <c:pt idx="5049">
                  <c:v>21.037500000000001</c:v>
                </c:pt>
                <c:pt idx="5050">
                  <c:v>21.041666666666671</c:v>
                </c:pt>
                <c:pt idx="5051">
                  <c:v>21.045833333333309</c:v>
                </c:pt>
                <c:pt idx="5052">
                  <c:v>21.05</c:v>
                </c:pt>
                <c:pt idx="5053">
                  <c:v>21.054166666666671</c:v>
                </c:pt>
                <c:pt idx="5054">
                  <c:v>21.058333333333309</c:v>
                </c:pt>
                <c:pt idx="5055">
                  <c:v>21.0625</c:v>
                </c:pt>
                <c:pt idx="5056">
                  <c:v>21.06666666666667</c:v>
                </c:pt>
                <c:pt idx="5057">
                  <c:v>21.070833333333319</c:v>
                </c:pt>
                <c:pt idx="5058">
                  <c:v>21.074999999999999</c:v>
                </c:pt>
                <c:pt idx="5059">
                  <c:v>21.079166666666669</c:v>
                </c:pt>
                <c:pt idx="5060">
                  <c:v>21.083333333333311</c:v>
                </c:pt>
                <c:pt idx="5061">
                  <c:v>21.087499999999999</c:v>
                </c:pt>
                <c:pt idx="5062">
                  <c:v>21.091666666666661</c:v>
                </c:pt>
                <c:pt idx="5063">
                  <c:v>21.09583333333331</c:v>
                </c:pt>
                <c:pt idx="5064">
                  <c:v>21.1</c:v>
                </c:pt>
                <c:pt idx="5065">
                  <c:v>21.104166666666671</c:v>
                </c:pt>
                <c:pt idx="5066">
                  <c:v>21.108333333333309</c:v>
                </c:pt>
                <c:pt idx="5067">
                  <c:v>21.112500000000001</c:v>
                </c:pt>
                <c:pt idx="5068">
                  <c:v>21.116666666666671</c:v>
                </c:pt>
                <c:pt idx="5069">
                  <c:v>21.120833333333319</c:v>
                </c:pt>
                <c:pt idx="5070">
                  <c:v>21.125</c:v>
                </c:pt>
                <c:pt idx="5071">
                  <c:v>21.12916666666667</c:v>
                </c:pt>
                <c:pt idx="5072">
                  <c:v>21.133333333333319</c:v>
                </c:pt>
                <c:pt idx="5073">
                  <c:v>21.137499999999999</c:v>
                </c:pt>
                <c:pt idx="5074">
                  <c:v>21.141666666666669</c:v>
                </c:pt>
                <c:pt idx="5075">
                  <c:v>21.145833333333321</c:v>
                </c:pt>
                <c:pt idx="5076">
                  <c:v>21.15</c:v>
                </c:pt>
                <c:pt idx="5077">
                  <c:v>21.154166666666669</c:v>
                </c:pt>
                <c:pt idx="5078">
                  <c:v>21.15833333333331</c:v>
                </c:pt>
                <c:pt idx="5079">
                  <c:v>21.162500000000001</c:v>
                </c:pt>
                <c:pt idx="5080">
                  <c:v>21.166666666666671</c:v>
                </c:pt>
                <c:pt idx="5081">
                  <c:v>21.17083333333332</c:v>
                </c:pt>
                <c:pt idx="5082">
                  <c:v>21.175000000000001</c:v>
                </c:pt>
                <c:pt idx="5083">
                  <c:v>21.179166666666671</c:v>
                </c:pt>
                <c:pt idx="5084">
                  <c:v>21.183333333333309</c:v>
                </c:pt>
                <c:pt idx="5085">
                  <c:v>21.1875</c:v>
                </c:pt>
                <c:pt idx="5086">
                  <c:v>21.19166666666667</c:v>
                </c:pt>
                <c:pt idx="5087">
                  <c:v>21.195833333333319</c:v>
                </c:pt>
                <c:pt idx="5088">
                  <c:v>21.2</c:v>
                </c:pt>
                <c:pt idx="5089">
                  <c:v>21.204166666666669</c:v>
                </c:pt>
                <c:pt idx="5090">
                  <c:v>21.208333333333311</c:v>
                </c:pt>
                <c:pt idx="5091">
                  <c:v>21.212499999999999</c:v>
                </c:pt>
                <c:pt idx="5092">
                  <c:v>21.216666666666661</c:v>
                </c:pt>
                <c:pt idx="5093">
                  <c:v>21.22083333333331</c:v>
                </c:pt>
                <c:pt idx="5094">
                  <c:v>21.225000000000001</c:v>
                </c:pt>
                <c:pt idx="5095">
                  <c:v>21.229166666666671</c:v>
                </c:pt>
                <c:pt idx="5096">
                  <c:v>21.233333333333309</c:v>
                </c:pt>
                <c:pt idx="5097">
                  <c:v>21.237500000000001</c:v>
                </c:pt>
                <c:pt idx="5098">
                  <c:v>21.241666666666671</c:v>
                </c:pt>
                <c:pt idx="5099">
                  <c:v>21.245833333333309</c:v>
                </c:pt>
                <c:pt idx="5100">
                  <c:v>21.25</c:v>
                </c:pt>
                <c:pt idx="5101">
                  <c:v>21.25416666666667</c:v>
                </c:pt>
                <c:pt idx="5102">
                  <c:v>21.258333333333312</c:v>
                </c:pt>
                <c:pt idx="5103">
                  <c:v>21.262499999999982</c:v>
                </c:pt>
                <c:pt idx="5104">
                  <c:v>21.266666666666669</c:v>
                </c:pt>
                <c:pt idx="5105">
                  <c:v>21.270833333333321</c:v>
                </c:pt>
                <c:pt idx="5106">
                  <c:v>21.274999999999999</c:v>
                </c:pt>
                <c:pt idx="5107">
                  <c:v>21.279166666666661</c:v>
                </c:pt>
                <c:pt idx="5108">
                  <c:v>21.28333333333331</c:v>
                </c:pt>
                <c:pt idx="5109">
                  <c:v>21.287500000000001</c:v>
                </c:pt>
                <c:pt idx="5110">
                  <c:v>21.291666666666671</c:v>
                </c:pt>
                <c:pt idx="5111">
                  <c:v>21.295833333333309</c:v>
                </c:pt>
                <c:pt idx="5112">
                  <c:v>21.3</c:v>
                </c:pt>
                <c:pt idx="5113">
                  <c:v>21.304166666666671</c:v>
                </c:pt>
                <c:pt idx="5114">
                  <c:v>21.308333333333309</c:v>
                </c:pt>
                <c:pt idx="5115">
                  <c:v>21.3125</c:v>
                </c:pt>
                <c:pt idx="5116">
                  <c:v>21.31666666666667</c:v>
                </c:pt>
                <c:pt idx="5117">
                  <c:v>21.320833333333319</c:v>
                </c:pt>
                <c:pt idx="5118">
                  <c:v>21.324999999999999</c:v>
                </c:pt>
                <c:pt idx="5119">
                  <c:v>21.329166666666669</c:v>
                </c:pt>
                <c:pt idx="5120">
                  <c:v>21.333333333333311</c:v>
                </c:pt>
                <c:pt idx="5121">
                  <c:v>21.337499999999999</c:v>
                </c:pt>
                <c:pt idx="5122">
                  <c:v>21.341666666666661</c:v>
                </c:pt>
                <c:pt idx="5123">
                  <c:v>21.34583333333331</c:v>
                </c:pt>
                <c:pt idx="5124">
                  <c:v>21.35</c:v>
                </c:pt>
                <c:pt idx="5125">
                  <c:v>21.354166666666671</c:v>
                </c:pt>
                <c:pt idx="5126">
                  <c:v>21.358333333333309</c:v>
                </c:pt>
                <c:pt idx="5127">
                  <c:v>21.362500000000001</c:v>
                </c:pt>
                <c:pt idx="5128">
                  <c:v>21.366666666666671</c:v>
                </c:pt>
                <c:pt idx="5129">
                  <c:v>21.370833333333319</c:v>
                </c:pt>
                <c:pt idx="5130">
                  <c:v>21.375</c:v>
                </c:pt>
                <c:pt idx="5131">
                  <c:v>21.37916666666667</c:v>
                </c:pt>
                <c:pt idx="5132">
                  <c:v>21.383333333333312</c:v>
                </c:pt>
                <c:pt idx="5133">
                  <c:v>21.387499999999999</c:v>
                </c:pt>
                <c:pt idx="5134">
                  <c:v>21.391666666666669</c:v>
                </c:pt>
                <c:pt idx="5135">
                  <c:v>21.395833333333311</c:v>
                </c:pt>
                <c:pt idx="5136">
                  <c:v>21.4</c:v>
                </c:pt>
                <c:pt idx="5137">
                  <c:v>21.404166666666661</c:v>
                </c:pt>
                <c:pt idx="5138">
                  <c:v>21.40833333333331</c:v>
                </c:pt>
                <c:pt idx="5139">
                  <c:v>21.412500000000001</c:v>
                </c:pt>
                <c:pt idx="5140">
                  <c:v>21.416666666666671</c:v>
                </c:pt>
                <c:pt idx="5141">
                  <c:v>21.420833333333309</c:v>
                </c:pt>
                <c:pt idx="5142">
                  <c:v>21.425000000000001</c:v>
                </c:pt>
                <c:pt idx="5143">
                  <c:v>21.429166666666671</c:v>
                </c:pt>
                <c:pt idx="5144">
                  <c:v>21.433333333333309</c:v>
                </c:pt>
                <c:pt idx="5145">
                  <c:v>21.4375</c:v>
                </c:pt>
                <c:pt idx="5146">
                  <c:v>21.44166666666667</c:v>
                </c:pt>
                <c:pt idx="5147">
                  <c:v>21.445833333333312</c:v>
                </c:pt>
                <c:pt idx="5148">
                  <c:v>21.45</c:v>
                </c:pt>
                <c:pt idx="5149">
                  <c:v>21.454166666666669</c:v>
                </c:pt>
                <c:pt idx="5150">
                  <c:v>21.458333333333311</c:v>
                </c:pt>
                <c:pt idx="5151">
                  <c:v>21.462499999999981</c:v>
                </c:pt>
                <c:pt idx="5152">
                  <c:v>21.466666666666661</c:v>
                </c:pt>
                <c:pt idx="5153">
                  <c:v>21.47083333333331</c:v>
                </c:pt>
                <c:pt idx="5154">
                  <c:v>21.475000000000001</c:v>
                </c:pt>
                <c:pt idx="5155">
                  <c:v>21.479166666666671</c:v>
                </c:pt>
                <c:pt idx="5156">
                  <c:v>21.483333333333309</c:v>
                </c:pt>
                <c:pt idx="5157">
                  <c:v>21.487500000000001</c:v>
                </c:pt>
                <c:pt idx="5158">
                  <c:v>21.491666666666671</c:v>
                </c:pt>
                <c:pt idx="5159">
                  <c:v>21.495833333333309</c:v>
                </c:pt>
                <c:pt idx="5160">
                  <c:v>21.5</c:v>
                </c:pt>
                <c:pt idx="5161">
                  <c:v>21.50416666666667</c:v>
                </c:pt>
                <c:pt idx="5162">
                  <c:v>21.508333333333312</c:v>
                </c:pt>
                <c:pt idx="5163">
                  <c:v>21.512499999999999</c:v>
                </c:pt>
                <c:pt idx="5164">
                  <c:v>21.516666666666669</c:v>
                </c:pt>
                <c:pt idx="5165">
                  <c:v>21.520833333333321</c:v>
                </c:pt>
                <c:pt idx="5166">
                  <c:v>21.524999999999999</c:v>
                </c:pt>
                <c:pt idx="5167">
                  <c:v>21.529166666666669</c:v>
                </c:pt>
                <c:pt idx="5168">
                  <c:v>21.53333333333331</c:v>
                </c:pt>
                <c:pt idx="5169">
                  <c:v>21.537500000000001</c:v>
                </c:pt>
                <c:pt idx="5170">
                  <c:v>21.541666666666671</c:v>
                </c:pt>
                <c:pt idx="5171">
                  <c:v>21.545833333333309</c:v>
                </c:pt>
                <c:pt idx="5172">
                  <c:v>21.55</c:v>
                </c:pt>
                <c:pt idx="5173">
                  <c:v>21.554166666666671</c:v>
                </c:pt>
                <c:pt idx="5174">
                  <c:v>21.558333333333309</c:v>
                </c:pt>
                <c:pt idx="5175">
                  <c:v>21.5625</c:v>
                </c:pt>
                <c:pt idx="5176">
                  <c:v>21.56666666666667</c:v>
                </c:pt>
                <c:pt idx="5177">
                  <c:v>21.570833333333319</c:v>
                </c:pt>
                <c:pt idx="5178">
                  <c:v>21.574999999999999</c:v>
                </c:pt>
                <c:pt idx="5179">
                  <c:v>21.579166666666669</c:v>
                </c:pt>
                <c:pt idx="5180">
                  <c:v>21.583333333333311</c:v>
                </c:pt>
                <c:pt idx="5181">
                  <c:v>21.587499999999999</c:v>
                </c:pt>
                <c:pt idx="5182">
                  <c:v>21.591666666666661</c:v>
                </c:pt>
                <c:pt idx="5183">
                  <c:v>21.59583333333331</c:v>
                </c:pt>
                <c:pt idx="5184">
                  <c:v>21.6</c:v>
                </c:pt>
                <c:pt idx="5185">
                  <c:v>21.604166666666671</c:v>
                </c:pt>
                <c:pt idx="5186">
                  <c:v>21.608333333333309</c:v>
                </c:pt>
                <c:pt idx="5187">
                  <c:v>21.612500000000001</c:v>
                </c:pt>
                <c:pt idx="5188">
                  <c:v>21.616666666666671</c:v>
                </c:pt>
                <c:pt idx="5189">
                  <c:v>21.620833333333319</c:v>
                </c:pt>
                <c:pt idx="5190">
                  <c:v>21.625</c:v>
                </c:pt>
                <c:pt idx="5191">
                  <c:v>21.62916666666667</c:v>
                </c:pt>
                <c:pt idx="5192">
                  <c:v>21.633333333333319</c:v>
                </c:pt>
                <c:pt idx="5193">
                  <c:v>21.637499999999999</c:v>
                </c:pt>
                <c:pt idx="5194">
                  <c:v>21.641666666666669</c:v>
                </c:pt>
                <c:pt idx="5195">
                  <c:v>21.645833333333311</c:v>
                </c:pt>
                <c:pt idx="5196">
                  <c:v>21.65</c:v>
                </c:pt>
                <c:pt idx="5197">
                  <c:v>21.654166666666669</c:v>
                </c:pt>
                <c:pt idx="5198">
                  <c:v>21.65833333333331</c:v>
                </c:pt>
                <c:pt idx="5199">
                  <c:v>21.662500000000001</c:v>
                </c:pt>
                <c:pt idx="5200">
                  <c:v>21.666666666666671</c:v>
                </c:pt>
                <c:pt idx="5201">
                  <c:v>21.67083333333332</c:v>
                </c:pt>
                <c:pt idx="5202">
                  <c:v>21.675000000000001</c:v>
                </c:pt>
                <c:pt idx="5203">
                  <c:v>21.679166666666671</c:v>
                </c:pt>
                <c:pt idx="5204">
                  <c:v>21.683333333333309</c:v>
                </c:pt>
                <c:pt idx="5205">
                  <c:v>21.6875</c:v>
                </c:pt>
                <c:pt idx="5206">
                  <c:v>21.69166666666667</c:v>
                </c:pt>
                <c:pt idx="5207">
                  <c:v>21.695833333333319</c:v>
                </c:pt>
                <c:pt idx="5208">
                  <c:v>21.7</c:v>
                </c:pt>
                <c:pt idx="5209">
                  <c:v>21.704166666666669</c:v>
                </c:pt>
                <c:pt idx="5210">
                  <c:v>21.708333333333311</c:v>
                </c:pt>
                <c:pt idx="5211">
                  <c:v>21.712499999999981</c:v>
                </c:pt>
                <c:pt idx="5212">
                  <c:v>21.716666666666661</c:v>
                </c:pt>
                <c:pt idx="5213">
                  <c:v>21.72083333333331</c:v>
                </c:pt>
                <c:pt idx="5214">
                  <c:v>21.725000000000001</c:v>
                </c:pt>
                <c:pt idx="5215">
                  <c:v>21.729166666666671</c:v>
                </c:pt>
                <c:pt idx="5216">
                  <c:v>21.733333333333309</c:v>
                </c:pt>
                <c:pt idx="5217">
                  <c:v>21.737500000000001</c:v>
                </c:pt>
                <c:pt idx="5218">
                  <c:v>21.741666666666671</c:v>
                </c:pt>
                <c:pt idx="5219">
                  <c:v>21.745833333333309</c:v>
                </c:pt>
                <c:pt idx="5220">
                  <c:v>21.75</c:v>
                </c:pt>
                <c:pt idx="5221">
                  <c:v>21.75416666666667</c:v>
                </c:pt>
                <c:pt idx="5222">
                  <c:v>21.758333333333312</c:v>
                </c:pt>
                <c:pt idx="5223">
                  <c:v>21.762499999999982</c:v>
                </c:pt>
                <c:pt idx="5224">
                  <c:v>21.766666666666669</c:v>
                </c:pt>
                <c:pt idx="5225">
                  <c:v>21.770833333333311</c:v>
                </c:pt>
                <c:pt idx="5226">
                  <c:v>21.774999999999999</c:v>
                </c:pt>
                <c:pt idx="5227">
                  <c:v>21.779166666666661</c:v>
                </c:pt>
                <c:pt idx="5228">
                  <c:v>21.78333333333331</c:v>
                </c:pt>
                <c:pt idx="5229">
                  <c:v>21.787500000000001</c:v>
                </c:pt>
                <c:pt idx="5230">
                  <c:v>21.791666666666671</c:v>
                </c:pt>
                <c:pt idx="5231">
                  <c:v>21.795833333333309</c:v>
                </c:pt>
                <c:pt idx="5232">
                  <c:v>21.8</c:v>
                </c:pt>
                <c:pt idx="5233">
                  <c:v>21.804166666666671</c:v>
                </c:pt>
                <c:pt idx="5234">
                  <c:v>21.808333333333309</c:v>
                </c:pt>
                <c:pt idx="5235">
                  <c:v>21.8125</c:v>
                </c:pt>
                <c:pt idx="5236">
                  <c:v>21.81666666666667</c:v>
                </c:pt>
                <c:pt idx="5237">
                  <c:v>21.820833333333319</c:v>
                </c:pt>
                <c:pt idx="5238">
                  <c:v>21.824999999999999</c:v>
                </c:pt>
                <c:pt idx="5239">
                  <c:v>21.829166666666669</c:v>
                </c:pt>
                <c:pt idx="5240">
                  <c:v>21.833333333333311</c:v>
                </c:pt>
                <c:pt idx="5241">
                  <c:v>21.837499999999999</c:v>
                </c:pt>
                <c:pt idx="5242">
                  <c:v>21.841666666666661</c:v>
                </c:pt>
                <c:pt idx="5243">
                  <c:v>21.84583333333331</c:v>
                </c:pt>
                <c:pt idx="5244">
                  <c:v>21.85</c:v>
                </c:pt>
                <c:pt idx="5245">
                  <c:v>21.854166666666671</c:v>
                </c:pt>
                <c:pt idx="5246">
                  <c:v>21.858333333333309</c:v>
                </c:pt>
                <c:pt idx="5247">
                  <c:v>21.862500000000001</c:v>
                </c:pt>
                <c:pt idx="5248">
                  <c:v>21.866666666666671</c:v>
                </c:pt>
                <c:pt idx="5249">
                  <c:v>21.870833333333319</c:v>
                </c:pt>
                <c:pt idx="5250">
                  <c:v>21.875</c:v>
                </c:pt>
                <c:pt idx="5251">
                  <c:v>21.87916666666667</c:v>
                </c:pt>
                <c:pt idx="5252">
                  <c:v>21.883333333333312</c:v>
                </c:pt>
                <c:pt idx="5253">
                  <c:v>21.887499999999999</c:v>
                </c:pt>
                <c:pt idx="5254">
                  <c:v>21.891666666666669</c:v>
                </c:pt>
                <c:pt idx="5255">
                  <c:v>21.895833333333311</c:v>
                </c:pt>
                <c:pt idx="5256">
                  <c:v>21.9</c:v>
                </c:pt>
                <c:pt idx="5257">
                  <c:v>21.904166666666661</c:v>
                </c:pt>
                <c:pt idx="5258">
                  <c:v>21.90833333333331</c:v>
                </c:pt>
                <c:pt idx="5259">
                  <c:v>21.912500000000001</c:v>
                </c:pt>
                <c:pt idx="5260">
                  <c:v>21.916666666666671</c:v>
                </c:pt>
                <c:pt idx="5261">
                  <c:v>21.920833333333309</c:v>
                </c:pt>
                <c:pt idx="5262">
                  <c:v>21.925000000000001</c:v>
                </c:pt>
                <c:pt idx="5263">
                  <c:v>21.929166666666671</c:v>
                </c:pt>
                <c:pt idx="5264">
                  <c:v>21.933333333333309</c:v>
                </c:pt>
                <c:pt idx="5265">
                  <c:v>21.9375</c:v>
                </c:pt>
                <c:pt idx="5266">
                  <c:v>21.94166666666667</c:v>
                </c:pt>
                <c:pt idx="5267">
                  <c:v>21.945833333333312</c:v>
                </c:pt>
                <c:pt idx="5268">
                  <c:v>21.95</c:v>
                </c:pt>
                <c:pt idx="5269">
                  <c:v>21.954166666666669</c:v>
                </c:pt>
                <c:pt idx="5270">
                  <c:v>21.958333333333311</c:v>
                </c:pt>
                <c:pt idx="5271">
                  <c:v>21.962499999999981</c:v>
                </c:pt>
                <c:pt idx="5272">
                  <c:v>21.966666666666661</c:v>
                </c:pt>
                <c:pt idx="5273">
                  <c:v>21.97083333333331</c:v>
                </c:pt>
                <c:pt idx="5274">
                  <c:v>21.975000000000001</c:v>
                </c:pt>
                <c:pt idx="5275">
                  <c:v>21.979166666666671</c:v>
                </c:pt>
                <c:pt idx="5276">
                  <c:v>21.983333333333309</c:v>
                </c:pt>
                <c:pt idx="5277">
                  <c:v>21.987500000000001</c:v>
                </c:pt>
                <c:pt idx="5278">
                  <c:v>21.991666666666671</c:v>
                </c:pt>
                <c:pt idx="5279">
                  <c:v>21.995833333333309</c:v>
                </c:pt>
                <c:pt idx="5280">
                  <c:v>22</c:v>
                </c:pt>
                <c:pt idx="5281">
                  <c:v>22.00416666666667</c:v>
                </c:pt>
                <c:pt idx="5282">
                  <c:v>22.008333333333312</c:v>
                </c:pt>
                <c:pt idx="5283">
                  <c:v>22.012499999999999</c:v>
                </c:pt>
                <c:pt idx="5284">
                  <c:v>22.016666666666669</c:v>
                </c:pt>
                <c:pt idx="5285">
                  <c:v>22.020833333333321</c:v>
                </c:pt>
                <c:pt idx="5286">
                  <c:v>22.024999999999999</c:v>
                </c:pt>
                <c:pt idx="5287">
                  <c:v>22.029166666666669</c:v>
                </c:pt>
                <c:pt idx="5288">
                  <c:v>22.03333333333331</c:v>
                </c:pt>
                <c:pt idx="5289">
                  <c:v>22.037500000000001</c:v>
                </c:pt>
                <c:pt idx="5290">
                  <c:v>22.041666666666671</c:v>
                </c:pt>
                <c:pt idx="5291">
                  <c:v>22.045833333333309</c:v>
                </c:pt>
                <c:pt idx="5292">
                  <c:v>22.05</c:v>
                </c:pt>
                <c:pt idx="5293">
                  <c:v>22.054166666666671</c:v>
                </c:pt>
                <c:pt idx="5294">
                  <c:v>22.058333333333309</c:v>
                </c:pt>
                <c:pt idx="5295">
                  <c:v>22.0625</c:v>
                </c:pt>
                <c:pt idx="5296">
                  <c:v>22.06666666666667</c:v>
                </c:pt>
                <c:pt idx="5297">
                  <c:v>22.070833333333319</c:v>
                </c:pt>
                <c:pt idx="5298">
                  <c:v>22.074999999999999</c:v>
                </c:pt>
                <c:pt idx="5299">
                  <c:v>22.079166666666669</c:v>
                </c:pt>
                <c:pt idx="5300">
                  <c:v>22.083333333333311</c:v>
                </c:pt>
                <c:pt idx="5301">
                  <c:v>22.087499999999999</c:v>
                </c:pt>
                <c:pt idx="5302">
                  <c:v>22.091666666666661</c:v>
                </c:pt>
                <c:pt idx="5303">
                  <c:v>22.09583333333331</c:v>
                </c:pt>
                <c:pt idx="5304">
                  <c:v>22.1</c:v>
                </c:pt>
                <c:pt idx="5305">
                  <c:v>22.104166666666671</c:v>
                </c:pt>
                <c:pt idx="5306">
                  <c:v>22.108333333333309</c:v>
                </c:pt>
                <c:pt idx="5307">
                  <c:v>22.112500000000001</c:v>
                </c:pt>
                <c:pt idx="5308">
                  <c:v>22.116666666666671</c:v>
                </c:pt>
                <c:pt idx="5309">
                  <c:v>22.120833333333319</c:v>
                </c:pt>
                <c:pt idx="5310">
                  <c:v>22.125</c:v>
                </c:pt>
                <c:pt idx="5311">
                  <c:v>22.12916666666667</c:v>
                </c:pt>
                <c:pt idx="5312">
                  <c:v>22.133333333333319</c:v>
                </c:pt>
                <c:pt idx="5313">
                  <c:v>22.137499999999999</c:v>
                </c:pt>
                <c:pt idx="5314">
                  <c:v>22.141666666666669</c:v>
                </c:pt>
                <c:pt idx="5315">
                  <c:v>22.145833333333321</c:v>
                </c:pt>
                <c:pt idx="5316">
                  <c:v>22.15</c:v>
                </c:pt>
                <c:pt idx="5317">
                  <c:v>22.154166666666669</c:v>
                </c:pt>
                <c:pt idx="5318">
                  <c:v>22.15833333333331</c:v>
                </c:pt>
                <c:pt idx="5319">
                  <c:v>22.162500000000001</c:v>
                </c:pt>
                <c:pt idx="5320">
                  <c:v>22.166666666666671</c:v>
                </c:pt>
                <c:pt idx="5321">
                  <c:v>22.17083333333332</c:v>
                </c:pt>
                <c:pt idx="5322">
                  <c:v>22.175000000000001</c:v>
                </c:pt>
                <c:pt idx="5323">
                  <c:v>22.179166666666671</c:v>
                </c:pt>
                <c:pt idx="5324">
                  <c:v>22.183333333333309</c:v>
                </c:pt>
                <c:pt idx="5325">
                  <c:v>22.1875</c:v>
                </c:pt>
                <c:pt idx="5326">
                  <c:v>22.19166666666667</c:v>
                </c:pt>
                <c:pt idx="5327">
                  <c:v>22.195833333333319</c:v>
                </c:pt>
                <c:pt idx="5328">
                  <c:v>22.2</c:v>
                </c:pt>
                <c:pt idx="5329">
                  <c:v>22.204166666666669</c:v>
                </c:pt>
                <c:pt idx="5330">
                  <c:v>22.208333333333311</c:v>
                </c:pt>
                <c:pt idx="5331">
                  <c:v>22.212499999999999</c:v>
                </c:pt>
                <c:pt idx="5332">
                  <c:v>22.216666666666661</c:v>
                </c:pt>
                <c:pt idx="5333">
                  <c:v>22.22083333333331</c:v>
                </c:pt>
                <c:pt idx="5334">
                  <c:v>22.225000000000001</c:v>
                </c:pt>
                <c:pt idx="5335">
                  <c:v>22.229166666666671</c:v>
                </c:pt>
                <c:pt idx="5336">
                  <c:v>22.233333333333309</c:v>
                </c:pt>
                <c:pt idx="5337">
                  <c:v>22.237500000000001</c:v>
                </c:pt>
                <c:pt idx="5338">
                  <c:v>22.241666666666671</c:v>
                </c:pt>
                <c:pt idx="5339">
                  <c:v>22.245833333333309</c:v>
                </c:pt>
                <c:pt idx="5340">
                  <c:v>22.25</c:v>
                </c:pt>
                <c:pt idx="5341">
                  <c:v>22.25416666666667</c:v>
                </c:pt>
                <c:pt idx="5342">
                  <c:v>22.258333333333312</c:v>
                </c:pt>
                <c:pt idx="5343">
                  <c:v>22.262499999999982</c:v>
                </c:pt>
                <c:pt idx="5344">
                  <c:v>22.266666666666669</c:v>
                </c:pt>
                <c:pt idx="5345">
                  <c:v>22.270833333333321</c:v>
                </c:pt>
                <c:pt idx="5346">
                  <c:v>22.274999999999999</c:v>
                </c:pt>
                <c:pt idx="5347">
                  <c:v>22.279166666666661</c:v>
                </c:pt>
                <c:pt idx="5348">
                  <c:v>22.28333333333331</c:v>
                </c:pt>
                <c:pt idx="5349">
                  <c:v>22.287500000000001</c:v>
                </c:pt>
                <c:pt idx="5350">
                  <c:v>22.291666666666671</c:v>
                </c:pt>
                <c:pt idx="5351">
                  <c:v>22.295833333333309</c:v>
                </c:pt>
                <c:pt idx="5352">
                  <c:v>22.3</c:v>
                </c:pt>
                <c:pt idx="5353">
                  <c:v>22.304166666666671</c:v>
                </c:pt>
                <c:pt idx="5354">
                  <c:v>22.308333333333309</c:v>
                </c:pt>
                <c:pt idx="5355">
                  <c:v>22.3125</c:v>
                </c:pt>
                <c:pt idx="5356">
                  <c:v>22.31666666666667</c:v>
                </c:pt>
                <c:pt idx="5357">
                  <c:v>22.320833333333319</c:v>
                </c:pt>
                <c:pt idx="5358">
                  <c:v>22.324999999999999</c:v>
                </c:pt>
                <c:pt idx="5359">
                  <c:v>22.329166666666669</c:v>
                </c:pt>
                <c:pt idx="5360">
                  <c:v>22.333333333333311</c:v>
                </c:pt>
                <c:pt idx="5361">
                  <c:v>22.337499999999999</c:v>
                </c:pt>
                <c:pt idx="5362">
                  <c:v>22.341666666666661</c:v>
                </c:pt>
                <c:pt idx="5363">
                  <c:v>22.34583333333331</c:v>
                </c:pt>
                <c:pt idx="5364">
                  <c:v>22.35</c:v>
                </c:pt>
                <c:pt idx="5365">
                  <c:v>22.354166666666671</c:v>
                </c:pt>
                <c:pt idx="5366">
                  <c:v>22.358333333333309</c:v>
                </c:pt>
                <c:pt idx="5367">
                  <c:v>22.362500000000001</c:v>
                </c:pt>
                <c:pt idx="5368">
                  <c:v>22.366666666666671</c:v>
                </c:pt>
                <c:pt idx="5369">
                  <c:v>22.370833333333319</c:v>
                </c:pt>
                <c:pt idx="5370">
                  <c:v>22.375</c:v>
                </c:pt>
                <c:pt idx="5371">
                  <c:v>22.37916666666667</c:v>
                </c:pt>
                <c:pt idx="5372">
                  <c:v>22.383333333333312</c:v>
                </c:pt>
                <c:pt idx="5373">
                  <c:v>22.387499999999999</c:v>
                </c:pt>
                <c:pt idx="5374">
                  <c:v>22.391666666666669</c:v>
                </c:pt>
                <c:pt idx="5375">
                  <c:v>22.395833333333311</c:v>
                </c:pt>
                <c:pt idx="5376">
                  <c:v>22.4</c:v>
                </c:pt>
                <c:pt idx="5377">
                  <c:v>22.404166666666661</c:v>
                </c:pt>
                <c:pt idx="5378">
                  <c:v>22.40833333333331</c:v>
                </c:pt>
                <c:pt idx="5379">
                  <c:v>22.412500000000001</c:v>
                </c:pt>
                <c:pt idx="5380">
                  <c:v>22.416666666666671</c:v>
                </c:pt>
                <c:pt idx="5381">
                  <c:v>22.420833333333309</c:v>
                </c:pt>
                <c:pt idx="5382">
                  <c:v>22.425000000000001</c:v>
                </c:pt>
                <c:pt idx="5383">
                  <c:v>22.429166666666671</c:v>
                </c:pt>
                <c:pt idx="5384">
                  <c:v>22.433333333333309</c:v>
                </c:pt>
                <c:pt idx="5385">
                  <c:v>22.4375</c:v>
                </c:pt>
                <c:pt idx="5386">
                  <c:v>22.44166666666667</c:v>
                </c:pt>
                <c:pt idx="5387">
                  <c:v>22.445833333333312</c:v>
                </c:pt>
                <c:pt idx="5388">
                  <c:v>22.45</c:v>
                </c:pt>
                <c:pt idx="5389">
                  <c:v>22.454166666666669</c:v>
                </c:pt>
                <c:pt idx="5390">
                  <c:v>22.458333333333311</c:v>
                </c:pt>
                <c:pt idx="5391">
                  <c:v>22.462499999999981</c:v>
                </c:pt>
                <c:pt idx="5392">
                  <c:v>22.466666666666661</c:v>
                </c:pt>
                <c:pt idx="5393">
                  <c:v>22.47083333333331</c:v>
                </c:pt>
                <c:pt idx="5394">
                  <c:v>22.475000000000001</c:v>
                </c:pt>
                <c:pt idx="5395">
                  <c:v>22.479166666666671</c:v>
                </c:pt>
                <c:pt idx="5396">
                  <c:v>22.483333333333309</c:v>
                </c:pt>
                <c:pt idx="5397">
                  <c:v>22.487500000000001</c:v>
                </c:pt>
                <c:pt idx="5398">
                  <c:v>22.491666666666671</c:v>
                </c:pt>
                <c:pt idx="5399">
                  <c:v>22.495833333333309</c:v>
                </c:pt>
                <c:pt idx="5400">
                  <c:v>22.5</c:v>
                </c:pt>
                <c:pt idx="5401">
                  <c:v>22.50416666666667</c:v>
                </c:pt>
                <c:pt idx="5402">
                  <c:v>22.508333333333312</c:v>
                </c:pt>
                <c:pt idx="5403">
                  <c:v>22.512499999999999</c:v>
                </c:pt>
                <c:pt idx="5404">
                  <c:v>22.516666666666669</c:v>
                </c:pt>
                <c:pt idx="5405">
                  <c:v>22.520833333333321</c:v>
                </c:pt>
                <c:pt idx="5406">
                  <c:v>22.524999999999999</c:v>
                </c:pt>
                <c:pt idx="5407">
                  <c:v>22.529166666666669</c:v>
                </c:pt>
                <c:pt idx="5408">
                  <c:v>22.53333333333331</c:v>
                </c:pt>
                <c:pt idx="5409">
                  <c:v>22.537500000000001</c:v>
                </c:pt>
                <c:pt idx="5410">
                  <c:v>22.541666666666671</c:v>
                </c:pt>
                <c:pt idx="5411">
                  <c:v>22.545833333333309</c:v>
                </c:pt>
                <c:pt idx="5412">
                  <c:v>22.55</c:v>
                </c:pt>
                <c:pt idx="5413">
                  <c:v>22.554166666666671</c:v>
                </c:pt>
                <c:pt idx="5414">
                  <c:v>22.558333333333309</c:v>
                </c:pt>
                <c:pt idx="5415">
                  <c:v>22.5625</c:v>
                </c:pt>
                <c:pt idx="5416">
                  <c:v>22.56666666666667</c:v>
                </c:pt>
                <c:pt idx="5417">
                  <c:v>22.570833333333319</c:v>
                </c:pt>
                <c:pt idx="5418">
                  <c:v>22.574999999999999</c:v>
                </c:pt>
                <c:pt idx="5419">
                  <c:v>22.579166666666669</c:v>
                </c:pt>
                <c:pt idx="5420">
                  <c:v>22.583333333333311</c:v>
                </c:pt>
                <c:pt idx="5421">
                  <c:v>22.587499999999999</c:v>
                </c:pt>
                <c:pt idx="5422">
                  <c:v>22.591666666666661</c:v>
                </c:pt>
                <c:pt idx="5423">
                  <c:v>22.59583333333331</c:v>
                </c:pt>
                <c:pt idx="5424">
                  <c:v>22.6</c:v>
                </c:pt>
                <c:pt idx="5425">
                  <c:v>22.604166666666671</c:v>
                </c:pt>
                <c:pt idx="5426">
                  <c:v>22.608333333333309</c:v>
                </c:pt>
                <c:pt idx="5427">
                  <c:v>22.612500000000001</c:v>
                </c:pt>
                <c:pt idx="5428">
                  <c:v>22.616666666666671</c:v>
                </c:pt>
                <c:pt idx="5429">
                  <c:v>22.620833333333319</c:v>
                </c:pt>
                <c:pt idx="5430">
                  <c:v>22.625</c:v>
                </c:pt>
                <c:pt idx="5431">
                  <c:v>22.62916666666667</c:v>
                </c:pt>
                <c:pt idx="5432">
                  <c:v>22.633333333333319</c:v>
                </c:pt>
                <c:pt idx="5433">
                  <c:v>22.637499999999999</c:v>
                </c:pt>
                <c:pt idx="5434">
                  <c:v>22.641666666666669</c:v>
                </c:pt>
                <c:pt idx="5435">
                  <c:v>22.645833333333311</c:v>
                </c:pt>
                <c:pt idx="5436">
                  <c:v>22.65</c:v>
                </c:pt>
                <c:pt idx="5437">
                  <c:v>22.654166666666669</c:v>
                </c:pt>
                <c:pt idx="5438">
                  <c:v>22.65833333333331</c:v>
                </c:pt>
                <c:pt idx="5439">
                  <c:v>22.662500000000001</c:v>
                </c:pt>
                <c:pt idx="5440">
                  <c:v>22.666666666666671</c:v>
                </c:pt>
                <c:pt idx="5441">
                  <c:v>22.67083333333332</c:v>
                </c:pt>
                <c:pt idx="5442">
                  <c:v>22.675000000000001</c:v>
                </c:pt>
                <c:pt idx="5443">
                  <c:v>22.679166666666671</c:v>
                </c:pt>
                <c:pt idx="5444">
                  <c:v>22.683333333333309</c:v>
                </c:pt>
                <c:pt idx="5445">
                  <c:v>22.6875</c:v>
                </c:pt>
                <c:pt idx="5446">
                  <c:v>22.69166666666667</c:v>
                </c:pt>
                <c:pt idx="5447">
                  <c:v>22.695833333333319</c:v>
                </c:pt>
                <c:pt idx="5448">
                  <c:v>22.7</c:v>
                </c:pt>
                <c:pt idx="5449">
                  <c:v>22.704166666666669</c:v>
                </c:pt>
                <c:pt idx="5450">
                  <c:v>22.708333333333311</c:v>
                </c:pt>
                <c:pt idx="5451">
                  <c:v>22.712499999999981</c:v>
                </c:pt>
                <c:pt idx="5452">
                  <c:v>22.716666666666661</c:v>
                </c:pt>
                <c:pt idx="5453">
                  <c:v>22.72083333333331</c:v>
                </c:pt>
                <c:pt idx="5454">
                  <c:v>22.725000000000001</c:v>
                </c:pt>
                <c:pt idx="5455">
                  <c:v>22.729166666666671</c:v>
                </c:pt>
                <c:pt idx="5456">
                  <c:v>22.733333333333309</c:v>
                </c:pt>
                <c:pt idx="5457">
                  <c:v>22.737500000000001</c:v>
                </c:pt>
                <c:pt idx="5458">
                  <c:v>22.741666666666671</c:v>
                </c:pt>
                <c:pt idx="5459">
                  <c:v>22.745833333333309</c:v>
                </c:pt>
                <c:pt idx="5460">
                  <c:v>22.75</c:v>
                </c:pt>
                <c:pt idx="5461">
                  <c:v>22.75416666666667</c:v>
                </c:pt>
                <c:pt idx="5462">
                  <c:v>22.758333333333312</c:v>
                </c:pt>
                <c:pt idx="5463">
                  <c:v>22.762499999999982</c:v>
                </c:pt>
                <c:pt idx="5464">
                  <c:v>22.766666666666669</c:v>
                </c:pt>
                <c:pt idx="5465">
                  <c:v>22.770833333333311</c:v>
                </c:pt>
                <c:pt idx="5466">
                  <c:v>22.774999999999999</c:v>
                </c:pt>
                <c:pt idx="5467">
                  <c:v>22.779166666666661</c:v>
                </c:pt>
                <c:pt idx="5468">
                  <c:v>22.78333333333331</c:v>
                </c:pt>
                <c:pt idx="5469">
                  <c:v>22.787500000000001</c:v>
                </c:pt>
                <c:pt idx="5470">
                  <c:v>22.791666666666671</c:v>
                </c:pt>
                <c:pt idx="5471">
                  <c:v>22.795833333333309</c:v>
                </c:pt>
                <c:pt idx="5472">
                  <c:v>22.8</c:v>
                </c:pt>
                <c:pt idx="5473">
                  <c:v>22.804166666666671</c:v>
                </c:pt>
                <c:pt idx="5474">
                  <c:v>22.808333333333309</c:v>
                </c:pt>
                <c:pt idx="5475">
                  <c:v>22.8125</c:v>
                </c:pt>
                <c:pt idx="5476">
                  <c:v>22.81666666666667</c:v>
                </c:pt>
                <c:pt idx="5477">
                  <c:v>22.820833333333319</c:v>
                </c:pt>
                <c:pt idx="5478">
                  <c:v>22.824999999999999</c:v>
                </c:pt>
                <c:pt idx="5479">
                  <c:v>22.829166666666669</c:v>
                </c:pt>
                <c:pt idx="5480">
                  <c:v>22.833333333333311</c:v>
                </c:pt>
                <c:pt idx="5481">
                  <c:v>22.837499999999999</c:v>
                </c:pt>
                <c:pt idx="5482">
                  <c:v>22.841666666666661</c:v>
                </c:pt>
                <c:pt idx="5483">
                  <c:v>22.84583333333331</c:v>
                </c:pt>
                <c:pt idx="5484">
                  <c:v>22.85</c:v>
                </c:pt>
                <c:pt idx="5485">
                  <c:v>22.854166666666671</c:v>
                </c:pt>
                <c:pt idx="5486">
                  <c:v>22.858333333333309</c:v>
                </c:pt>
                <c:pt idx="5487">
                  <c:v>22.862500000000001</c:v>
                </c:pt>
                <c:pt idx="5488">
                  <c:v>22.866666666666671</c:v>
                </c:pt>
                <c:pt idx="5489">
                  <c:v>22.870833333333319</c:v>
                </c:pt>
                <c:pt idx="5490">
                  <c:v>22.875</c:v>
                </c:pt>
                <c:pt idx="5491">
                  <c:v>22.87916666666667</c:v>
                </c:pt>
                <c:pt idx="5492">
                  <c:v>22.883333333333312</c:v>
                </c:pt>
                <c:pt idx="5493">
                  <c:v>22.887499999999999</c:v>
                </c:pt>
                <c:pt idx="5494">
                  <c:v>22.891666666666669</c:v>
                </c:pt>
                <c:pt idx="5495">
                  <c:v>22.895833333333311</c:v>
                </c:pt>
                <c:pt idx="5496">
                  <c:v>22.9</c:v>
                </c:pt>
                <c:pt idx="5497">
                  <c:v>22.904166666666661</c:v>
                </c:pt>
                <c:pt idx="5498">
                  <c:v>22.90833333333331</c:v>
                </c:pt>
                <c:pt idx="5499">
                  <c:v>22.912500000000001</c:v>
                </c:pt>
                <c:pt idx="5500">
                  <c:v>22.916666666666671</c:v>
                </c:pt>
                <c:pt idx="5501">
                  <c:v>22.920833333333309</c:v>
                </c:pt>
                <c:pt idx="5502">
                  <c:v>22.925000000000001</c:v>
                </c:pt>
                <c:pt idx="5503">
                  <c:v>22.929166666666671</c:v>
                </c:pt>
                <c:pt idx="5504">
                  <c:v>22.933333333333309</c:v>
                </c:pt>
                <c:pt idx="5505">
                  <c:v>22.9375</c:v>
                </c:pt>
                <c:pt idx="5506">
                  <c:v>22.94166666666667</c:v>
                </c:pt>
                <c:pt idx="5507">
                  <c:v>22.945833333333312</c:v>
                </c:pt>
                <c:pt idx="5508">
                  <c:v>22.95</c:v>
                </c:pt>
                <c:pt idx="5509">
                  <c:v>22.954166666666669</c:v>
                </c:pt>
                <c:pt idx="5510">
                  <c:v>22.958333333333311</c:v>
                </c:pt>
                <c:pt idx="5511">
                  <c:v>22.962499999999981</c:v>
                </c:pt>
                <c:pt idx="5512">
                  <c:v>22.966666666666661</c:v>
                </c:pt>
                <c:pt idx="5513">
                  <c:v>22.97083333333331</c:v>
                </c:pt>
                <c:pt idx="5514">
                  <c:v>22.975000000000001</c:v>
                </c:pt>
                <c:pt idx="5515">
                  <c:v>22.979166666666671</c:v>
                </c:pt>
                <c:pt idx="5516">
                  <c:v>22.983333333333309</c:v>
                </c:pt>
                <c:pt idx="5517">
                  <c:v>22.987500000000001</c:v>
                </c:pt>
                <c:pt idx="5518">
                  <c:v>22.991666666666671</c:v>
                </c:pt>
                <c:pt idx="5519">
                  <c:v>22.995833333333309</c:v>
                </c:pt>
                <c:pt idx="5520">
                  <c:v>23</c:v>
                </c:pt>
                <c:pt idx="5521">
                  <c:v>23.00416666666667</c:v>
                </c:pt>
                <c:pt idx="5522">
                  <c:v>23.008333333333312</c:v>
                </c:pt>
                <c:pt idx="5523">
                  <c:v>23.012499999999999</c:v>
                </c:pt>
                <c:pt idx="5524">
                  <c:v>23.016666666666669</c:v>
                </c:pt>
                <c:pt idx="5525">
                  <c:v>23.020833333333321</c:v>
                </c:pt>
                <c:pt idx="5526">
                  <c:v>23.024999999999999</c:v>
                </c:pt>
                <c:pt idx="5527">
                  <c:v>23.029166666666669</c:v>
                </c:pt>
                <c:pt idx="5528">
                  <c:v>23.03333333333331</c:v>
                </c:pt>
                <c:pt idx="5529">
                  <c:v>23.037500000000001</c:v>
                </c:pt>
                <c:pt idx="5530">
                  <c:v>23.041666666666671</c:v>
                </c:pt>
                <c:pt idx="5531">
                  <c:v>23.045833333333309</c:v>
                </c:pt>
                <c:pt idx="5532">
                  <c:v>23.05</c:v>
                </c:pt>
                <c:pt idx="5533">
                  <c:v>23.054166666666671</c:v>
                </c:pt>
                <c:pt idx="5534">
                  <c:v>23.058333333333309</c:v>
                </c:pt>
                <c:pt idx="5535">
                  <c:v>23.0625</c:v>
                </c:pt>
                <c:pt idx="5536">
                  <c:v>23.06666666666667</c:v>
                </c:pt>
                <c:pt idx="5537">
                  <c:v>23.070833333333319</c:v>
                </c:pt>
                <c:pt idx="5538">
                  <c:v>23.074999999999999</c:v>
                </c:pt>
                <c:pt idx="5539">
                  <c:v>23.079166666666669</c:v>
                </c:pt>
                <c:pt idx="5540">
                  <c:v>23.083333333333311</c:v>
                </c:pt>
                <c:pt idx="5541">
                  <c:v>23.087499999999999</c:v>
                </c:pt>
                <c:pt idx="5542">
                  <c:v>23.091666666666661</c:v>
                </c:pt>
                <c:pt idx="5543">
                  <c:v>23.09583333333331</c:v>
                </c:pt>
                <c:pt idx="5544">
                  <c:v>23.1</c:v>
                </c:pt>
                <c:pt idx="5545">
                  <c:v>23.104166666666671</c:v>
                </c:pt>
                <c:pt idx="5546">
                  <c:v>23.108333333333309</c:v>
                </c:pt>
                <c:pt idx="5547">
                  <c:v>23.112500000000001</c:v>
                </c:pt>
                <c:pt idx="5548">
                  <c:v>23.116666666666671</c:v>
                </c:pt>
                <c:pt idx="5549">
                  <c:v>23.120833333333319</c:v>
                </c:pt>
                <c:pt idx="5550">
                  <c:v>23.125</c:v>
                </c:pt>
                <c:pt idx="5551">
                  <c:v>23.12916666666667</c:v>
                </c:pt>
                <c:pt idx="5552">
                  <c:v>23.133333333333319</c:v>
                </c:pt>
                <c:pt idx="5553">
                  <c:v>23.137499999999999</c:v>
                </c:pt>
                <c:pt idx="5554">
                  <c:v>23.141666666666669</c:v>
                </c:pt>
                <c:pt idx="5555">
                  <c:v>23.145833333333321</c:v>
                </c:pt>
                <c:pt idx="5556">
                  <c:v>23.15</c:v>
                </c:pt>
                <c:pt idx="5557">
                  <c:v>23.154166666666669</c:v>
                </c:pt>
                <c:pt idx="5558">
                  <c:v>23.15833333333331</c:v>
                </c:pt>
                <c:pt idx="5559">
                  <c:v>23.162500000000001</c:v>
                </c:pt>
                <c:pt idx="5560">
                  <c:v>23.166666666666671</c:v>
                </c:pt>
                <c:pt idx="5561">
                  <c:v>23.17083333333332</c:v>
                </c:pt>
                <c:pt idx="5562">
                  <c:v>23.175000000000001</c:v>
                </c:pt>
                <c:pt idx="5563">
                  <c:v>23.179166666666671</c:v>
                </c:pt>
                <c:pt idx="5564">
                  <c:v>23.183333333333309</c:v>
                </c:pt>
                <c:pt idx="5565">
                  <c:v>23.1875</c:v>
                </c:pt>
                <c:pt idx="5566">
                  <c:v>23.19166666666667</c:v>
                </c:pt>
                <c:pt idx="5567">
                  <c:v>23.195833333333319</c:v>
                </c:pt>
                <c:pt idx="5568">
                  <c:v>23.2</c:v>
                </c:pt>
                <c:pt idx="5569">
                  <c:v>23.204166666666669</c:v>
                </c:pt>
                <c:pt idx="5570">
                  <c:v>23.208333333333311</c:v>
                </c:pt>
                <c:pt idx="5571">
                  <c:v>23.212499999999999</c:v>
                </c:pt>
                <c:pt idx="5572">
                  <c:v>23.216666666666661</c:v>
                </c:pt>
                <c:pt idx="5573">
                  <c:v>23.22083333333331</c:v>
                </c:pt>
                <c:pt idx="5574">
                  <c:v>23.225000000000001</c:v>
                </c:pt>
                <c:pt idx="5575">
                  <c:v>23.229166666666671</c:v>
                </c:pt>
                <c:pt idx="5576">
                  <c:v>23.233333333333309</c:v>
                </c:pt>
                <c:pt idx="5577">
                  <c:v>23.237500000000001</c:v>
                </c:pt>
                <c:pt idx="5578">
                  <c:v>23.241666666666671</c:v>
                </c:pt>
                <c:pt idx="5579">
                  <c:v>23.245833333333309</c:v>
                </c:pt>
                <c:pt idx="5580">
                  <c:v>23.25</c:v>
                </c:pt>
                <c:pt idx="5581">
                  <c:v>23.25416666666667</c:v>
                </c:pt>
                <c:pt idx="5582">
                  <c:v>23.258333333333312</c:v>
                </c:pt>
                <c:pt idx="5583">
                  <c:v>23.262499999999982</c:v>
                </c:pt>
                <c:pt idx="5584">
                  <c:v>23.266666666666669</c:v>
                </c:pt>
                <c:pt idx="5585">
                  <c:v>23.270833333333321</c:v>
                </c:pt>
                <c:pt idx="5586">
                  <c:v>23.274999999999999</c:v>
                </c:pt>
                <c:pt idx="5587">
                  <c:v>23.279166666666661</c:v>
                </c:pt>
                <c:pt idx="5588">
                  <c:v>23.28333333333331</c:v>
                </c:pt>
                <c:pt idx="5589">
                  <c:v>23.287500000000001</c:v>
                </c:pt>
                <c:pt idx="5590">
                  <c:v>23.291666666666671</c:v>
                </c:pt>
                <c:pt idx="5591">
                  <c:v>23.295833333333309</c:v>
                </c:pt>
                <c:pt idx="5592">
                  <c:v>23.3</c:v>
                </c:pt>
                <c:pt idx="5593">
                  <c:v>23.304166666666671</c:v>
                </c:pt>
                <c:pt idx="5594">
                  <c:v>23.308333333333309</c:v>
                </c:pt>
                <c:pt idx="5595">
                  <c:v>23.3125</c:v>
                </c:pt>
                <c:pt idx="5596">
                  <c:v>23.31666666666667</c:v>
                </c:pt>
                <c:pt idx="5597">
                  <c:v>23.320833333333319</c:v>
                </c:pt>
                <c:pt idx="5598">
                  <c:v>23.324999999999999</c:v>
                </c:pt>
                <c:pt idx="5599">
                  <c:v>23.329166666666669</c:v>
                </c:pt>
                <c:pt idx="5600">
                  <c:v>23.333333333333311</c:v>
                </c:pt>
                <c:pt idx="5601">
                  <c:v>23.337499999999999</c:v>
                </c:pt>
                <c:pt idx="5602">
                  <c:v>23.341666666666661</c:v>
                </c:pt>
                <c:pt idx="5603">
                  <c:v>23.34583333333331</c:v>
                </c:pt>
                <c:pt idx="5604">
                  <c:v>23.35</c:v>
                </c:pt>
                <c:pt idx="5605">
                  <c:v>23.354166666666671</c:v>
                </c:pt>
                <c:pt idx="5606">
                  <c:v>23.358333333333309</c:v>
                </c:pt>
                <c:pt idx="5607">
                  <c:v>23.362500000000001</c:v>
                </c:pt>
                <c:pt idx="5608">
                  <c:v>23.366666666666671</c:v>
                </c:pt>
                <c:pt idx="5609">
                  <c:v>23.370833333333319</c:v>
                </c:pt>
                <c:pt idx="5610">
                  <c:v>23.375</c:v>
                </c:pt>
                <c:pt idx="5611">
                  <c:v>23.37916666666667</c:v>
                </c:pt>
                <c:pt idx="5612">
                  <c:v>23.383333333333312</c:v>
                </c:pt>
                <c:pt idx="5613">
                  <c:v>23.387499999999999</c:v>
                </c:pt>
                <c:pt idx="5614">
                  <c:v>23.391666666666669</c:v>
                </c:pt>
                <c:pt idx="5615">
                  <c:v>23.395833333333311</c:v>
                </c:pt>
                <c:pt idx="5616">
                  <c:v>23.4</c:v>
                </c:pt>
                <c:pt idx="5617">
                  <c:v>23.404166666666661</c:v>
                </c:pt>
                <c:pt idx="5618">
                  <c:v>23.40833333333331</c:v>
                </c:pt>
                <c:pt idx="5619">
                  <c:v>23.412500000000001</c:v>
                </c:pt>
                <c:pt idx="5620">
                  <c:v>23.416666666666671</c:v>
                </c:pt>
                <c:pt idx="5621">
                  <c:v>23.420833333333309</c:v>
                </c:pt>
                <c:pt idx="5622">
                  <c:v>23.425000000000001</c:v>
                </c:pt>
                <c:pt idx="5623">
                  <c:v>23.429166666666671</c:v>
                </c:pt>
                <c:pt idx="5624">
                  <c:v>23.433333333333309</c:v>
                </c:pt>
                <c:pt idx="5625">
                  <c:v>23.4375</c:v>
                </c:pt>
                <c:pt idx="5626">
                  <c:v>23.44166666666667</c:v>
                </c:pt>
                <c:pt idx="5627">
                  <c:v>23.445833333333312</c:v>
                </c:pt>
                <c:pt idx="5628">
                  <c:v>23.45</c:v>
                </c:pt>
                <c:pt idx="5629">
                  <c:v>23.454166666666669</c:v>
                </c:pt>
                <c:pt idx="5630">
                  <c:v>23.458333333333311</c:v>
                </c:pt>
                <c:pt idx="5631">
                  <c:v>23.462499999999981</c:v>
                </c:pt>
                <c:pt idx="5632">
                  <c:v>23.466666666666661</c:v>
                </c:pt>
                <c:pt idx="5633">
                  <c:v>23.47083333333331</c:v>
                </c:pt>
                <c:pt idx="5634">
                  <c:v>23.475000000000001</c:v>
                </c:pt>
                <c:pt idx="5635">
                  <c:v>23.479166666666671</c:v>
                </c:pt>
                <c:pt idx="5636">
                  <c:v>23.483333333333309</c:v>
                </c:pt>
                <c:pt idx="5637">
                  <c:v>23.487500000000001</c:v>
                </c:pt>
                <c:pt idx="5638">
                  <c:v>23.491666666666671</c:v>
                </c:pt>
                <c:pt idx="5639">
                  <c:v>23.495833333333309</c:v>
                </c:pt>
                <c:pt idx="5640">
                  <c:v>23.5</c:v>
                </c:pt>
                <c:pt idx="5641">
                  <c:v>23.50416666666667</c:v>
                </c:pt>
                <c:pt idx="5642">
                  <c:v>23.508333333333312</c:v>
                </c:pt>
                <c:pt idx="5643">
                  <c:v>23.512499999999999</c:v>
                </c:pt>
                <c:pt idx="5644">
                  <c:v>23.516666666666669</c:v>
                </c:pt>
                <c:pt idx="5645">
                  <c:v>23.520833333333321</c:v>
                </c:pt>
                <c:pt idx="5646">
                  <c:v>23.524999999999999</c:v>
                </c:pt>
                <c:pt idx="5647">
                  <c:v>23.529166666666669</c:v>
                </c:pt>
                <c:pt idx="5648">
                  <c:v>23.53333333333331</c:v>
                </c:pt>
                <c:pt idx="5649">
                  <c:v>23.537500000000001</c:v>
                </c:pt>
                <c:pt idx="5650">
                  <c:v>23.541666666666671</c:v>
                </c:pt>
                <c:pt idx="5651">
                  <c:v>23.545833333333309</c:v>
                </c:pt>
                <c:pt idx="5652">
                  <c:v>23.55</c:v>
                </c:pt>
                <c:pt idx="5653">
                  <c:v>23.554166666666671</c:v>
                </c:pt>
                <c:pt idx="5654">
                  <c:v>23.558333333333309</c:v>
                </c:pt>
                <c:pt idx="5655">
                  <c:v>23.5625</c:v>
                </c:pt>
                <c:pt idx="5656">
                  <c:v>23.56666666666667</c:v>
                </c:pt>
                <c:pt idx="5657">
                  <c:v>23.570833333333319</c:v>
                </c:pt>
                <c:pt idx="5658">
                  <c:v>23.574999999999999</c:v>
                </c:pt>
                <c:pt idx="5659">
                  <c:v>23.579166666666669</c:v>
                </c:pt>
                <c:pt idx="5660">
                  <c:v>23.583333333333311</c:v>
                </c:pt>
                <c:pt idx="5661">
                  <c:v>23.587499999999999</c:v>
                </c:pt>
                <c:pt idx="5662">
                  <c:v>23.591666666666661</c:v>
                </c:pt>
                <c:pt idx="5663">
                  <c:v>23.59583333333331</c:v>
                </c:pt>
                <c:pt idx="5664">
                  <c:v>23.6</c:v>
                </c:pt>
                <c:pt idx="5665">
                  <c:v>23.604166666666671</c:v>
                </c:pt>
                <c:pt idx="5666">
                  <c:v>23.608333333333309</c:v>
                </c:pt>
                <c:pt idx="5667">
                  <c:v>23.612500000000001</c:v>
                </c:pt>
                <c:pt idx="5668">
                  <c:v>23.616666666666671</c:v>
                </c:pt>
                <c:pt idx="5669">
                  <c:v>23.620833333333319</c:v>
                </c:pt>
                <c:pt idx="5670">
                  <c:v>23.625</c:v>
                </c:pt>
                <c:pt idx="5671">
                  <c:v>23.62916666666667</c:v>
                </c:pt>
                <c:pt idx="5672">
                  <c:v>23.633333333333319</c:v>
                </c:pt>
                <c:pt idx="5673">
                  <c:v>23.637499999999999</c:v>
                </c:pt>
                <c:pt idx="5674">
                  <c:v>23.641666666666669</c:v>
                </c:pt>
                <c:pt idx="5675">
                  <c:v>23.645833333333311</c:v>
                </c:pt>
                <c:pt idx="5676">
                  <c:v>23.65</c:v>
                </c:pt>
                <c:pt idx="5677">
                  <c:v>23.654166666666669</c:v>
                </c:pt>
                <c:pt idx="5678">
                  <c:v>23.65833333333331</c:v>
                </c:pt>
                <c:pt idx="5679">
                  <c:v>23.662500000000001</c:v>
                </c:pt>
                <c:pt idx="5680">
                  <c:v>23.666666666666671</c:v>
                </c:pt>
                <c:pt idx="5681">
                  <c:v>23.67083333333332</c:v>
                </c:pt>
                <c:pt idx="5682">
                  <c:v>23.675000000000001</c:v>
                </c:pt>
                <c:pt idx="5683">
                  <c:v>23.679166666666671</c:v>
                </c:pt>
                <c:pt idx="5684">
                  <c:v>23.683333333333309</c:v>
                </c:pt>
                <c:pt idx="5685">
                  <c:v>23.6875</c:v>
                </c:pt>
                <c:pt idx="5686">
                  <c:v>23.69166666666667</c:v>
                </c:pt>
                <c:pt idx="5687">
                  <c:v>23.695833333333319</c:v>
                </c:pt>
                <c:pt idx="5688">
                  <c:v>23.7</c:v>
                </c:pt>
                <c:pt idx="5689">
                  <c:v>23.704166666666669</c:v>
                </c:pt>
                <c:pt idx="5690">
                  <c:v>23.708333333333311</c:v>
                </c:pt>
                <c:pt idx="5691">
                  <c:v>23.712499999999981</c:v>
                </c:pt>
                <c:pt idx="5692">
                  <c:v>23.716666666666661</c:v>
                </c:pt>
                <c:pt idx="5693">
                  <c:v>23.72083333333331</c:v>
                </c:pt>
                <c:pt idx="5694">
                  <c:v>23.725000000000001</c:v>
                </c:pt>
                <c:pt idx="5695">
                  <c:v>23.729166666666671</c:v>
                </c:pt>
                <c:pt idx="5696">
                  <c:v>23.733333333333309</c:v>
                </c:pt>
                <c:pt idx="5697">
                  <c:v>23.737500000000001</c:v>
                </c:pt>
                <c:pt idx="5698">
                  <c:v>23.741666666666671</c:v>
                </c:pt>
                <c:pt idx="5699">
                  <c:v>23.745833333333309</c:v>
                </c:pt>
                <c:pt idx="5700">
                  <c:v>23.75</c:v>
                </c:pt>
                <c:pt idx="5701">
                  <c:v>23.75416666666667</c:v>
                </c:pt>
                <c:pt idx="5702">
                  <c:v>23.758333333333312</c:v>
                </c:pt>
                <c:pt idx="5703">
                  <c:v>23.762499999999982</c:v>
                </c:pt>
                <c:pt idx="5704">
                  <c:v>23.766666666666669</c:v>
                </c:pt>
                <c:pt idx="5705">
                  <c:v>23.770833333333311</c:v>
                </c:pt>
                <c:pt idx="5706">
                  <c:v>23.774999999999999</c:v>
                </c:pt>
                <c:pt idx="5707">
                  <c:v>23.779166666666661</c:v>
                </c:pt>
                <c:pt idx="5708">
                  <c:v>23.78333333333331</c:v>
                </c:pt>
                <c:pt idx="5709">
                  <c:v>23.787500000000001</c:v>
                </c:pt>
                <c:pt idx="5710">
                  <c:v>23.791666666666671</c:v>
                </c:pt>
                <c:pt idx="5711">
                  <c:v>23.795833333333309</c:v>
                </c:pt>
                <c:pt idx="5712">
                  <c:v>23.8</c:v>
                </c:pt>
                <c:pt idx="5713">
                  <c:v>23.804166666666671</c:v>
                </c:pt>
                <c:pt idx="5714">
                  <c:v>23.808333333333309</c:v>
                </c:pt>
                <c:pt idx="5715">
                  <c:v>23.8125</c:v>
                </c:pt>
                <c:pt idx="5716">
                  <c:v>23.81666666666667</c:v>
                </c:pt>
                <c:pt idx="5717">
                  <c:v>23.820833333333319</c:v>
                </c:pt>
                <c:pt idx="5718">
                  <c:v>23.824999999999999</c:v>
                </c:pt>
                <c:pt idx="5719">
                  <c:v>23.829166666666669</c:v>
                </c:pt>
                <c:pt idx="5720">
                  <c:v>23.833333333333311</c:v>
                </c:pt>
                <c:pt idx="5721">
                  <c:v>23.837499999999999</c:v>
                </c:pt>
                <c:pt idx="5722">
                  <c:v>23.841666666666661</c:v>
                </c:pt>
                <c:pt idx="5723">
                  <c:v>23.84583333333331</c:v>
                </c:pt>
                <c:pt idx="5724">
                  <c:v>23.85</c:v>
                </c:pt>
                <c:pt idx="5725">
                  <c:v>23.854166666666671</c:v>
                </c:pt>
                <c:pt idx="5726">
                  <c:v>23.858333333333309</c:v>
                </c:pt>
                <c:pt idx="5727">
                  <c:v>23.862500000000001</c:v>
                </c:pt>
                <c:pt idx="5728">
                  <c:v>23.866666666666671</c:v>
                </c:pt>
                <c:pt idx="5729">
                  <c:v>23.870833333333319</c:v>
                </c:pt>
                <c:pt idx="5730">
                  <c:v>23.875</c:v>
                </c:pt>
                <c:pt idx="5731">
                  <c:v>23.87916666666667</c:v>
                </c:pt>
                <c:pt idx="5732">
                  <c:v>23.883333333333312</c:v>
                </c:pt>
              </c:numCache>
            </c:numRef>
          </c:xVal>
          <c:yVal>
            <c:numRef>
              <c:f>Consommation!$H$6:$H$5738</c:f>
              <c:numCache>
                <c:formatCode>General</c:formatCode>
                <c:ptCount val="5733"/>
                <c:pt idx="0">
                  <c:v>-6.9878900000042195E-5</c:v>
                </c:pt>
                <c:pt idx="1">
                  <c:v>-1.36509300000032E-4</c:v>
                </c:pt>
                <c:pt idx="2">
                  <c:v>1.40689799999982E-4</c:v>
                </c:pt>
                <c:pt idx="3">
                  <c:v>1.3585619999995099E-4</c:v>
                </c:pt>
                <c:pt idx="4">
                  <c:v>4.1272619999999099E-4</c:v>
                </c:pt>
                <c:pt idx="5">
                  <c:v>2.6451299999996598E-4</c:v>
                </c:pt>
                <c:pt idx="6">
                  <c:v>3.8785419999998199E-4</c:v>
                </c:pt>
                <c:pt idx="7">
                  <c:v>6.8531769999996604E-4</c:v>
                </c:pt>
                <c:pt idx="8">
                  <c:v>5.9360869999997002E-4</c:v>
                </c:pt>
                <c:pt idx="9">
                  <c:v>9.9330699999999905E-4</c:v>
                </c:pt>
                <c:pt idx="10">
                  <c:v>1.14724659999998E-3</c:v>
                </c:pt>
                <c:pt idx="11">
                  <c:v>1.1681184999999799E-3</c:v>
                </c:pt>
                <c:pt idx="12">
                  <c:v>2.2727931999999601E-3</c:v>
                </c:pt>
                <c:pt idx="13">
                  <c:v>1.4242451E-3</c:v>
                </c:pt>
                <c:pt idx="14">
                  <c:v>1.54176829999997E-3</c:v>
                </c:pt>
                <c:pt idx="15">
                  <c:v>1.501168E-3</c:v>
                </c:pt>
                <c:pt idx="16">
                  <c:v>1.6494175999999801E-3</c:v>
                </c:pt>
                <c:pt idx="17">
                  <c:v>1.57808169999996E-3</c:v>
                </c:pt>
                <c:pt idx="18">
                  <c:v>1.7360898999999601E-3</c:v>
                </c:pt>
                <c:pt idx="19">
                  <c:v>1.59346339999999E-3</c:v>
                </c:pt>
                <c:pt idx="20">
                  <c:v>1.7360898999999601E-3</c:v>
                </c:pt>
                <c:pt idx="21">
                  <c:v>1.82831639999997E-3</c:v>
                </c:pt>
                <c:pt idx="22">
                  <c:v>1.9100379999999501E-3</c:v>
                </c:pt>
                <c:pt idx="23">
                  <c:v>1.9658757999999601E-3</c:v>
                </c:pt>
                <c:pt idx="24">
                  <c:v>1.9100379999999501E-3</c:v>
                </c:pt>
                <c:pt idx="25">
                  <c:v>2.0734028999999602E-3</c:v>
                </c:pt>
                <c:pt idx="26">
                  <c:v>2.03295879999998E-3</c:v>
                </c:pt>
                <c:pt idx="27">
                  <c:v>1.92614749999997E-3</c:v>
                </c:pt>
                <c:pt idx="28">
                  <c:v>2.0944103999999699E-3</c:v>
                </c:pt>
                <c:pt idx="29">
                  <c:v>2.0337325999999498E-3</c:v>
                </c:pt>
                <c:pt idx="30">
                  <c:v>2.2172960999999902E-3</c:v>
                </c:pt>
                <c:pt idx="31">
                  <c:v>2.4208720999999698E-3</c:v>
                </c:pt>
                <c:pt idx="32">
                  <c:v>2.4112286999999899E-3</c:v>
                </c:pt>
                <c:pt idx="33">
                  <c:v>2.5493790999999702E-3</c:v>
                </c:pt>
                <c:pt idx="34">
                  <c:v>2.65105909999996E-3</c:v>
                </c:pt>
                <c:pt idx="35">
                  <c:v>2.5551110000000001E-3</c:v>
                </c:pt>
                <c:pt idx="36">
                  <c:v>2.74311089999996E-3</c:v>
                </c:pt>
                <c:pt idx="37">
                  <c:v>2.74311089999996E-3</c:v>
                </c:pt>
                <c:pt idx="38">
                  <c:v>2.82936769999997E-3</c:v>
                </c:pt>
                <c:pt idx="39">
                  <c:v>2.8044715999999701E-3</c:v>
                </c:pt>
                <c:pt idx="40">
                  <c:v>2.6318624999999698E-3</c:v>
                </c:pt>
                <c:pt idx="41">
                  <c:v>2.8351496999999802E-3</c:v>
                </c:pt>
                <c:pt idx="42">
                  <c:v>2.8198107999999901E-3</c:v>
                </c:pt>
                <c:pt idx="43">
                  <c:v>3.0075584000000002E-3</c:v>
                </c:pt>
                <c:pt idx="44">
                  <c:v>2.8658262999999799E-3</c:v>
                </c:pt>
                <c:pt idx="45">
                  <c:v>3.0228868999999702E-3</c:v>
                </c:pt>
                <c:pt idx="46">
                  <c:v>3.0228868999999702E-3</c:v>
                </c:pt>
                <c:pt idx="47">
                  <c:v>2.9271752999999699E-3</c:v>
                </c:pt>
                <c:pt idx="48">
                  <c:v>2.9425115999999799E-3</c:v>
                </c:pt>
                <c:pt idx="49">
                  <c:v>3.0287036999999701E-3</c:v>
                </c:pt>
                <c:pt idx="50">
                  <c:v>3.1053549999999798E-3</c:v>
                </c:pt>
                <c:pt idx="51">
                  <c:v>3.0038532999999701E-3</c:v>
                </c:pt>
                <c:pt idx="52">
                  <c:v>3.2976005000000001E-3</c:v>
                </c:pt>
                <c:pt idx="53">
                  <c:v>3.2374487999999898E-3</c:v>
                </c:pt>
                <c:pt idx="54">
                  <c:v>3.2834169999999599E-3</c:v>
                </c:pt>
                <c:pt idx="55">
                  <c:v>3.3753436999999801E-3</c:v>
                </c:pt>
                <c:pt idx="56">
                  <c:v>3.4813842999999998E-3</c:v>
                </c:pt>
                <c:pt idx="57">
                  <c:v>3.5579454999999901E-3</c:v>
                </c:pt>
                <c:pt idx="58">
                  <c:v>3.5579454999999901E-3</c:v>
                </c:pt>
                <c:pt idx="59">
                  <c:v>3.3965470999999798E-3</c:v>
                </c:pt>
                <c:pt idx="60">
                  <c:v>3.3411283000000002E-3</c:v>
                </c:pt>
                <c:pt idx="61">
                  <c:v>3.3965470999999798E-3</c:v>
                </c:pt>
                <c:pt idx="62">
                  <c:v>3.5732565999999598E-3</c:v>
                </c:pt>
                <c:pt idx="63">
                  <c:v>3.49789239999998E-3</c:v>
                </c:pt>
                <c:pt idx="64">
                  <c:v>3.4825750999999999E-3</c:v>
                </c:pt>
                <c:pt idx="65">
                  <c:v>3.5991824999999601E-3</c:v>
                </c:pt>
                <c:pt idx="66">
                  <c:v>3.5685581999999601E-3</c:v>
                </c:pt>
                <c:pt idx="67">
                  <c:v>3.5685581999999601E-3</c:v>
                </c:pt>
                <c:pt idx="68">
                  <c:v>3.5285258999999702E-3</c:v>
                </c:pt>
                <c:pt idx="69">
                  <c:v>3.6757369999999602E-3</c:v>
                </c:pt>
                <c:pt idx="70">
                  <c:v>3.5897885999999798E-3</c:v>
                </c:pt>
                <c:pt idx="71">
                  <c:v>3.6910467999999902E-3</c:v>
                </c:pt>
                <c:pt idx="72">
                  <c:v>3.7110405999999899E-3</c:v>
                </c:pt>
                <c:pt idx="73">
                  <c:v>3.7063562999999902E-3</c:v>
                </c:pt>
                <c:pt idx="74">
                  <c:v>3.7416552999999801E-3</c:v>
                </c:pt>
                <c:pt idx="75">
                  <c:v>3.9286551999999598E-3</c:v>
                </c:pt>
                <c:pt idx="76">
                  <c:v>3.94993389999998E-3</c:v>
                </c:pt>
                <c:pt idx="77">
                  <c:v>4.0603085000000001E-3</c:v>
                </c:pt>
                <c:pt idx="78">
                  <c:v>3.9652328000000002E-3</c:v>
                </c:pt>
                <c:pt idx="79">
                  <c:v>3.8900415000000001E-3</c:v>
                </c:pt>
                <c:pt idx="80">
                  <c:v>3.8900415000000001E-3</c:v>
                </c:pt>
                <c:pt idx="81">
                  <c:v>3.9253129999999902E-3</c:v>
                </c:pt>
                <c:pt idx="82">
                  <c:v>3.9712192999999899E-3</c:v>
                </c:pt>
                <c:pt idx="83">
                  <c:v>3.9206505999999598E-3</c:v>
                </c:pt>
                <c:pt idx="84">
                  <c:v>3.9359545999999596E-3</c:v>
                </c:pt>
                <c:pt idx="85">
                  <c:v>3.9712192999999899E-3</c:v>
                </c:pt>
                <c:pt idx="86">
                  <c:v>3.9113224999999799E-3</c:v>
                </c:pt>
                <c:pt idx="87">
                  <c:v>4.0876114999999803E-3</c:v>
                </c:pt>
                <c:pt idx="88">
                  <c:v>4.0171222999999499E-3</c:v>
                </c:pt>
                <c:pt idx="89">
                  <c:v>3.9206505999999598E-3</c:v>
                </c:pt>
                <c:pt idx="90">
                  <c:v>4.0018215999999603E-3</c:v>
                </c:pt>
                <c:pt idx="91">
                  <c:v>4.0171222999999499E-3</c:v>
                </c:pt>
                <c:pt idx="92">
                  <c:v>4.10290719999995E-3</c:v>
                </c:pt>
                <c:pt idx="93">
                  <c:v>4.2345175999999899E-3</c:v>
                </c:pt>
                <c:pt idx="94">
                  <c:v>4.1334974999999701E-3</c:v>
                </c:pt>
                <c:pt idx="95">
                  <c:v>4.27434319999998E-3</c:v>
                </c:pt>
                <c:pt idx="96">
                  <c:v>3.9878545999999498E-3</c:v>
                </c:pt>
                <c:pt idx="97">
                  <c:v>4.6914668999999999E-3</c:v>
                </c:pt>
                <c:pt idx="98">
                  <c:v>4.17010879999996E-3</c:v>
                </c:pt>
                <c:pt idx="99">
                  <c:v>4.1793802999999796E-3</c:v>
                </c:pt>
                <c:pt idx="100">
                  <c:v>4.3017183999999901E-3</c:v>
                </c:pt>
                <c:pt idx="101">
                  <c:v>4.2558443999999897E-3</c:v>
                </c:pt>
                <c:pt idx="102">
                  <c:v>4.42718169999995E-3</c:v>
                </c:pt>
                <c:pt idx="103">
                  <c:v>4.4424636E-3</c:v>
                </c:pt>
                <c:pt idx="104">
                  <c:v>4.2312933000000002E-3</c:v>
                </c:pt>
                <c:pt idx="105">
                  <c:v>4.3017183999999901E-3</c:v>
                </c:pt>
                <c:pt idx="106">
                  <c:v>4.45774509999997E-3</c:v>
                </c:pt>
                <c:pt idx="107">
                  <c:v>4.4730262999999604E-3</c:v>
                </c:pt>
                <c:pt idx="108">
                  <c:v>4.5586133999999702E-3</c:v>
                </c:pt>
                <c:pt idx="109">
                  <c:v>4.4332507000000004E-3</c:v>
                </c:pt>
                <c:pt idx="110">
                  <c:v>4.5586133999999702E-3</c:v>
                </c:pt>
                <c:pt idx="111">
                  <c:v>4.4026802999999597E-3</c:v>
                </c:pt>
                <c:pt idx="112">
                  <c:v>4.48830699999997E-3</c:v>
                </c:pt>
                <c:pt idx="113">
                  <c:v>4.4638195999999698E-3</c:v>
                </c:pt>
                <c:pt idx="114">
                  <c:v>4.4332507000000004E-3</c:v>
                </c:pt>
                <c:pt idx="115">
                  <c:v>4.5188674999999696E-3</c:v>
                </c:pt>
                <c:pt idx="116">
                  <c:v>4.5494265999999599E-3</c:v>
                </c:pt>
                <c:pt idx="117">
                  <c:v>4.5494265999999599E-3</c:v>
                </c:pt>
                <c:pt idx="118">
                  <c:v>4.5249530999999501E-3</c:v>
                </c:pt>
                <c:pt idx="119">
                  <c:v>4.5952624999999799E-3</c:v>
                </c:pt>
                <c:pt idx="120">
                  <c:v>4.5707993999999901E-3</c:v>
                </c:pt>
                <c:pt idx="121">
                  <c:v>4.56161019999996E-3</c:v>
                </c:pt>
                <c:pt idx="122">
                  <c:v>4.7266280999999598E-3</c:v>
                </c:pt>
                <c:pt idx="123">
                  <c:v>4.8319469999999502E-3</c:v>
                </c:pt>
                <c:pt idx="124">
                  <c:v>4.7571716000000003E-3</c:v>
                </c:pt>
                <c:pt idx="125">
                  <c:v>4.8579166999999602E-3</c:v>
                </c:pt>
                <c:pt idx="126">
                  <c:v>4.8182541999999802E-3</c:v>
                </c:pt>
                <c:pt idx="127">
                  <c:v>4.7174755999999599E-3</c:v>
                </c:pt>
                <c:pt idx="128">
                  <c:v>5.08810259999998E-3</c:v>
                </c:pt>
                <c:pt idx="129">
                  <c:v>4.7480252999999601E-3</c:v>
                </c:pt>
                <c:pt idx="130">
                  <c:v>4.5921788999999701E-3</c:v>
                </c:pt>
                <c:pt idx="131">
                  <c:v>4.7327506000000002E-3</c:v>
                </c:pt>
                <c:pt idx="132">
                  <c:v>4.8884481999999499E-3</c:v>
                </c:pt>
                <c:pt idx="133">
                  <c:v>4.8182541999999802E-3</c:v>
                </c:pt>
                <c:pt idx="134">
                  <c:v>4.7632995999999901E-3</c:v>
                </c:pt>
                <c:pt idx="135">
                  <c:v>4.9037133999999503E-3</c:v>
                </c:pt>
                <c:pt idx="136">
                  <c:v>4.8640622999999699E-3</c:v>
                </c:pt>
                <c:pt idx="137">
                  <c:v>4.8487932999999898E-3</c:v>
                </c:pt>
                <c:pt idx="138">
                  <c:v>4.7785734999999897E-3</c:v>
                </c:pt>
                <c:pt idx="139">
                  <c:v>4.4424636E-3</c:v>
                </c:pt>
                <c:pt idx="140">
                  <c:v>4.99984309999996E-3</c:v>
                </c:pt>
                <c:pt idx="141">
                  <c:v>4.9098672999999798E-3</c:v>
                </c:pt>
                <c:pt idx="142">
                  <c:v>5.0105596999999698E-3</c:v>
                </c:pt>
                <c:pt idx="143">
                  <c:v>4.8702095999999502E-3</c:v>
                </c:pt>
                <c:pt idx="144">
                  <c:v>4.98003389999996E-3</c:v>
                </c:pt>
                <c:pt idx="145">
                  <c:v>4.9312930999999604E-3</c:v>
                </c:pt>
                <c:pt idx="146">
                  <c:v>5.0014673999999601E-3</c:v>
                </c:pt>
                <c:pt idx="147">
                  <c:v>5.0167327999999798E-3</c:v>
                </c:pt>
                <c:pt idx="148">
                  <c:v>5.1066633999999897E-3</c:v>
                </c:pt>
                <c:pt idx="149">
                  <c:v>5.0319978999999702E-3</c:v>
                </c:pt>
                <c:pt idx="150">
                  <c:v>5.1326480999999702E-3</c:v>
                </c:pt>
                <c:pt idx="151">
                  <c:v>5.13718029999999E-3</c:v>
                </c:pt>
                <c:pt idx="152">
                  <c:v>5.0868676999999999E-3</c:v>
                </c:pt>
                <c:pt idx="153">
                  <c:v>5.1631667000000001E-3</c:v>
                </c:pt>
                <c:pt idx="154">
                  <c:v>5.1083177999999797E-3</c:v>
                </c:pt>
                <c:pt idx="155">
                  <c:v>5.1936837999999597E-3</c:v>
                </c:pt>
                <c:pt idx="156">
                  <c:v>4.9221798999999899E-3</c:v>
                </c:pt>
                <c:pt idx="157">
                  <c:v>5.0472625999999901E-3</c:v>
                </c:pt>
                <c:pt idx="158">
                  <c:v>5.1083177999999797E-3</c:v>
                </c:pt>
                <c:pt idx="159">
                  <c:v>5.3004822999999698E-3</c:v>
                </c:pt>
                <c:pt idx="160">
                  <c:v>5.1083177999999797E-3</c:v>
                </c:pt>
                <c:pt idx="161">
                  <c:v>5.0930544999999699E-3</c:v>
                </c:pt>
                <c:pt idx="162">
                  <c:v>5.0138129999999798E-3</c:v>
                </c:pt>
                <c:pt idx="163">
                  <c:v>5.1235806999999599E-3</c:v>
                </c:pt>
                <c:pt idx="164">
                  <c:v>5.2547135999999597E-3</c:v>
                </c:pt>
                <c:pt idx="165">
                  <c:v>5.1693672999999496E-3</c:v>
                </c:pt>
                <c:pt idx="166">
                  <c:v>5.1450399999999896E-3</c:v>
                </c:pt>
                <c:pt idx="167">
                  <c:v>5.3597756999999597E-3</c:v>
                </c:pt>
                <c:pt idx="168">
                  <c:v>5.2304109999999904E-3</c:v>
                </c:pt>
                <c:pt idx="169">
                  <c:v>5.2304109999999904E-3</c:v>
                </c:pt>
                <c:pt idx="170">
                  <c:v>5.3309929000000004E-3</c:v>
                </c:pt>
                <c:pt idx="171">
                  <c:v>5.2456709999999501E-3</c:v>
                </c:pt>
                <c:pt idx="172">
                  <c:v>5.4360208999999502E-3</c:v>
                </c:pt>
                <c:pt idx="173">
                  <c:v>5.2060975999999601E-3</c:v>
                </c:pt>
                <c:pt idx="174">
                  <c:v>5.2609307000000003E-3</c:v>
                </c:pt>
                <c:pt idx="175">
                  <c:v>5.2671493999999503E-3</c:v>
                </c:pt>
                <c:pt idx="176">
                  <c:v>5.0216152000000002E-3</c:v>
                </c:pt>
                <c:pt idx="177">
                  <c:v>5.2914489999999498E-3</c:v>
                </c:pt>
                <c:pt idx="178">
                  <c:v>5.37675609999999E-3</c:v>
                </c:pt>
                <c:pt idx="179">
                  <c:v>5.3372236999999498E-3</c:v>
                </c:pt>
                <c:pt idx="180">
                  <c:v>5.2671493999999503E-3</c:v>
                </c:pt>
                <c:pt idx="181">
                  <c:v>5.2518869999999499E-3</c:v>
                </c:pt>
                <c:pt idx="182">
                  <c:v>5.2976731999999603E-3</c:v>
                </c:pt>
                <c:pt idx="183">
                  <c:v>5.1970403999999602E-3</c:v>
                </c:pt>
                <c:pt idx="184">
                  <c:v>5.2671493999999503E-3</c:v>
                </c:pt>
                <c:pt idx="185">
                  <c:v>5.2824114999999701E-3</c:v>
                </c:pt>
                <c:pt idx="186">
                  <c:v>5.2275732000000002E-3</c:v>
                </c:pt>
                <c:pt idx="187">
                  <c:v>5.41350769999999E-3</c:v>
                </c:pt>
                <c:pt idx="188">
                  <c:v>5.5732396999999597E-3</c:v>
                </c:pt>
                <c:pt idx="189">
                  <c:v>5.4044949999999502E-3</c:v>
                </c:pt>
                <c:pt idx="190">
                  <c:v>5.4287633999999798E-3</c:v>
                </c:pt>
                <c:pt idx="191">
                  <c:v>5.38923579999995E-3</c:v>
                </c:pt>
                <c:pt idx="192">
                  <c:v>5.5597766999999597E-3</c:v>
                </c:pt>
                <c:pt idx="193">
                  <c:v>5.4897827000000001E-3</c:v>
                </c:pt>
                <c:pt idx="194">
                  <c:v>5.4502703999999604E-3</c:v>
                </c:pt>
                <c:pt idx="195">
                  <c:v>5.46552809999995E-3</c:v>
                </c:pt>
                <c:pt idx="196">
                  <c:v>5.4502703999999604E-3</c:v>
                </c:pt>
                <c:pt idx="197">
                  <c:v>5.5750260999999903E-3</c:v>
                </c:pt>
                <c:pt idx="198">
                  <c:v>5.4807854999999704E-3</c:v>
                </c:pt>
                <c:pt idx="199">
                  <c:v>5.5750260999999903E-3</c:v>
                </c:pt>
                <c:pt idx="200">
                  <c:v>5.5202901999999998E-3</c:v>
                </c:pt>
                <c:pt idx="201">
                  <c:v>5.5112991999999904E-3</c:v>
                </c:pt>
                <c:pt idx="202">
                  <c:v>5.4807854999999704E-3</c:v>
                </c:pt>
                <c:pt idx="203">
                  <c:v>5.6118039999999998E-3</c:v>
                </c:pt>
                <c:pt idx="204">
                  <c:v>5.7713933999999903E-3</c:v>
                </c:pt>
                <c:pt idx="205">
                  <c:v>5.6118039999999998E-3</c:v>
                </c:pt>
                <c:pt idx="206">
                  <c:v>5.5813007999999699E-3</c:v>
                </c:pt>
                <c:pt idx="207">
                  <c:v>5.6118039999999998E-3</c:v>
                </c:pt>
                <c:pt idx="208">
                  <c:v>5.7122544999999598E-3</c:v>
                </c:pt>
                <c:pt idx="209">
                  <c:v>5.6028316999999798E-3</c:v>
                </c:pt>
                <c:pt idx="210">
                  <c:v>5.6118039999999998E-3</c:v>
                </c:pt>
                <c:pt idx="211">
                  <c:v>5.6180857999999501E-3</c:v>
                </c:pt>
                <c:pt idx="212">
                  <c:v>5.7427457000000003E-3</c:v>
                </c:pt>
                <c:pt idx="213">
                  <c:v>5.6790987999999496E-3</c:v>
                </c:pt>
                <c:pt idx="214">
                  <c:v>5.6091123999999501E-3</c:v>
                </c:pt>
                <c:pt idx="215">
                  <c:v>5.6790987999999496E-3</c:v>
                </c:pt>
                <c:pt idx="216">
                  <c:v>5.6790987999999496E-3</c:v>
                </c:pt>
                <c:pt idx="217">
                  <c:v>5.7490504999999697E-3</c:v>
                </c:pt>
                <c:pt idx="218">
                  <c:v>5.8646962999999701E-3</c:v>
                </c:pt>
                <c:pt idx="219">
                  <c:v>5.7490504999999697E-3</c:v>
                </c:pt>
                <c:pt idx="220">
                  <c:v>5.8951803999999801E-3</c:v>
                </c:pt>
                <c:pt idx="221">
                  <c:v>5.7096030999999603E-3</c:v>
                </c:pt>
                <c:pt idx="222">
                  <c:v>5.8646962999999701E-3</c:v>
                </c:pt>
                <c:pt idx="223">
                  <c:v>5.7248547999999601E-3</c:v>
                </c:pt>
                <c:pt idx="224">
                  <c:v>5.8252859999999799E-3</c:v>
                </c:pt>
                <c:pt idx="225">
                  <c:v>5.8405319999999504E-3</c:v>
                </c:pt>
                <c:pt idx="226">
                  <c:v>5.6853931999999996E-3</c:v>
                </c:pt>
                <c:pt idx="227">
                  <c:v>5.8557776999999499E-3</c:v>
                </c:pt>
                <c:pt idx="228">
                  <c:v>5.8557776999999499E-3</c:v>
                </c:pt>
                <c:pt idx="229">
                  <c:v>5.8316061999999502E-3</c:v>
                </c:pt>
                <c:pt idx="230">
                  <c:v>5.8163569999999899E-3</c:v>
                </c:pt>
                <c:pt idx="231">
                  <c:v>5.8557776999999499E-3</c:v>
                </c:pt>
                <c:pt idx="232">
                  <c:v>5.8316061999999502E-3</c:v>
                </c:pt>
                <c:pt idx="233">
                  <c:v>5.9713842999999898E-3</c:v>
                </c:pt>
                <c:pt idx="234">
                  <c:v>5.9167567999999799E-3</c:v>
                </c:pt>
                <c:pt idx="235">
                  <c:v>5.9624872999999899E-3</c:v>
                </c:pt>
                <c:pt idx="236">
                  <c:v>5.8621032999999802E-3</c:v>
                </c:pt>
                <c:pt idx="237">
                  <c:v>5.9230932999999597E-3</c:v>
                </c:pt>
                <c:pt idx="238">
                  <c:v>5.95358619999997E-3</c:v>
                </c:pt>
                <c:pt idx="239">
                  <c:v>6.6355324999999802E-3</c:v>
                </c:pt>
                <c:pt idx="240">
                  <c:v>5.8836813999999498E-3</c:v>
                </c:pt>
                <c:pt idx="241">
                  <c:v>5.9840775999999698E-3</c:v>
                </c:pt>
                <c:pt idx="242">
                  <c:v>5.9840775999999698E-3</c:v>
                </c:pt>
                <c:pt idx="243">
                  <c:v>6.0844196E-3</c:v>
                </c:pt>
                <c:pt idx="244">
                  <c:v>5.9840775999999698E-3</c:v>
                </c:pt>
                <c:pt idx="245">
                  <c:v>5.8137418999999997E-3</c:v>
                </c:pt>
                <c:pt idx="246">
                  <c:v>6.0844196E-3</c:v>
                </c:pt>
                <c:pt idx="247">
                  <c:v>5.8747595999999996E-3</c:v>
                </c:pt>
                <c:pt idx="248">
                  <c:v>6.0145675999999596E-3</c:v>
                </c:pt>
                <c:pt idx="249">
                  <c:v>5.9446808999999998E-3</c:v>
                </c:pt>
                <c:pt idx="250">
                  <c:v>6.0056746999999598E-3</c:v>
                </c:pt>
                <c:pt idx="251">
                  <c:v>5.9751785999999701E-3</c:v>
                </c:pt>
                <c:pt idx="252">
                  <c:v>6.0907862999999797E-3</c:v>
                </c:pt>
                <c:pt idx="253">
                  <c:v>5.89001309999998E-3</c:v>
                </c:pt>
                <c:pt idx="254">
                  <c:v>5.9205190999999701E-3</c:v>
                </c:pt>
                <c:pt idx="255">
                  <c:v>5.99042679999995E-3</c:v>
                </c:pt>
                <c:pt idx="256">
                  <c:v>5.9662752999999902E-3</c:v>
                </c:pt>
                <c:pt idx="257">
                  <c:v>5.9510235999999904E-3</c:v>
                </c:pt>
                <c:pt idx="258">
                  <c:v>6.1669959999999802E-3</c:v>
                </c:pt>
                <c:pt idx="259">
                  <c:v>6.2368027999999999E-3</c:v>
                </c:pt>
                <c:pt idx="260">
                  <c:v>6.1669959999999802E-3</c:v>
                </c:pt>
                <c:pt idx="261">
                  <c:v>6.0425285999999899E-3</c:v>
                </c:pt>
                <c:pt idx="262">
                  <c:v>6.0577780999999699E-3</c:v>
                </c:pt>
                <c:pt idx="263">
                  <c:v>6.2279572999999703E-3</c:v>
                </c:pt>
                <c:pt idx="264">
                  <c:v>6.2584357999999601E-3</c:v>
                </c:pt>
                <c:pt idx="265">
                  <c:v>6.1276450999999703E-3</c:v>
                </c:pt>
                <c:pt idx="266">
                  <c:v>6.2977459999999904E-3</c:v>
                </c:pt>
                <c:pt idx="267">
                  <c:v>5.9834243999999899E-3</c:v>
                </c:pt>
                <c:pt idx="268">
                  <c:v>6.1733779999999499E-3</c:v>
                </c:pt>
                <c:pt idx="269">
                  <c:v>6.3979604999999697E-3</c:v>
                </c:pt>
                <c:pt idx="270">
                  <c:v>6.1492679999999899E-3</c:v>
                </c:pt>
                <c:pt idx="271">
                  <c:v>6.0641416999999698E-3</c:v>
                </c:pt>
                <c:pt idx="272">
                  <c:v>6.1886216000000003E-3</c:v>
                </c:pt>
                <c:pt idx="273">
                  <c:v>6.1340205999999503E-3</c:v>
                </c:pt>
                <c:pt idx="274">
                  <c:v>6.2736744999999901E-3</c:v>
                </c:pt>
                <c:pt idx="275">
                  <c:v>6.2343502999999698E-3</c:v>
                </c:pt>
                <c:pt idx="276">
                  <c:v>6.1645149999999798E-3</c:v>
                </c:pt>
                <c:pt idx="277">
                  <c:v>6.2343502999999698E-3</c:v>
                </c:pt>
                <c:pt idx="278">
                  <c:v>6.3193884999999698E-3</c:v>
                </c:pt>
                <c:pt idx="279">
                  <c:v>6.14039779999998E-3</c:v>
                </c:pt>
                <c:pt idx="280">
                  <c:v>6.3803354999999997E-3</c:v>
                </c:pt>
                <c:pt idx="281">
                  <c:v>6.2953167999999504E-3</c:v>
                </c:pt>
                <c:pt idx="282">
                  <c:v>6.3410378999999599E-3</c:v>
                </c:pt>
                <c:pt idx="283">
                  <c:v>6.2559897999999699E-3</c:v>
                </c:pt>
                <c:pt idx="284">
                  <c:v>6.3562774999999499E-3</c:v>
                </c:pt>
                <c:pt idx="285">
                  <c:v>6.3562774999999499E-3</c:v>
                </c:pt>
                <c:pt idx="286">
                  <c:v>6.3867557999999804E-3</c:v>
                </c:pt>
                <c:pt idx="287">
                  <c:v>6.3017223999999898E-3</c:v>
                </c:pt>
                <c:pt idx="288">
                  <c:v>6.2712343999999903E-3</c:v>
                </c:pt>
                <c:pt idx="289">
                  <c:v>6.3081295999999898E-3</c:v>
                </c:pt>
                <c:pt idx="290">
                  <c:v>6.2274658999999502E-3</c:v>
                </c:pt>
                <c:pt idx="291">
                  <c:v>6.4869788999999999E-3</c:v>
                </c:pt>
                <c:pt idx="292">
                  <c:v>6.3169657999999603E-3</c:v>
                </c:pt>
                <c:pt idx="293">
                  <c:v>6.50221229999998E-3</c:v>
                </c:pt>
                <c:pt idx="294">
                  <c:v>6.2579645999999997E-3</c:v>
                </c:pt>
                <c:pt idx="295">
                  <c:v>6.3931777999999802E-3</c:v>
                </c:pt>
                <c:pt idx="296">
                  <c:v>6.4324704000000002E-3</c:v>
                </c:pt>
                <c:pt idx="297">
                  <c:v>6.3931777999999802E-3</c:v>
                </c:pt>
                <c:pt idx="298">
                  <c:v>6.3386216999999903E-3</c:v>
                </c:pt>
                <c:pt idx="299">
                  <c:v>6.3538671999999697E-3</c:v>
                </c:pt>
                <c:pt idx="300">
                  <c:v>6.4389005999999603E-3</c:v>
                </c:pt>
                <c:pt idx="301">
                  <c:v>6.4934182999999996E-3</c:v>
                </c:pt>
                <c:pt idx="302">
                  <c:v>6.31895779999997E-3</c:v>
                </c:pt>
                <c:pt idx="303">
                  <c:v>6.3843569999999499E-3</c:v>
                </c:pt>
                <c:pt idx="304">
                  <c:v>6.3691122999999803E-3</c:v>
                </c:pt>
                <c:pt idx="305">
                  <c:v>6.3101184999999598E-3</c:v>
                </c:pt>
                <c:pt idx="306">
                  <c:v>6.5455747E-3</c:v>
                </c:pt>
                <c:pt idx="307">
                  <c:v>6.4605753999999998E-3</c:v>
                </c:pt>
                <c:pt idx="308">
                  <c:v>6.4453324999999596E-3</c:v>
                </c:pt>
                <c:pt idx="309">
                  <c:v>6.4846201999999601E-3</c:v>
                </c:pt>
                <c:pt idx="310">
                  <c:v>6.4256818999999799E-3</c:v>
                </c:pt>
                <c:pt idx="311">
                  <c:v>6.4910602999999597E-3</c:v>
                </c:pt>
                <c:pt idx="312">
                  <c:v>6.5608123999999499E-3</c:v>
                </c:pt>
                <c:pt idx="313">
                  <c:v>6.5063021999999804E-3</c:v>
                </c:pt>
                <c:pt idx="314">
                  <c:v>6.4561712999999799E-3</c:v>
                </c:pt>
                <c:pt idx="315">
                  <c:v>6.7002130999999597E-3</c:v>
                </c:pt>
                <c:pt idx="316">
                  <c:v>6.5367848999999803E-3</c:v>
                </c:pt>
                <c:pt idx="317">
                  <c:v>6.4866591999999702E-3</c:v>
                </c:pt>
                <c:pt idx="318">
                  <c:v>6.62175969999995E-3</c:v>
                </c:pt>
                <c:pt idx="319">
                  <c:v>6.5672660999999697E-3</c:v>
                </c:pt>
                <c:pt idx="320">
                  <c:v>6.5367848999999803E-3</c:v>
                </c:pt>
                <c:pt idx="321">
                  <c:v>6.5019025999999997E-3</c:v>
                </c:pt>
                <c:pt idx="322">
                  <c:v>6.5171456999999497E-3</c:v>
                </c:pt>
                <c:pt idx="323">
                  <c:v>6.5083466999999997E-3</c:v>
                </c:pt>
                <c:pt idx="324">
                  <c:v>6.5628727999999499E-3</c:v>
                </c:pt>
                <c:pt idx="325">
                  <c:v>6.4931004999999598E-3</c:v>
                </c:pt>
                <c:pt idx="326">
                  <c:v>6.7131698999999797E-3</c:v>
                </c:pt>
                <c:pt idx="327">
                  <c:v>6.5933556999999698E-3</c:v>
                </c:pt>
                <c:pt idx="328">
                  <c:v>7.7158000999999502E-3</c:v>
                </c:pt>
                <c:pt idx="329">
                  <c:v>6.63907739999997E-3</c:v>
                </c:pt>
                <c:pt idx="330">
                  <c:v>6.7284036999999998E-3</c:v>
                </c:pt>
                <c:pt idx="331">
                  <c:v>6.5452890999999598E-3</c:v>
                </c:pt>
                <c:pt idx="332">
                  <c:v>6.4602312000000004E-3</c:v>
                </c:pt>
                <c:pt idx="333">
                  <c:v>6.6695566999999704E-3</c:v>
                </c:pt>
                <c:pt idx="334">
                  <c:v>6.6847957999999798E-3</c:v>
                </c:pt>
                <c:pt idx="335">
                  <c:v>6.5757843999999501E-3</c:v>
                </c:pt>
                <c:pt idx="336">
                  <c:v>6.8045672000000001E-3</c:v>
                </c:pt>
                <c:pt idx="337">
                  <c:v>6.7348874000000003E-3</c:v>
                </c:pt>
                <c:pt idx="338">
                  <c:v>6.6455459999999996E-3</c:v>
                </c:pt>
                <c:pt idx="339">
                  <c:v>6.7653593999999501E-3</c:v>
                </c:pt>
                <c:pt idx="340">
                  <c:v>6.6760307999999503E-3</c:v>
                </c:pt>
                <c:pt idx="341">
                  <c:v>6.7065140999999504E-3</c:v>
                </c:pt>
                <c:pt idx="342">
                  <c:v>6.7762230999999801E-3</c:v>
                </c:pt>
                <c:pt idx="343">
                  <c:v>6.72175529999996E-3</c:v>
                </c:pt>
                <c:pt idx="344">
                  <c:v>6.6672615999999697E-3</c:v>
                </c:pt>
                <c:pt idx="345">
                  <c:v>6.72175529999996E-3</c:v>
                </c:pt>
                <c:pt idx="346">
                  <c:v>6.7522364999999503E-3</c:v>
                </c:pt>
                <c:pt idx="347">
                  <c:v>6.7762230999999801E-3</c:v>
                </c:pt>
                <c:pt idx="348">
                  <c:v>6.8219317999999602E-3</c:v>
                </c:pt>
                <c:pt idx="349">
                  <c:v>6.7674764999999804E-3</c:v>
                </c:pt>
                <c:pt idx="350">
                  <c:v>6.7522364999999503E-3</c:v>
                </c:pt>
                <c:pt idx="351">
                  <c:v>6.8676373999999596E-3</c:v>
                </c:pt>
                <c:pt idx="352">
                  <c:v>6.8524025999999703E-3</c:v>
                </c:pt>
                <c:pt idx="353">
                  <c:v>6.8828717999999704E-3</c:v>
                </c:pt>
                <c:pt idx="354">
                  <c:v>6.7979555999999599E-3</c:v>
                </c:pt>
                <c:pt idx="355">
                  <c:v>6.7587258999999801E-3</c:v>
                </c:pt>
                <c:pt idx="356">
                  <c:v>6.8131945999999602E-3</c:v>
                </c:pt>
                <c:pt idx="357">
                  <c:v>6.8828717999999704E-3</c:v>
                </c:pt>
                <c:pt idx="358">
                  <c:v>6.9895030999999599E-3</c:v>
                </c:pt>
                <c:pt idx="359">
                  <c:v>6.8741468999999897E-3</c:v>
                </c:pt>
                <c:pt idx="360">
                  <c:v>6.9590387999999802E-3</c:v>
                </c:pt>
                <c:pt idx="361">
                  <c:v>7.0090832999999998E-3</c:v>
                </c:pt>
                <c:pt idx="362">
                  <c:v>6.9438060999999496E-3</c:v>
                </c:pt>
                <c:pt idx="363">
                  <c:v>6.9046208999999897E-3</c:v>
                </c:pt>
                <c:pt idx="364">
                  <c:v>6.7652171000000001E-3</c:v>
                </c:pt>
                <c:pt idx="365">
                  <c:v>6.8349362999999804E-3</c:v>
                </c:pt>
                <c:pt idx="366">
                  <c:v>6.7804625999999804E-3</c:v>
                </c:pt>
                <c:pt idx="367">
                  <c:v>6.9895030999999599E-3</c:v>
                </c:pt>
                <c:pt idx="368">
                  <c:v>6.8109524999999697E-3</c:v>
                </c:pt>
                <c:pt idx="369">
                  <c:v>6.9807996999999801E-3</c:v>
                </c:pt>
                <c:pt idx="370">
                  <c:v>7.0199658999999803E-3</c:v>
                </c:pt>
                <c:pt idx="371">
                  <c:v>6.9655646999999803E-3</c:v>
                </c:pt>
                <c:pt idx="372">
                  <c:v>7.0808872999999503E-3</c:v>
                </c:pt>
                <c:pt idx="373">
                  <c:v>7.1004560999999898E-3</c:v>
                </c:pt>
                <c:pt idx="374">
                  <c:v>7.1113458000000001E-3</c:v>
                </c:pt>
                <c:pt idx="375">
                  <c:v>7.04173629999999E-3</c:v>
                </c:pt>
                <c:pt idx="376">
                  <c:v>6.9720922999999598E-3</c:v>
                </c:pt>
                <c:pt idx="377">
                  <c:v>6.8871711999999802E-3</c:v>
                </c:pt>
                <c:pt idx="378">
                  <c:v>6.8479475999999604E-3</c:v>
                </c:pt>
                <c:pt idx="379">
                  <c:v>7.1570308999999704E-3</c:v>
                </c:pt>
                <c:pt idx="380">
                  <c:v>7.1178988999999696E-3</c:v>
                </c:pt>
                <c:pt idx="381">
                  <c:v>6.9786216999999703E-3</c:v>
                </c:pt>
                <c:pt idx="382">
                  <c:v>6.9481395999999602E-3</c:v>
                </c:pt>
                <c:pt idx="383">
                  <c:v>7.0874348999999696E-3</c:v>
                </c:pt>
                <c:pt idx="384">
                  <c:v>6.9633807999999698E-3</c:v>
                </c:pt>
                <c:pt idx="385">
                  <c:v>6.9938621999999801E-3</c:v>
                </c:pt>
                <c:pt idx="386">
                  <c:v>7.0635134999999499E-3</c:v>
                </c:pt>
                <c:pt idx="387">
                  <c:v>7.1092191999999601E-3</c:v>
                </c:pt>
                <c:pt idx="388">
                  <c:v>7.263617E-3</c:v>
                </c:pt>
                <c:pt idx="389">
                  <c:v>7.0091022999999603E-3</c:v>
                </c:pt>
                <c:pt idx="390">
                  <c:v>7.1331303999999599E-3</c:v>
                </c:pt>
                <c:pt idx="391">
                  <c:v>7.0395814999999499E-3</c:v>
                </c:pt>
                <c:pt idx="392">
                  <c:v>7.0548204999999501E-3</c:v>
                </c:pt>
                <c:pt idx="393">
                  <c:v>7.1788225999999703E-3</c:v>
                </c:pt>
                <c:pt idx="394">
                  <c:v>7.2245114999999697E-3</c:v>
                </c:pt>
                <c:pt idx="395">
                  <c:v>7.1157731999999503E-3</c:v>
                </c:pt>
                <c:pt idx="396">
                  <c:v>7.1157731999999503E-3</c:v>
                </c:pt>
                <c:pt idx="397">
                  <c:v>7.32451539999995E-3</c:v>
                </c:pt>
                <c:pt idx="398">
                  <c:v>7.2549690999999502E-3</c:v>
                </c:pt>
                <c:pt idx="399">
                  <c:v>7.2701972999999502E-3</c:v>
                </c:pt>
                <c:pt idx="400">
                  <c:v>7.1614838999999901E-3</c:v>
                </c:pt>
                <c:pt idx="401">
                  <c:v>7.0374223999999904E-3</c:v>
                </c:pt>
                <c:pt idx="402">
                  <c:v>7.1919558999999902E-3</c:v>
                </c:pt>
                <c:pt idx="403">
                  <c:v>7.1070884999999704E-3</c:v>
                </c:pt>
                <c:pt idx="404">
                  <c:v>7.3311065999999703E-3</c:v>
                </c:pt>
                <c:pt idx="405">
                  <c:v>7.2767793999999903E-3</c:v>
                </c:pt>
                <c:pt idx="406">
                  <c:v>7.1528083999999898E-3</c:v>
                </c:pt>
                <c:pt idx="407">
                  <c:v>7.5352815999999998E-3</c:v>
                </c:pt>
                <c:pt idx="408">
                  <c:v>7.2071912999999701E-3</c:v>
                </c:pt>
                <c:pt idx="409">
                  <c:v>7.2681295999999498E-3</c:v>
                </c:pt>
                <c:pt idx="410">
                  <c:v>7.23766119999997E-3</c:v>
                </c:pt>
                <c:pt idx="411">
                  <c:v>7.1832865999999504E-3</c:v>
                </c:pt>
                <c:pt idx="412">
                  <c:v>7.2833632999999599E-3</c:v>
                </c:pt>
                <c:pt idx="413">
                  <c:v>7.1092988000000003E-3</c:v>
                </c:pt>
                <c:pt idx="414">
                  <c:v>7.21376339999996E-3</c:v>
                </c:pt>
                <c:pt idx="415">
                  <c:v>7.3920101999999698E-3</c:v>
                </c:pt>
                <c:pt idx="416">
                  <c:v>7.2985965999999803E-3</c:v>
                </c:pt>
                <c:pt idx="417">
                  <c:v>7.3138295999999898E-3</c:v>
                </c:pt>
                <c:pt idx="418">
                  <c:v>7.24423869999996E-3</c:v>
                </c:pt>
                <c:pt idx="419">
                  <c:v>7.2747124999999998E-3</c:v>
                </c:pt>
                <c:pt idx="420">
                  <c:v>7.2050961999999804E-3</c:v>
                </c:pt>
                <c:pt idx="421">
                  <c:v>7.2508178999999796E-3</c:v>
                </c:pt>
                <c:pt idx="422">
                  <c:v>7.32042059999999E-3</c:v>
                </c:pt>
                <c:pt idx="423">
                  <c:v>7.3595262999999701E-3</c:v>
                </c:pt>
                <c:pt idx="424">
                  <c:v>7.3661254999999896E-3</c:v>
                </c:pt>
                <c:pt idx="425">
                  <c:v>7.4747490999999599E-3</c:v>
                </c:pt>
                <c:pt idx="426">
                  <c:v>7.3661254999999896E-3</c:v>
                </c:pt>
                <c:pt idx="427">
                  <c:v>7.3661254999999896E-3</c:v>
                </c:pt>
                <c:pt idx="428">
                  <c:v>7.3117750999999696E-3</c:v>
                </c:pt>
                <c:pt idx="429">
                  <c:v>7.2769697999999798E-3</c:v>
                </c:pt>
                <c:pt idx="430">
                  <c:v>7.4184363999999503E-3</c:v>
                </c:pt>
                <c:pt idx="431">
                  <c:v>7.30745079999995E-3</c:v>
                </c:pt>
                <c:pt idx="432">
                  <c:v>7.4509099999999799E-3</c:v>
                </c:pt>
                <c:pt idx="433">
                  <c:v>7.2530679999999702E-3</c:v>
                </c:pt>
                <c:pt idx="434">
                  <c:v>7.3574891999999602E-3</c:v>
                </c:pt>
                <c:pt idx="435">
                  <c:v>7.3226907999999801E-3</c:v>
                </c:pt>
                <c:pt idx="436">
                  <c:v>7.3879634999999798E-3</c:v>
                </c:pt>
                <c:pt idx="437">
                  <c:v>7.3727265999999902E-3</c:v>
                </c:pt>
                <c:pt idx="438">
                  <c:v>7.4336722999999699E-3</c:v>
                </c:pt>
                <c:pt idx="439">
                  <c:v>7.4032000999999497E-3</c:v>
                </c:pt>
                <c:pt idx="440">
                  <c:v>7.3445271999999498E-3</c:v>
                </c:pt>
                <c:pt idx="441">
                  <c:v>7.5336824999999701E-3</c:v>
                </c:pt>
                <c:pt idx="442">
                  <c:v>7.4641429999999804E-3</c:v>
                </c:pt>
                <c:pt idx="443">
                  <c:v>7.49461219999997E-3</c:v>
                </c:pt>
                <c:pt idx="444">
                  <c:v>7.5512467999999701E-3</c:v>
                </c:pt>
                <c:pt idx="445">
                  <c:v>7.4903063999999797E-3</c:v>
                </c:pt>
                <c:pt idx="446">
                  <c:v>7.5641427000000001E-3</c:v>
                </c:pt>
                <c:pt idx="447">
                  <c:v>7.4750703999999502E-3</c:v>
                </c:pt>
                <c:pt idx="448">
                  <c:v>7.5403134E-3</c:v>
                </c:pt>
                <c:pt idx="449">
                  <c:v>7.5793722999999997E-3</c:v>
                </c:pt>
                <c:pt idx="450">
                  <c:v>7.5055420999999897E-3</c:v>
                </c:pt>
                <c:pt idx="451">
                  <c:v>7.95264769999998E-3</c:v>
                </c:pt>
                <c:pt idx="452">
                  <c:v>7.5946014999999697E-3</c:v>
                </c:pt>
                <c:pt idx="453">
                  <c:v>7.5512467999999701E-3</c:v>
                </c:pt>
                <c:pt idx="454">
                  <c:v>7.4512132999999797E-3</c:v>
                </c:pt>
                <c:pt idx="455">
                  <c:v>7.5860113999999803E-3</c:v>
                </c:pt>
                <c:pt idx="456">
                  <c:v>7.8486045999999702E-3</c:v>
                </c:pt>
                <c:pt idx="457">
                  <c:v>7.5969482999999598E-3</c:v>
                </c:pt>
                <c:pt idx="458">
                  <c:v>7.5274068999999803E-3</c:v>
                </c:pt>
                <c:pt idx="459">
                  <c:v>7.4578310999999804E-3</c:v>
                </c:pt>
                <c:pt idx="460">
                  <c:v>7.6317061999999804E-3</c:v>
                </c:pt>
                <c:pt idx="461">
                  <c:v>7.6164748999999502E-3</c:v>
                </c:pt>
                <c:pt idx="462">
                  <c:v>7.5969482999999598E-3</c:v>
                </c:pt>
                <c:pt idx="463">
                  <c:v>7.6731103999999597E-3</c:v>
                </c:pt>
                <c:pt idx="464">
                  <c:v>7.6773976999999797E-3</c:v>
                </c:pt>
                <c:pt idx="465">
                  <c:v>7.6274141999999601E-3</c:v>
                </c:pt>
                <c:pt idx="466">
                  <c:v>7.6035914999999501E-3</c:v>
                </c:pt>
                <c:pt idx="467">
                  <c:v>7.6492979999999702E-3</c:v>
                </c:pt>
                <c:pt idx="468">
                  <c:v>7.5645185999999604E-3</c:v>
                </c:pt>
                <c:pt idx="469">
                  <c:v>7.6883416999999898E-3</c:v>
                </c:pt>
                <c:pt idx="470">
                  <c:v>7.6254751000000001E-3</c:v>
                </c:pt>
                <c:pt idx="471">
                  <c:v>7.6340628999999596E-3</c:v>
                </c:pt>
                <c:pt idx="472">
                  <c:v>7.4558238999999898E-3</c:v>
                </c:pt>
                <c:pt idx="473">
                  <c:v>7.6254751000000001E-3</c:v>
                </c:pt>
                <c:pt idx="474">
                  <c:v>7.76449299999998E-3</c:v>
                </c:pt>
                <c:pt idx="475">
                  <c:v>7.4710718999999601E-3</c:v>
                </c:pt>
                <c:pt idx="476">
                  <c:v>7.7797220999999998E-3</c:v>
                </c:pt>
                <c:pt idx="477">
                  <c:v>7.7992258999999798E-3</c:v>
                </c:pt>
                <c:pt idx="478">
                  <c:v>7.8144528999999907E-3</c:v>
                </c:pt>
                <c:pt idx="479">
                  <c:v>7.5559144999999802E-3</c:v>
                </c:pt>
                <c:pt idx="480">
                  <c:v>7.7407011999999801E-3</c:v>
                </c:pt>
                <c:pt idx="481">
                  <c:v>7.6559510999999998E-3</c:v>
                </c:pt>
                <c:pt idx="482">
                  <c:v>7.6168832999999898E-3</c:v>
                </c:pt>
                <c:pt idx="483">
                  <c:v>7.8710897000000002E-3</c:v>
                </c:pt>
                <c:pt idx="484">
                  <c:v>7.7863979999999696E-3</c:v>
                </c:pt>
                <c:pt idx="485">
                  <c:v>7.6864257E-3</c:v>
                </c:pt>
                <c:pt idx="486">
                  <c:v>7.7863979999999696E-3</c:v>
                </c:pt>
                <c:pt idx="487">
                  <c:v>7.8320914999999696E-3</c:v>
                </c:pt>
                <c:pt idx="488">
                  <c:v>7.7473706999999798E-3</c:v>
                </c:pt>
                <c:pt idx="489">
                  <c:v>7.8863162999999702E-3</c:v>
                </c:pt>
                <c:pt idx="490">
                  <c:v>6.8167800999999698E-3</c:v>
                </c:pt>
                <c:pt idx="491">
                  <c:v>7.7083255999999501E-3</c:v>
                </c:pt>
                <c:pt idx="492">
                  <c:v>7.8625520999999702E-3</c:v>
                </c:pt>
                <c:pt idx="493">
                  <c:v>7.83877729999999E-3</c:v>
                </c:pt>
                <c:pt idx="494">
                  <c:v>7.9234688999999508E-3</c:v>
                </c:pt>
                <c:pt idx="495">
                  <c:v>7.7235647999999704E-3</c:v>
                </c:pt>
                <c:pt idx="496">
                  <c:v>7.7845176999999897E-3</c:v>
                </c:pt>
                <c:pt idx="497">
                  <c:v>7.8997077999999905E-3</c:v>
                </c:pt>
                <c:pt idx="498">
                  <c:v>7.6997482999999799E-3</c:v>
                </c:pt>
                <c:pt idx="499">
                  <c:v>7.9234688999999508E-3</c:v>
                </c:pt>
                <c:pt idx="500">
                  <c:v>7.8692432999999899E-3</c:v>
                </c:pt>
                <c:pt idx="501">
                  <c:v>7.8844756999999505E-3</c:v>
                </c:pt>
                <c:pt idx="502">
                  <c:v>7.8844756999999505E-3</c:v>
                </c:pt>
                <c:pt idx="503">
                  <c:v>7.8844756999999505E-3</c:v>
                </c:pt>
                <c:pt idx="504">
                  <c:v>7.7911961999999604E-3</c:v>
                </c:pt>
                <c:pt idx="505">
                  <c:v>8.0385631999999596E-3</c:v>
                </c:pt>
                <c:pt idx="506">
                  <c:v>7.8607007999999499E-3</c:v>
                </c:pt>
                <c:pt idx="507">
                  <c:v>8.01483329999997E-3</c:v>
                </c:pt>
                <c:pt idx="508">
                  <c:v>8.0605106999999693E-3</c:v>
                </c:pt>
                <c:pt idx="509">
                  <c:v>7.8064362999999996E-3</c:v>
                </c:pt>
                <c:pt idx="510">
                  <c:v>7.7521459999999598E-3</c:v>
                </c:pt>
                <c:pt idx="511">
                  <c:v>8.1146732999999895E-3</c:v>
                </c:pt>
                <c:pt idx="512">
                  <c:v>7.9758629999999702E-3</c:v>
                </c:pt>
                <c:pt idx="513">
                  <c:v>7.9216407999999593E-3</c:v>
                </c:pt>
                <c:pt idx="514">
                  <c:v>8.0215516999999608E-3</c:v>
                </c:pt>
                <c:pt idx="515">
                  <c:v>8.01483329999997E-3</c:v>
                </c:pt>
                <c:pt idx="516">
                  <c:v>7.8978690999999494E-3</c:v>
                </c:pt>
                <c:pt idx="517">
                  <c:v>7.8826311999999898E-3</c:v>
                </c:pt>
                <c:pt idx="518">
                  <c:v>7.8826311999999898E-3</c:v>
                </c:pt>
                <c:pt idx="519">
                  <c:v>7.8740867999999593E-3</c:v>
                </c:pt>
                <c:pt idx="520">
                  <c:v>7.7083255999999501E-3</c:v>
                </c:pt>
                <c:pt idx="521">
                  <c:v>8.0976924999999807E-3</c:v>
                </c:pt>
                <c:pt idx="522">
                  <c:v>8.0130399999999696E-3</c:v>
                </c:pt>
                <c:pt idx="523">
                  <c:v>7.8588454999999908E-3</c:v>
                </c:pt>
                <c:pt idx="524">
                  <c:v>8.0976924999999807E-3</c:v>
                </c:pt>
                <c:pt idx="525">
                  <c:v>7.9740531999999992E-3</c:v>
                </c:pt>
                <c:pt idx="526">
                  <c:v>7.9588170999999597E-3</c:v>
                </c:pt>
                <c:pt idx="527">
                  <c:v>8.1823012999999705E-3</c:v>
                </c:pt>
                <c:pt idx="528">
                  <c:v>7.9740531999999992E-3</c:v>
                </c:pt>
                <c:pt idx="529">
                  <c:v>8.0739655999999601E-3</c:v>
                </c:pt>
                <c:pt idx="530">
                  <c:v>8.1129195999999903E-3</c:v>
                </c:pt>
                <c:pt idx="531">
                  <c:v>8.1281462999999703E-3</c:v>
                </c:pt>
                <c:pt idx="532">
                  <c:v>7.7930755999999803E-3</c:v>
                </c:pt>
                <c:pt idx="533">
                  <c:v>8.0739655999999601E-3</c:v>
                </c:pt>
                <c:pt idx="534">
                  <c:v>8.1738242999999707E-3</c:v>
                </c:pt>
                <c:pt idx="535">
                  <c:v>8.1890495999999997E-3</c:v>
                </c:pt>
                <c:pt idx="536">
                  <c:v>8.0721916000000005E-3</c:v>
                </c:pt>
                <c:pt idx="537">
                  <c:v>8.1805716999999705E-3</c:v>
                </c:pt>
                <c:pt idx="538">
                  <c:v>8.1111618999999899E-3</c:v>
                </c:pt>
                <c:pt idx="539">
                  <c:v>8.2499470999999897E-3</c:v>
                </c:pt>
                <c:pt idx="540">
                  <c:v>8.0417178999999707E-3</c:v>
                </c:pt>
                <c:pt idx="541">
                  <c:v>8.1416265999999498E-3</c:v>
                </c:pt>
                <c:pt idx="542">
                  <c:v>8.1263944999999706E-3</c:v>
                </c:pt>
                <c:pt idx="543">
                  <c:v>8.1568583999999701E-3</c:v>
                </c:pt>
                <c:pt idx="544">
                  <c:v>8.1416265999999498E-3</c:v>
                </c:pt>
                <c:pt idx="545">
                  <c:v>8.1416265999999498E-3</c:v>
                </c:pt>
                <c:pt idx="546">
                  <c:v>8.1416265999999498E-3</c:v>
                </c:pt>
                <c:pt idx="547">
                  <c:v>8.2567080999999508E-3</c:v>
                </c:pt>
                <c:pt idx="548">
                  <c:v>8.1720897999999504E-3</c:v>
                </c:pt>
                <c:pt idx="549">
                  <c:v>8.4950890999999692E-3</c:v>
                </c:pt>
                <c:pt idx="550">
                  <c:v>8.2482415999999802E-3</c:v>
                </c:pt>
                <c:pt idx="551">
                  <c:v>8.2939283999999801E-3</c:v>
                </c:pt>
                <c:pt idx="552">
                  <c:v>8.3565039999999903E-3</c:v>
                </c:pt>
                <c:pt idx="553">
                  <c:v>8.2482415999999802E-3</c:v>
                </c:pt>
                <c:pt idx="554">
                  <c:v>8.1288870999999801E-3</c:v>
                </c:pt>
                <c:pt idx="555">
                  <c:v>8.1940719999999898E-3</c:v>
                </c:pt>
                <c:pt idx="556">
                  <c:v>8.1636039999999892E-3</c:v>
                </c:pt>
                <c:pt idx="557">
                  <c:v>8.1940719999999898E-3</c:v>
                </c:pt>
                <c:pt idx="558">
                  <c:v>8.2245384999999893E-3</c:v>
                </c:pt>
                <c:pt idx="559">
                  <c:v>8.4478244999999803E-3</c:v>
                </c:pt>
                <c:pt idx="560">
                  <c:v>9.3651063999999895E-3</c:v>
                </c:pt>
                <c:pt idx="561">
                  <c:v>8.2854671999999501E-3</c:v>
                </c:pt>
                <c:pt idx="562">
                  <c:v>8.1788381999999792E-3</c:v>
                </c:pt>
                <c:pt idx="563">
                  <c:v>8.2550034999999706E-3</c:v>
                </c:pt>
                <c:pt idx="564">
                  <c:v>8.2702355000000005E-3</c:v>
                </c:pt>
                <c:pt idx="565">
                  <c:v>8.3006983999999694E-3</c:v>
                </c:pt>
                <c:pt idx="566">
                  <c:v>8.2702355000000005E-3</c:v>
                </c:pt>
                <c:pt idx="567">
                  <c:v>8.65402329999998E-3</c:v>
                </c:pt>
                <c:pt idx="568">
                  <c:v>8.4461942999999907E-3</c:v>
                </c:pt>
                <c:pt idx="569">
                  <c:v>8.4529914999999494E-3</c:v>
                </c:pt>
                <c:pt idx="570">
                  <c:v>8.3269323999999902E-3</c:v>
                </c:pt>
                <c:pt idx="571">
                  <c:v>8.5002843000000008E-3</c:v>
                </c:pt>
                <c:pt idx="572">
                  <c:v>8.5847810999999993E-3</c:v>
                </c:pt>
                <c:pt idx="573">
                  <c:v>8.5155047999999692E-3</c:v>
                </c:pt>
                <c:pt idx="574">
                  <c:v>8.3573955999999908E-3</c:v>
                </c:pt>
                <c:pt idx="575">
                  <c:v>8.3269323999999902E-3</c:v>
                </c:pt>
                <c:pt idx="576">
                  <c:v>8.2185776999999498E-3</c:v>
                </c:pt>
                <c:pt idx="577">
                  <c:v>8.3768494000000006E-3</c:v>
                </c:pt>
                <c:pt idx="578">
                  <c:v>8.3920785999999706E-3</c:v>
                </c:pt>
                <c:pt idx="579">
                  <c:v>8.4183174999999891E-3</c:v>
                </c:pt>
                <c:pt idx="580">
                  <c:v>8.4030874999999599E-3</c:v>
                </c:pt>
                <c:pt idx="581">
                  <c:v>8.4918669999999898E-3</c:v>
                </c:pt>
                <c:pt idx="582">
                  <c:v>8.5223136999999505E-3</c:v>
                </c:pt>
                <c:pt idx="583">
                  <c:v>8.4834457999999908E-3</c:v>
                </c:pt>
                <c:pt idx="584">
                  <c:v>8.4487762999999605E-3</c:v>
                </c:pt>
                <c:pt idx="585">
                  <c:v>8.4640050999999494E-3</c:v>
                </c:pt>
                <c:pt idx="586">
                  <c:v>8.5291244999999901E-3</c:v>
                </c:pt>
                <c:pt idx="587">
                  <c:v>8.6745257999999992E-3</c:v>
                </c:pt>
                <c:pt idx="588">
                  <c:v>8.5595751999999505E-3</c:v>
                </c:pt>
                <c:pt idx="589">
                  <c:v>8.5748000000000005E-3</c:v>
                </c:pt>
                <c:pt idx="590">
                  <c:v>8.54014409999998E-3</c:v>
                </c:pt>
                <c:pt idx="591">
                  <c:v>8.4319056999999607E-3</c:v>
                </c:pt>
                <c:pt idx="592">
                  <c:v>8.6745257999999992E-3</c:v>
                </c:pt>
                <c:pt idx="593">
                  <c:v>8.60104879999995E-3</c:v>
                </c:pt>
                <c:pt idx="594">
                  <c:v>8.5705970999999694E-3</c:v>
                </c:pt>
                <c:pt idx="595">
                  <c:v>8.6162739999999793E-3</c:v>
                </c:pt>
                <c:pt idx="596">
                  <c:v>8.3929871999999794E-3</c:v>
                </c:pt>
                <c:pt idx="597">
                  <c:v>8.7422492999999508E-3</c:v>
                </c:pt>
                <c:pt idx="598">
                  <c:v>8.6509186999999509E-3</c:v>
                </c:pt>
                <c:pt idx="599">
                  <c:v>8.5233103999999803E-3</c:v>
                </c:pt>
                <c:pt idx="600">
                  <c:v>8.5080771999999603E-3</c:v>
                </c:pt>
                <c:pt idx="601">
                  <c:v>8.6771714999999694E-3</c:v>
                </c:pt>
                <c:pt idx="602">
                  <c:v>8.7270283999999494E-3</c:v>
                </c:pt>
                <c:pt idx="603">
                  <c:v>8.7270283999999494E-3</c:v>
                </c:pt>
                <c:pt idx="604">
                  <c:v>8.7962695999999601E-3</c:v>
                </c:pt>
                <c:pt idx="605">
                  <c:v>8.6687842999999595E-3</c:v>
                </c:pt>
                <c:pt idx="606">
                  <c:v>8.7380632999999892E-3</c:v>
                </c:pt>
                <c:pt idx="607">
                  <c:v>8.7380632999999892E-3</c:v>
                </c:pt>
                <c:pt idx="608">
                  <c:v>8.7380632999999892E-3</c:v>
                </c:pt>
                <c:pt idx="609">
                  <c:v>8.6992370999999808E-3</c:v>
                </c:pt>
                <c:pt idx="610">
                  <c:v>8.78372839999997E-3</c:v>
                </c:pt>
                <c:pt idx="611">
                  <c:v>8.8293901999999501E-3</c:v>
                </c:pt>
                <c:pt idx="612">
                  <c:v>8.8183483000000007E-3</c:v>
                </c:pt>
                <c:pt idx="613">
                  <c:v>8.6908519999999694E-3</c:v>
                </c:pt>
                <c:pt idx="614">
                  <c:v>8.8640032999999802E-3</c:v>
                </c:pt>
                <c:pt idx="615">
                  <c:v>8.8792209999999892E-3</c:v>
                </c:pt>
                <c:pt idx="616">
                  <c:v>8.8293901999999501E-3</c:v>
                </c:pt>
                <c:pt idx="617">
                  <c:v>9.2248608999999596E-3</c:v>
                </c:pt>
                <c:pt idx="618">
                  <c:v>8.7753625999999509E-3</c:v>
                </c:pt>
                <c:pt idx="619">
                  <c:v>8.7213094999999893E-3</c:v>
                </c:pt>
                <c:pt idx="620">
                  <c:v>8.8750487999999499E-3</c:v>
                </c:pt>
                <c:pt idx="621">
                  <c:v>8.8598295999999799E-3</c:v>
                </c:pt>
                <c:pt idx="622">
                  <c:v>8.8362565999999792E-3</c:v>
                </c:pt>
                <c:pt idx="623">
                  <c:v>8.9940544999999594E-3</c:v>
                </c:pt>
                <c:pt idx="624">
                  <c:v>8.8058102999999995E-3</c:v>
                </c:pt>
                <c:pt idx="625">
                  <c:v>8.78222009999996E-3</c:v>
                </c:pt>
                <c:pt idx="626">
                  <c:v>8.8126731999999507E-3</c:v>
                </c:pt>
                <c:pt idx="627">
                  <c:v>8.9359218999999698E-3</c:v>
                </c:pt>
                <c:pt idx="628">
                  <c:v>8.8667014999999592E-3</c:v>
                </c:pt>
                <c:pt idx="629">
                  <c:v>8.8971448999999904E-3</c:v>
                </c:pt>
                <c:pt idx="630">
                  <c:v>8.9967892999999795E-3</c:v>
                </c:pt>
                <c:pt idx="631">
                  <c:v>8.9275867999999998E-3</c:v>
                </c:pt>
                <c:pt idx="632">
                  <c:v>8.9428072999999698E-3</c:v>
                </c:pt>
                <c:pt idx="633">
                  <c:v>8.9815729999999701E-3</c:v>
                </c:pt>
                <c:pt idx="634">
                  <c:v>8.9967892999999795E-3</c:v>
                </c:pt>
                <c:pt idx="635">
                  <c:v>7.6258374E-3</c:v>
                </c:pt>
                <c:pt idx="636">
                  <c:v>9.1157380999999892E-3</c:v>
                </c:pt>
                <c:pt idx="637">
                  <c:v>9.0424361000000005E-3</c:v>
                </c:pt>
                <c:pt idx="638">
                  <c:v>8.9428072999999698E-3</c:v>
                </c:pt>
                <c:pt idx="639">
                  <c:v>9.0465913999999703E-3</c:v>
                </c:pt>
                <c:pt idx="640">
                  <c:v>9.1309470000000004E-3</c:v>
                </c:pt>
                <c:pt idx="641">
                  <c:v>9.0424361000000005E-3</c:v>
                </c:pt>
                <c:pt idx="642">
                  <c:v>8.9040239999999497E-3</c:v>
                </c:pt>
                <c:pt idx="643">
                  <c:v>8.9192478999999807E-3</c:v>
                </c:pt>
                <c:pt idx="644">
                  <c:v>8.9344713999999804E-3</c:v>
                </c:pt>
                <c:pt idx="645">
                  <c:v>9.1185067999999796E-3</c:v>
                </c:pt>
                <c:pt idx="646">
                  <c:v>9.0036854999999694E-3</c:v>
                </c:pt>
                <c:pt idx="647">
                  <c:v>9.1337198999999498E-3</c:v>
                </c:pt>
                <c:pt idx="648">
                  <c:v>9.1337198999999498E-3</c:v>
                </c:pt>
                <c:pt idx="649">
                  <c:v>9.1558558999999592E-3</c:v>
                </c:pt>
                <c:pt idx="650">
                  <c:v>9.7313193999999902E-3</c:v>
                </c:pt>
                <c:pt idx="651">
                  <c:v>9.0949920999999802E-3</c:v>
                </c:pt>
                <c:pt idx="652">
                  <c:v>9.1102085999999506E-3</c:v>
                </c:pt>
                <c:pt idx="653">
                  <c:v>9.1102085999999506E-3</c:v>
                </c:pt>
                <c:pt idx="654">
                  <c:v>9.1406404999999601E-3</c:v>
                </c:pt>
                <c:pt idx="655">
                  <c:v>9.1254247000000007E-3</c:v>
                </c:pt>
                <c:pt idx="656">
                  <c:v>9.0714669000000001E-3</c:v>
                </c:pt>
                <c:pt idx="657">
                  <c:v>9.1862856999999701E-3</c:v>
                </c:pt>
                <c:pt idx="658">
                  <c:v>9.0866867999999709E-3</c:v>
                </c:pt>
                <c:pt idx="659">
                  <c:v>9.1019063999999705E-3</c:v>
                </c:pt>
                <c:pt idx="660">
                  <c:v>9.1323445000000003E-3</c:v>
                </c:pt>
                <c:pt idx="661">
                  <c:v>9.2858309999999701E-3</c:v>
                </c:pt>
                <c:pt idx="662">
                  <c:v>9.3894425999999694E-3</c:v>
                </c:pt>
                <c:pt idx="663">
                  <c:v>9.2319276999999703E-3</c:v>
                </c:pt>
                <c:pt idx="664">
                  <c:v>9.2706214999999596E-3</c:v>
                </c:pt>
                <c:pt idx="665">
                  <c:v>9.1627810999999598E-3</c:v>
                </c:pt>
                <c:pt idx="666">
                  <c:v>9.2858309999999701E-3</c:v>
                </c:pt>
                <c:pt idx="667">
                  <c:v>9.3659962999999603E-3</c:v>
                </c:pt>
                <c:pt idx="668">
                  <c:v>9.2167139999999592E-3</c:v>
                </c:pt>
                <c:pt idx="669">
                  <c:v>9.3314573999999702E-3</c:v>
                </c:pt>
                <c:pt idx="670">
                  <c:v>9.3162490000000004E-3</c:v>
                </c:pt>
                <c:pt idx="671">
                  <c:v>9.2775663999999907E-3</c:v>
                </c:pt>
                <c:pt idx="672">
                  <c:v>9.3507901999999605E-3</c:v>
                </c:pt>
                <c:pt idx="673">
                  <c:v>9.3079904999999706E-3</c:v>
                </c:pt>
                <c:pt idx="674">
                  <c:v>9.3314573999999702E-3</c:v>
                </c:pt>
                <c:pt idx="675">
                  <c:v>9.2927785999999991E-3</c:v>
                </c:pt>
                <c:pt idx="676">
                  <c:v>9.3232019999999801E-3</c:v>
                </c:pt>
                <c:pt idx="677">
                  <c:v>9.3466653999999504E-3</c:v>
                </c:pt>
                <c:pt idx="678">
                  <c:v>9.3079904999999706E-3</c:v>
                </c:pt>
                <c:pt idx="679">
                  <c:v>9.3770804999999697E-3</c:v>
                </c:pt>
                <c:pt idx="680">
                  <c:v>9.3232019999999801E-3</c:v>
                </c:pt>
                <c:pt idx="681">
                  <c:v>9.3384130999999999E-3</c:v>
                </c:pt>
                <c:pt idx="682">
                  <c:v>9.3384130999999999E-3</c:v>
                </c:pt>
                <c:pt idx="683">
                  <c:v>9.3384130999999999E-3</c:v>
                </c:pt>
                <c:pt idx="684">
                  <c:v>9.3384130999999999E-3</c:v>
                </c:pt>
                <c:pt idx="685">
                  <c:v>9.4572258999999805E-3</c:v>
                </c:pt>
                <c:pt idx="686">
                  <c:v>9.3992539999999698E-3</c:v>
                </c:pt>
                <c:pt idx="687">
                  <c:v>9.4724296000000003E-3</c:v>
                </c:pt>
                <c:pt idx="688">
                  <c:v>9.5028358999999507E-3</c:v>
                </c:pt>
                <c:pt idx="689">
                  <c:v>9.3688342999999705E-3</c:v>
                </c:pt>
                <c:pt idx="690">
                  <c:v>9.3453706999999699E-3</c:v>
                </c:pt>
                <c:pt idx="691">
                  <c:v>9.2997281999999699E-3</c:v>
                </c:pt>
                <c:pt idx="692">
                  <c:v>9.3453706999999699E-3</c:v>
                </c:pt>
                <c:pt idx="693">
                  <c:v>9.5718478999999908E-3</c:v>
                </c:pt>
                <c:pt idx="694">
                  <c:v>9.4987263999999905E-3</c:v>
                </c:pt>
                <c:pt idx="695">
                  <c:v>9.6022437999999707E-3</c:v>
                </c:pt>
                <c:pt idx="696">
                  <c:v>9.5332407000000008E-3</c:v>
                </c:pt>
                <c:pt idx="697">
                  <c:v>9.4752971000000002E-3</c:v>
                </c:pt>
                <c:pt idx="698">
                  <c:v>9.4296722999999694E-3</c:v>
                </c:pt>
                <c:pt idx="699">
                  <c:v>9.6174411999999706E-3</c:v>
                </c:pt>
                <c:pt idx="700">
                  <c:v>9.5332407000000008E-3</c:v>
                </c:pt>
                <c:pt idx="701">
                  <c:v>9.4752971000000002E-3</c:v>
                </c:pt>
                <c:pt idx="702">
                  <c:v>9.1945686999999592E-3</c:v>
                </c:pt>
                <c:pt idx="703">
                  <c:v>9.5443376999999607E-3</c:v>
                </c:pt>
                <c:pt idx="704">
                  <c:v>9.4600891999999694E-3</c:v>
                </c:pt>
                <c:pt idx="705">
                  <c:v>9.5139305999999996E-3</c:v>
                </c:pt>
                <c:pt idx="706">
                  <c:v>9.5899457999999993E-3</c:v>
                </c:pt>
                <c:pt idx="707">
                  <c:v>9.5443376999999607E-3</c:v>
                </c:pt>
                <c:pt idx="708">
                  <c:v>9.5747434999999808E-3</c:v>
                </c:pt>
                <c:pt idx="709">
                  <c:v>9.5899457999999993E-3</c:v>
                </c:pt>
                <c:pt idx="710">
                  <c:v>9.4670684999999498E-3</c:v>
                </c:pt>
                <c:pt idx="711">
                  <c:v>9.1946476999999506E-3</c:v>
                </c:pt>
                <c:pt idx="712">
                  <c:v>9.4905046999999593E-3</c:v>
                </c:pt>
                <c:pt idx="713">
                  <c:v>9.6051477999999895E-3</c:v>
                </c:pt>
                <c:pt idx="714">
                  <c:v>9.5899457999999993E-3</c:v>
                </c:pt>
                <c:pt idx="715">
                  <c:v>9.6203494999999601E-3</c:v>
                </c:pt>
                <c:pt idx="716">
                  <c:v>9.5513312999999708E-3</c:v>
                </c:pt>
                <c:pt idx="717">
                  <c:v>9.5817423999999801E-3</c:v>
                </c:pt>
                <c:pt idx="718">
                  <c:v>9.7927461999999799E-3</c:v>
                </c:pt>
                <c:pt idx="719">
                  <c:v>9.87683109999999E-3</c:v>
                </c:pt>
                <c:pt idx="720">
                  <c:v>9.6659521999999908E-3</c:v>
                </c:pt>
                <c:pt idx="721">
                  <c:v>9.6355507000000003E-3</c:v>
                </c:pt>
                <c:pt idx="722">
                  <c:v>9.6700447999999994E-3</c:v>
                </c:pt>
                <c:pt idx="723">
                  <c:v>9.7004417999999593E-3</c:v>
                </c:pt>
                <c:pt idx="724">
                  <c:v>9.6852434999999994E-3</c:v>
                </c:pt>
                <c:pt idx="725">
                  <c:v>9.6700447999999994E-3</c:v>
                </c:pt>
                <c:pt idx="726">
                  <c:v>9.6039509999999995E-3</c:v>
                </c:pt>
                <c:pt idx="727">
                  <c:v>9.7308372999999598E-3</c:v>
                </c:pt>
                <c:pt idx="728">
                  <c:v>9.7845889999999495E-3</c:v>
                </c:pt>
                <c:pt idx="729">
                  <c:v>9.6425604999999508E-3</c:v>
                </c:pt>
                <c:pt idx="730">
                  <c:v>9.7156397000000005E-3</c:v>
                </c:pt>
                <c:pt idx="731">
                  <c:v>9.8838811999999998E-3</c:v>
                </c:pt>
                <c:pt idx="732">
                  <c:v>9.6963521999999802E-3</c:v>
                </c:pt>
                <c:pt idx="733">
                  <c:v>9.8149749000000005E-3</c:v>
                </c:pt>
                <c:pt idx="734">
                  <c:v>9.8149749000000005E-3</c:v>
                </c:pt>
                <c:pt idx="735">
                  <c:v>9.7460345999999601E-3</c:v>
                </c:pt>
                <c:pt idx="736">
                  <c:v>1.05288176E-2</c:v>
                </c:pt>
                <c:pt idx="737">
                  <c:v>9.7115516999999908E-3</c:v>
                </c:pt>
                <c:pt idx="738">
                  <c:v>9.8149749000000005E-3</c:v>
                </c:pt>
                <c:pt idx="739">
                  <c:v>9.6577640999999693E-3</c:v>
                </c:pt>
                <c:pt idx="740">
                  <c:v>9.7571480000000002E-3</c:v>
                </c:pt>
                <c:pt idx="741">
                  <c:v>9.8453592999999708E-3</c:v>
                </c:pt>
                <c:pt idx="742">
                  <c:v>9.6577640999999693E-3</c:v>
                </c:pt>
                <c:pt idx="743">
                  <c:v>9.6729672999999999E-3</c:v>
                </c:pt>
                <c:pt idx="744">
                  <c:v>1.03229124E-2</c:v>
                </c:pt>
                <c:pt idx="745">
                  <c:v>9.7419495999999592E-3</c:v>
                </c:pt>
                <c:pt idx="746">
                  <c:v>9.8372104999999693E-3</c:v>
                </c:pt>
                <c:pt idx="747">
                  <c:v>9.8220154E-3</c:v>
                </c:pt>
                <c:pt idx="748">
                  <c:v>9.7419495999999592E-3</c:v>
                </c:pt>
                <c:pt idx="749">
                  <c:v>9.8372104999999693E-3</c:v>
                </c:pt>
                <c:pt idx="750">
                  <c:v>9.9213141999999702E-3</c:v>
                </c:pt>
                <c:pt idx="751">
                  <c:v>1.0013485399999999E-2</c:v>
                </c:pt>
                <c:pt idx="752">
                  <c:v>9.87574229999999E-3</c:v>
                </c:pt>
                <c:pt idx="753">
                  <c:v>9.8827936999999495E-3</c:v>
                </c:pt>
                <c:pt idx="754">
                  <c:v>9.9213141999999702E-3</c:v>
                </c:pt>
                <c:pt idx="755">
                  <c:v>9.9516935999999796E-3</c:v>
                </c:pt>
                <c:pt idx="756">
                  <c:v>9.8827936999999495E-3</c:v>
                </c:pt>
                <c:pt idx="757">
                  <c:v>1.00053745999999E-2</c:v>
                </c:pt>
                <c:pt idx="758">
                  <c:v>1.00742113E-2</c:v>
                </c:pt>
                <c:pt idx="759">
                  <c:v>9.8483308999999797E-3</c:v>
                </c:pt>
                <c:pt idx="760">
                  <c:v>9.8675996000000005E-3</c:v>
                </c:pt>
                <c:pt idx="761">
                  <c:v>1.0050928799999999E-2</c:v>
                </c:pt>
                <c:pt idx="762">
                  <c:v>1.0012448199999999E-2</c:v>
                </c:pt>
                <c:pt idx="763">
                  <c:v>9.8827936999999495E-3</c:v>
                </c:pt>
                <c:pt idx="764">
                  <c:v>9.9820716999999802E-3</c:v>
                </c:pt>
                <c:pt idx="765">
                  <c:v>9.9820716999999802E-3</c:v>
                </c:pt>
                <c:pt idx="766">
                  <c:v>1.01652896E-2</c:v>
                </c:pt>
                <c:pt idx="767">
                  <c:v>9.9820716999999802E-3</c:v>
                </c:pt>
                <c:pt idx="768">
                  <c:v>9.9283735999999793E-3</c:v>
                </c:pt>
                <c:pt idx="769">
                  <c:v>9.9283735999999793E-3</c:v>
                </c:pt>
                <c:pt idx="770">
                  <c:v>1.0027635999999901E-2</c:v>
                </c:pt>
                <c:pt idx="771">
                  <c:v>1.00286674E-2</c:v>
                </c:pt>
                <c:pt idx="772">
                  <c:v>9.9587583999999896E-3</c:v>
                </c:pt>
                <c:pt idx="773">
                  <c:v>1.0027635999999901E-2</c:v>
                </c:pt>
                <c:pt idx="774">
                  <c:v>1.00731971E-2</c:v>
                </c:pt>
                <c:pt idx="775">
                  <c:v>1.0027635999999901E-2</c:v>
                </c:pt>
                <c:pt idx="776">
                  <c:v>9.9546948000000003E-3</c:v>
                </c:pt>
                <c:pt idx="777">
                  <c:v>1.0096479699999999E-2</c:v>
                </c:pt>
                <c:pt idx="778">
                  <c:v>9.9243068999999608E-3</c:v>
                </c:pt>
                <c:pt idx="779">
                  <c:v>1.0042823399999999E-2</c:v>
                </c:pt>
                <c:pt idx="780">
                  <c:v>1.0210823900000001E-2</c:v>
                </c:pt>
                <c:pt idx="781">
                  <c:v>1.00731971E-2</c:v>
                </c:pt>
                <c:pt idx="782">
                  <c:v>9.9891417999999899E-3</c:v>
                </c:pt>
                <c:pt idx="783">
                  <c:v>1.0019523799999999E-2</c:v>
                </c:pt>
                <c:pt idx="784">
                  <c:v>1.0004333000000001E-2</c:v>
                </c:pt>
                <c:pt idx="785">
                  <c:v>1.0058010500000001E-2</c:v>
                </c:pt>
                <c:pt idx="786">
                  <c:v>1.0157209299999999E-2</c:v>
                </c:pt>
                <c:pt idx="787">
                  <c:v>1.0179494000000001E-2</c:v>
                </c:pt>
                <c:pt idx="788">
                  <c:v>9.8616454999999603E-3</c:v>
                </c:pt>
                <c:pt idx="789">
                  <c:v>1.0241178300000001E-2</c:v>
                </c:pt>
                <c:pt idx="790">
                  <c:v>1.0103569499999999E-2</c:v>
                </c:pt>
                <c:pt idx="791">
                  <c:v>1.0226001300000001E-2</c:v>
                </c:pt>
                <c:pt idx="792">
                  <c:v>1.0103569499999999E-2</c:v>
                </c:pt>
                <c:pt idx="793">
                  <c:v>1.0149125199999999E-2</c:v>
                </c:pt>
                <c:pt idx="794">
                  <c:v>1.0378652E-2</c:v>
                </c:pt>
                <c:pt idx="795">
                  <c:v>1.0202752799999999E-2</c:v>
                </c:pt>
                <c:pt idx="796">
                  <c:v>1.0202752799999999E-2</c:v>
                </c:pt>
                <c:pt idx="797">
                  <c:v>1.0233113300000001E-2</c:v>
                </c:pt>
                <c:pt idx="798">
                  <c:v>1.0187572000000001E-2</c:v>
                </c:pt>
                <c:pt idx="799">
                  <c:v>1.0217933199999999E-2</c:v>
                </c:pt>
                <c:pt idx="800">
                  <c:v>1.0233113300000001E-2</c:v>
                </c:pt>
                <c:pt idx="801">
                  <c:v>1.01106611E-2</c:v>
                </c:pt>
                <c:pt idx="802">
                  <c:v>1.04161301E-2</c:v>
                </c:pt>
                <c:pt idx="803">
                  <c:v>1.0179494000000001E-2</c:v>
                </c:pt>
                <c:pt idx="804">
                  <c:v>1.0020559700000001E-2</c:v>
                </c:pt>
                <c:pt idx="805">
                  <c:v>1.0209861299999999E-2</c:v>
                </c:pt>
                <c:pt idx="806">
                  <c:v>1.04161301E-2</c:v>
                </c:pt>
                <c:pt idx="807">
                  <c:v>1.0400960000000001E-2</c:v>
                </c:pt>
                <c:pt idx="808">
                  <c:v>1.0446469200000001E-2</c:v>
                </c:pt>
                <c:pt idx="809">
                  <c:v>1.03090083E-2</c:v>
                </c:pt>
                <c:pt idx="810">
                  <c:v>1.0209861299999999E-2</c:v>
                </c:pt>
                <c:pt idx="811">
                  <c:v>1.04161301E-2</c:v>
                </c:pt>
                <c:pt idx="812">
                  <c:v>1.0332233099999999E-2</c:v>
                </c:pt>
                <c:pt idx="813">
                  <c:v>1.0446469200000001E-2</c:v>
                </c:pt>
                <c:pt idx="814">
                  <c:v>1.03090083E-2</c:v>
                </c:pt>
                <c:pt idx="815">
                  <c:v>1.03777557E-2</c:v>
                </c:pt>
                <c:pt idx="816">
                  <c:v>1.02402272E-2</c:v>
                </c:pt>
                <c:pt idx="817">
                  <c:v>1.0201785600000001E-2</c:v>
                </c:pt>
                <c:pt idx="818">
                  <c:v>1.0354541099999901E-2</c:v>
                </c:pt>
                <c:pt idx="819">
                  <c:v>1.04384474E-2</c:v>
                </c:pt>
                <c:pt idx="820">
                  <c:v>1.04768069E-2</c:v>
                </c:pt>
                <c:pt idx="821">
                  <c:v>1.02857734E-2</c:v>
                </c:pt>
                <c:pt idx="822">
                  <c:v>1.0339363900000001E-2</c:v>
                </c:pt>
                <c:pt idx="823">
                  <c:v>1.03009547E-2</c:v>
                </c:pt>
                <c:pt idx="824">
                  <c:v>1.0423274999999999E-2</c:v>
                </c:pt>
                <c:pt idx="825">
                  <c:v>1.0423274999999999E-2</c:v>
                </c:pt>
                <c:pt idx="826">
                  <c:v>1.0491975199999899E-2</c:v>
                </c:pt>
                <c:pt idx="827">
                  <c:v>1.03848945E-2</c:v>
                </c:pt>
                <c:pt idx="828">
                  <c:v>1.0423274999999999E-2</c:v>
                </c:pt>
                <c:pt idx="829">
                  <c:v>1.03161357E-2</c:v>
                </c:pt>
                <c:pt idx="830">
                  <c:v>1.0507143099999901E-2</c:v>
                </c:pt>
                <c:pt idx="831">
                  <c:v>1.04384474E-2</c:v>
                </c:pt>
                <c:pt idx="832">
                  <c:v>1.0453619500000001E-2</c:v>
                </c:pt>
                <c:pt idx="833">
                  <c:v>1.0537477999999999E-2</c:v>
                </c:pt>
                <c:pt idx="834">
                  <c:v>1.0537477999999999E-2</c:v>
                </c:pt>
                <c:pt idx="835">
                  <c:v>1.0529474400000001E-2</c:v>
                </c:pt>
                <c:pt idx="836">
                  <c:v>1.04304219E-2</c:v>
                </c:pt>
                <c:pt idx="837">
                  <c:v>1.0483962499999999E-2</c:v>
                </c:pt>
                <c:pt idx="838">
                  <c:v>1.05678114E-2</c:v>
                </c:pt>
                <c:pt idx="839">
                  <c:v>1.0308081300000001E-2</c:v>
                </c:pt>
                <c:pt idx="840">
                  <c:v>1.0537477999999999E-2</c:v>
                </c:pt>
                <c:pt idx="841">
                  <c:v>1.0529474400000001E-2</c:v>
                </c:pt>
                <c:pt idx="842">
                  <c:v>1.04607717E-2</c:v>
                </c:pt>
                <c:pt idx="843">
                  <c:v>1.03920353E-2</c:v>
                </c:pt>
                <c:pt idx="844">
                  <c:v>1.0666778599999999E-2</c:v>
                </c:pt>
                <c:pt idx="845">
                  <c:v>1.06819397E-2</c:v>
                </c:pt>
                <c:pt idx="846">
                  <c:v>1.06133088E-2</c:v>
                </c:pt>
                <c:pt idx="847">
                  <c:v>1.11614144E-2</c:v>
                </c:pt>
                <c:pt idx="848">
                  <c:v>1.0529474400000001E-2</c:v>
                </c:pt>
                <c:pt idx="849">
                  <c:v>1.07314009E-2</c:v>
                </c:pt>
                <c:pt idx="850">
                  <c:v>1.07465589E-2</c:v>
                </c:pt>
                <c:pt idx="851">
                  <c:v>1.0559813899999999E-2</c:v>
                </c:pt>
                <c:pt idx="852">
                  <c:v>1.0742580099999999E-2</c:v>
                </c:pt>
                <c:pt idx="853">
                  <c:v>1.0491120099999999E-2</c:v>
                </c:pt>
                <c:pt idx="854">
                  <c:v>1.0574983099999999E-2</c:v>
                </c:pt>
                <c:pt idx="855">
                  <c:v>1.02271602E-2</c:v>
                </c:pt>
                <c:pt idx="856">
                  <c:v>1.06588030999999E-2</c:v>
                </c:pt>
                <c:pt idx="857">
                  <c:v>1.06588030999999E-2</c:v>
                </c:pt>
                <c:pt idx="858">
                  <c:v>1.0727420600000001E-2</c:v>
                </c:pt>
                <c:pt idx="859">
                  <c:v>1.0643638699999999E-2</c:v>
                </c:pt>
                <c:pt idx="860">
                  <c:v>1.0605320499999999E-2</c:v>
                </c:pt>
                <c:pt idx="861">
                  <c:v>1.0536640099999999E-2</c:v>
                </c:pt>
                <c:pt idx="862">
                  <c:v>1.0605320499999999E-2</c:v>
                </c:pt>
                <c:pt idx="863">
                  <c:v>1.07617167E-2</c:v>
                </c:pt>
                <c:pt idx="864">
                  <c:v>1.0582156800000001E-2</c:v>
                </c:pt>
                <c:pt idx="865">
                  <c:v>1.0985085299999999E-2</c:v>
                </c:pt>
                <c:pt idx="866">
                  <c:v>1.05973283E-2</c:v>
                </c:pt>
                <c:pt idx="867">
                  <c:v>1.0612499500000001E-2</c:v>
                </c:pt>
                <c:pt idx="868">
                  <c:v>1.05669849E-2</c:v>
                </c:pt>
                <c:pt idx="869">
                  <c:v>1.0681157599999999E-2</c:v>
                </c:pt>
                <c:pt idx="870">
                  <c:v>1.05134561E-2</c:v>
                </c:pt>
                <c:pt idx="871">
                  <c:v>1.0788056799999999E-2</c:v>
                </c:pt>
                <c:pt idx="872">
                  <c:v>1.08032149E-2</c:v>
                </c:pt>
                <c:pt idx="873">
                  <c:v>1.08032149E-2</c:v>
                </c:pt>
                <c:pt idx="874">
                  <c:v>1.05973283E-2</c:v>
                </c:pt>
                <c:pt idx="875">
                  <c:v>1.0681157599999999E-2</c:v>
                </c:pt>
                <c:pt idx="876">
                  <c:v>1.0764943900000001E-2</c:v>
                </c:pt>
                <c:pt idx="877">
                  <c:v>1.08981201E-2</c:v>
                </c:pt>
                <c:pt idx="878">
                  <c:v>1.08486873E-2</c:v>
                </c:pt>
                <c:pt idx="879">
                  <c:v>1.0688350100000001E-2</c:v>
                </c:pt>
                <c:pt idx="880">
                  <c:v>1.0711490000000001E-2</c:v>
                </c:pt>
                <c:pt idx="881">
                  <c:v>1.0741820900000001E-2</c:v>
                </c:pt>
                <c:pt idx="882">
                  <c:v>1.07801055E-2</c:v>
                </c:pt>
                <c:pt idx="883">
                  <c:v>1.08407481E-2</c:v>
                </c:pt>
                <c:pt idx="884">
                  <c:v>1.08486873E-2</c:v>
                </c:pt>
                <c:pt idx="885">
                  <c:v>1.10120952E-2</c:v>
                </c:pt>
                <c:pt idx="886">
                  <c:v>1.09284281E-2</c:v>
                </c:pt>
                <c:pt idx="887">
                  <c:v>1.09244675E-2</c:v>
                </c:pt>
                <c:pt idx="888">
                  <c:v>1.05965101E-2</c:v>
                </c:pt>
                <c:pt idx="889">
                  <c:v>1.08559079E-2</c:v>
                </c:pt>
                <c:pt idx="890">
                  <c:v>1.08559079E-2</c:v>
                </c:pt>
                <c:pt idx="891">
                  <c:v>1.08176421E-2</c:v>
                </c:pt>
                <c:pt idx="892">
                  <c:v>1.08559079E-2</c:v>
                </c:pt>
                <c:pt idx="893">
                  <c:v>1.0939622499999999E-2</c:v>
                </c:pt>
                <c:pt idx="894">
                  <c:v>1.09244675E-2</c:v>
                </c:pt>
                <c:pt idx="895">
                  <c:v>1.07873147E-2</c:v>
                </c:pt>
                <c:pt idx="896">
                  <c:v>1.09244675E-2</c:v>
                </c:pt>
                <c:pt idx="897">
                  <c:v>1.08710674E-2</c:v>
                </c:pt>
                <c:pt idx="898">
                  <c:v>1.08559079E-2</c:v>
                </c:pt>
                <c:pt idx="899">
                  <c:v>1.0901385099999999E-2</c:v>
                </c:pt>
                <c:pt idx="900">
                  <c:v>1.08328053E-2</c:v>
                </c:pt>
                <c:pt idx="901">
                  <c:v>1.1000238799999999E-2</c:v>
                </c:pt>
                <c:pt idx="902">
                  <c:v>1.1000238799999999E-2</c:v>
                </c:pt>
                <c:pt idx="903">
                  <c:v>1.0916543500000001E-2</c:v>
                </c:pt>
                <c:pt idx="904">
                  <c:v>1.09317015E-2</c:v>
                </c:pt>
                <c:pt idx="905">
                  <c:v>1.10344949E-2</c:v>
                </c:pt>
                <c:pt idx="906">
                  <c:v>1.10305449E-2</c:v>
                </c:pt>
                <c:pt idx="907">
                  <c:v>1.0985085299999999E-2</c:v>
                </c:pt>
                <c:pt idx="908">
                  <c:v>1.1000238799999999E-2</c:v>
                </c:pt>
                <c:pt idx="909">
                  <c:v>1.10647965E-2</c:v>
                </c:pt>
                <c:pt idx="910">
                  <c:v>1.1015392000000001E-2</c:v>
                </c:pt>
                <c:pt idx="911">
                  <c:v>1.10305449E-2</c:v>
                </c:pt>
                <c:pt idx="912">
                  <c:v>1.09317015E-2</c:v>
                </c:pt>
                <c:pt idx="913">
                  <c:v>1.08782925999999E-2</c:v>
                </c:pt>
                <c:pt idx="914">
                  <c:v>1.0946859099999999E-2</c:v>
                </c:pt>
                <c:pt idx="915">
                  <c:v>1.1079946800000001E-2</c:v>
                </c:pt>
                <c:pt idx="916">
                  <c:v>1.10456974E-2</c:v>
                </c:pt>
                <c:pt idx="917">
                  <c:v>1.0954097799999901E-2</c:v>
                </c:pt>
                <c:pt idx="918">
                  <c:v>1.07786094E-2</c:v>
                </c:pt>
                <c:pt idx="919">
                  <c:v>1.1095096699999999E-2</c:v>
                </c:pt>
                <c:pt idx="920">
                  <c:v>1.1076001300000001E-2</c:v>
                </c:pt>
                <c:pt idx="921">
                  <c:v>1.1095096699999999E-2</c:v>
                </c:pt>
                <c:pt idx="922">
                  <c:v>1.1095096699999999E-2</c:v>
                </c:pt>
                <c:pt idx="923">
                  <c:v>1.1091152700000001E-2</c:v>
                </c:pt>
                <c:pt idx="924">
                  <c:v>1.10529527E-2</c:v>
                </c:pt>
                <c:pt idx="925">
                  <c:v>1.11859887E-2</c:v>
                </c:pt>
                <c:pt idx="926">
                  <c:v>1.1209000199999999E-2</c:v>
                </c:pt>
                <c:pt idx="927">
                  <c:v>1.11135698E-2</c:v>
                </c:pt>
                <c:pt idx="928">
                  <c:v>1.1091152700000001E-2</c:v>
                </c:pt>
                <c:pt idx="929">
                  <c:v>1.11063038E-2</c:v>
                </c:pt>
                <c:pt idx="930">
                  <c:v>1.10529527E-2</c:v>
                </c:pt>
                <c:pt idx="931">
                  <c:v>1.11556927999999E-2</c:v>
                </c:pt>
                <c:pt idx="932">
                  <c:v>1.1121454500000001E-2</c:v>
                </c:pt>
                <c:pt idx="933">
                  <c:v>1.11556927999999E-2</c:v>
                </c:pt>
                <c:pt idx="934">
                  <c:v>1.13379789E-2</c:v>
                </c:pt>
                <c:pt idx="935">
                  <c:v>1.1136604899999999E-2</c:v>
                </c:pt>
                <c:pt idx="936">
                  <c:v>1.11859887E-2</c:v>
                </c:pt>
                <c:pt idx="937">
                  <c:v>1.12998592E-2</c:v>
                </c:pt>
                <c:pt idx="938">
                  <c:v>1.12011362E-2</c:v>
                </c:pt>
                <c:pt idx="939">
                  <c:v>1.12011362E-2</c:v>
                </c:pt>
                <c:pt idx="940">
                  <c:v>1.11135698E-2</c:v>
                </c:pt>
                <c:pt idx="941">
                  <c:v>1.1216283299999999E-2</c:v>
                </c:pt>
                <c:pt idx="942">
                  <c:v>1.1231430000000001E-2</c:v>
                </c:pt>
                <c:pt idx="943">
                  <c:v>1.1212351400000001E-2</c:v>
                </c:pt>
                <c:pt idx="944">
                  <c:v>1.1231430000000001E-2</c:v>
                </c:pt>
                <c:pt idx="945">
                  <c:v>1.1231430000000001E-2</c:v>
                </c:pt>
                <c:pt idx="946">
                  <c:v>1.1231430000000001E-2</c:v>
                </c:pt>
                <c:pt idx="947">
                  <c:v>1.1231430000000001E-2</c:v>
                </c:pt>
                <c:pt idx="948">
                  <c:v>1.1231430000000001E-2</c:v>
                </c:pt>
                <c:pt idx="949">
                  <c:v>1.11590289E-2</c:v>
                </c:pt>
                <c:pt idx="950">
                  <c:v>1.13301427E-2</c:v>
                </c:pt>
                <c:pt idx="951">
                  <c:v>1.1257794999999999E-2</c:v>
                </c:pt>
                <c:pt idx="952">
                  <c:v>1.1057540100000001E-2</c:v>
                </c:pt>
                <c:pt idx="953">
                  <c:v>1.1276868000000001E-2</c:v>
                </c:pt>
                <c:pt idx="954">
                  <c:v>1.1242647499999999E-2</c:v>
                </c:pt>
                <c:pt idx="955">
                  <c:v>1.11972028E-2</c:v>
                </c:pt>
                <c:pt idx="956">
                  <c:v>1.12729422E-2</c:v>
                </c:pt>
                <c:pt idx="957">
                  <c:v>1.1375565400000001E-2</c:v>
                </c:pt>
                <c:pt idx="958">
                  <c:v>1.13032355E-2</c:v>
                </c:pt>
                <c:pt idx="959">
                  <c:v>1.1375565400000001E-2</c:v>
                </c:pt>
                <c:pt idx="960">
                  <c:v>1.1135994E-2</c:v>
                </c:pt>
                <c:pt idx="961">
                  <c:v>1.1352591E-2</c:v>
                </c:pt>
                <c:pt idx="962">
                  <c:v>1.1322302899999999E-2</c:v>
                </c:pt>
                <c:pt idx="963">
                  <c:v>1.1420984800000001E-2</c:v>
                </c:pt>
                <c:pt idx="964">
                  <c:v>1.15044797E-2</c:v>
                </c:pt>
                <c:pt idx="965">
                  <c:v>1.13677346E-2</c:v>
                </c:pt>
                <c:pt idx="966">
                  <c:v>1.13828778E-2</c:v>
                </c:pt>
                <c:pt idx="967">
                  <c:v>1.1436123899999999E-2</c:v>
                </c:pt>
                <c:pt idx="968">
                  <c:v>1.1436123899999999E-2</c:v>
                </c:pt>
                <c:pt idx="969">
                  <c:v>1.1587932E-2</c:v>
                </c:pt>
                <c:pt idx="970">
                  <c:v>1.13677346E-2</c:v>
                </c:pt>
                <c:pt idx="971">
                  <c:v>1.13980205999999E-2</c:v>
                </c:pt>
                <c:pt idx="972">
                  <c:v>1.13828778E-2</c:v>
                </c:pt>
                <c:pt idx="973">
                  <c:v>1.1378962499999999E-2</c:v>
                </c:pt>
                <c:pt idx="974">
                  <c:v>1.14512626E-2</c:v>
                </c:pt>
                <c:pt idx="975">
                  <c:v>1.14131631E-2</c:v>
                </c:pt>
                <c:pt idx="976">
                  <c:v>1.13941068E-2</c:v>
                </c:pt>
                <c:pt idx="977">
                  <c:v>1.1496676799999999E-2</c:v>
                </c:pt>
                <c:pt idx="978">
                  <c:v>1.14131631E-2</c:v>
                </c:pt>
                <c:pt idx="979">
                  <c:v>1.14131631E-2</c:v>
                </c:pt>
                <c:pt idx="980">
                  <c:v>1.12420765E-2</c:v>
                </c:pt>
                <c:pt idx="981">
                  <c:v>1.1355981500000001E-2</c:v>
                </c:pt>
                <c:pt idx="982">
                  <c:v>1.16104125E-2</c:v>
                </c:pt>
                <c:pt idx="983">
                  <c:v>1.14888701E-2</c:v>
                </c:pt>
                <c:pt idx="984">
                  <c:v>1.15191505E-2</c:v>
                </c:pt>
                <c:pt idx="985">
                  <c:v>1.13862766E-2</c:v>
                </c:pt>
                <c:pt idx="986">
                  <c:v>1.15342901E-2</c:v>
                </c:pt>
                <c:pt idx="987">
                  <c:v>1.15191505E-2</c:v>
                </c:pt>
                <c:pt idx="988">
                  <c:v>1.14395377E-2</c:v>
                </c:pt>
                <c:pt idx="989">
                  <c:v>1.16104125E-2</c:v>
                </c:pt>
                <c:pt idx="990">
                  <c:v>1.14888701E-2</c:v>
                </c:pt>
                <c:pt idx="991">
                  <c:v>1.14395377E-2</c:v>
                </c:pt>
                <c:pt idx="992">
                  <c:v>1.16255444E-2</c:v>
                </c:pt>
                <c:pt idx="993">
                  <c:v>1.15874954E-2</c:v>
                </c:pt>
                <c:pt idx="994">
                  <c:v>1.15001073E-2</c:v>
                </c:pt>
                <c:pt idx="995">
                  <c:v>1.17543375E-2</c:v>
                </c:pt>
                <c:pt idx="996">
                  <c:v>1.16860682E-2</c:v>
                </c:pt>
                <c:pt idx="997">
                  <c:v>1.16026307E-2</c:v>
                </c:pt>
                <c:pt idx="998">
                  <c:v>1.16860682E-2</c:v>
                </c:pt>
                <c:pt idx="999">
                  <c:v>1.14468625E-2</c:v>
                </c:pt>
                <c:pt idx="1000">
                  <c:v>1.1594845100000001E-2</c:v>
                </c:pt>
                <c:pt idx="1001">
                  <c:v>1.17997134E-2</c:v>
                </c:pt>
                <c:pt idx="1002">
                  <c:v>1.1663168E-2</c:v>
                </c:pt>
                <c:pt idx="1003">
                  <c:v>1.1609983000000001E-2</c:v>
                </c:pt>
                <c:pt idx="1004">
                  <c:v>1.1648034200000001E-2</c:v>
                </c:pt>
                <c:pt idx="1005">
                  <c:v>1.1731457400000001E-2</c:v>
                </c:pt>
                <c:pt idx="1006">
                  <c:v>1.1575811300000001E-2</c:v>
                </c:pt>
                <c:pt idx="1007">
                  <c:v>1.1663168E-2</c:v>
                </c:pt>
                <c:pt idx="1008">
                  <c:v>1.17465864E-2</c:v>
                </c:pt>
                <c:pt idx="1009">
                  <c:v>1.16783014E-2</c:v>
                </c:pt>
                <c:pt idx="1010">
                  <c:v>1.1625120500000001E-2</c:v>
                </c:pt>
                <c:pt idx="1011">
                  <c:v>1.1609983000000001E-2</c:v>
                </c:pt>
                <c:pt idx="1012">
                  <c:v>1.1708567200000001E-2</c:v>
                </c:pt>
                <c:pt idx="1013">
                  <c:v>1.17617149999999E-2</c:v>
                </c:pt>
                <c:pt idx="1014">
                  <c:v>1.1625120500000001E-2</c:v>
                </c:pt>
                <c:pt idx="1015">
                  <c:v>1.18070989E-2</c:v>
                </c:pt>
                <c:pt idx="1016">
                  <c:v>1.1693434500000001E-2</c:v>
                </c:pt>
                <c:pt idx="1017">
                  <c:v>1.1822226200000001E-2</c:v>
                </c:pt>
                <c:pt idx="1018">
                  <c:v>1.16856671E-2</c:v>
                </c:pt>
                <c:pt idx="1019">
                  <c:v>1.1738831599999999E-2</c:v>
                </c:pt>
                <c:pt idx="1020">
                  <c:v>1.1837353099999901E-2</c:v>
                </c:pt>
                <c:pt idx="1021">
                  <c:v>1.1837353099999901E-2</c:v>
                </c:pt>
                <c:pt idx="1022">
                  <c:v>1.1753963299999899E-2</c:v>
                </c:pt>
                <c:pt idx="1023">
                  <c:v>1.1837353099999901E-2</c:v>
                </c:pt>
                <c:pt idx="1024">
                  <c:v>1.17690946E-2</c:v>
                </c:pt>
                <c:pt idx="1025">
                  <c:v>1.18524796E-2</c:v>
                </c:pt>
                <c:pt idx="1026">
                  <c:v>1.1712056199999999E-2</c:v>
                </c:pt>
                <c:pt idx="1027">
                  <c:v>1.1352591E-2</c:v>
                </c:pt>
                <c:pt idx="1028">
                  <c:v>1.20419282999999E-2</c:v>
                </c:pt>
                <c:pt idx="1029">
                  <c:v>1.18524796E-2</c:v>
                </c:pt>
                <c:pt idx="1030">
                  <c:v>1.18524796E-2</c:v>
                </c:pt>
                <c:pt idx="1031">
                  <c:v>1.19509434E-2</c:v>
                </c:pt>
                <c:pt idx="1032">
                  <c:v>1.18524796E-2</c:v>
                </c:pt>
                <c:pt idx="1033">
                  <c:v>1.17993562E-2</c:v>
                </c:pt>
                <c:pt idx="1034">
                  <c:v>1.18524796E-2</c:v>
                </c:pt>
                <c:pt idx="1035">
                  <c:v>1.18524796E-2</c:v>
                </c:pt>
                <c:pt idx="1036">
                  <c:v>1.18827316E-2</c:v>
                </c:pt>
                <c:pt idx="1037">
                  <c:v>1.1806743200000001E-2</c:v>
                </c:pt>
                <c:pt idx="1038">
                  <c:v>1.18218761E-2</c:v>
                </c:pt>
                <c:pt idx="1039">
                  <c:v>1.1935822E-2</c:v>
                </c:pt>
                <c:pt idx="1040">
                  <c:v>1.1981185199999999E-2</c:v>
                </c:pt>
                <c:pt idx="1041">
                  <c:v>1.19583555E-2</c:v>
                </c:pt>
                <c:pt idx="1042">
                  <c:v>1.1897857100000001E-2</c:v>
                </c:pt>
                <c:pt idx="1043">
                  <c:v>1.1802870199999999E-2</c:v>
                </c:pt>
                <c:pt idx="1044">
                  <c:v>1.2026545200000001E-2</c:v>
                </c:pt>
                <c:pt idx="1045">
                  <c:v>1.19583555E-2</c:v>
                </c:pt>
                <c:pt idx="1046">
                  <c:v>1.19583555E-2</c:v>
                </c:pt>
                <c:pt idx="1047">
                  <c:v>1.1973479299999999E-2</c:v>
                </c:pt>
                <c:pt idx="1048">
                  <c:v>1.19052606E-2</c:v>
                </c:pt>
                <c:pt idx="1049">
                  <c:v>1.19886026E-2</c:v>
                </c:pt>
                <c:pt idx="1050">
                  <c:v>1.20719021E-2</c:v>
                </c:pt>
                <c:pt idx="1051">
                  <c:v>1.2003725599999999E-2</c:v>
                </c:pt>
                <c:pt idx="1052">
                  <c:v>1.20416645E-2</c:v>
                </c:pt>
                <c:pt idx="1053">
                  <c:v>1.2003725599999999E-2</c:v>
                </c:pt>
                <c:pt idx="1054">
                  <c:v>1.2087020299999999E-2</c:v>
                </c:pt>
                <c:pt idx="1055">
                  <c:v>1.1950642900000001E-2</c:v>
                </c:pt>
                <c:pt idx="1056">
                  <c:v>1.19886026E-2</c:v>
                </c:pt>
                <c:pt idx="1057">
                  <c:v>1.19886026E-2</c:v>
                </c:pt>
                <c:pt idx="1058">
                  <c:v>1.2018848299999999E-2</c:v>
                </c:pt>
                <c:pt idx="1059">
                  <c:v>1.2087020299999999E-2</c:v>
                </c:pt>
                <c:pt idx="1060">
                  <c:v>1.2033970600000001E-2</c:v>
                </c:pt>
                <c:pt idx="1061">
                  <c:v>1.2087020299999999E-2</c:v>
                </c:pt>
                <c:pt idx="1062">
                  <c:v>1.2087020299999999E-2</c:v>
                </c:pt>
                <c:pt idx="1063">
                  <c:v>1.19657697E-2</c:v>
                </c:pt>
                <c:pt idx="1064">
                  <c:v>1.2230722899999999E-2</c:v>
                </c:pt>
                <c:pt idx="1065">
                  <c:v>1.20793354E-2</c:v>
                </c:pt>
                <c:pt idx="1066">
                  <c:v>1.2064214199999999E-2</c:v>
                </c:pt>
                <c:pt idx="1067">
                  <c:v>1.20793354E-2</c:v>
                </c:pt>
                <c:pt idx="1068">
                  <c:v>1.19580565E-2</c:v>
                </c:pt>
                <c:pt idx="1069">
                  <c:v>1.2132372900000001E-2</c:v>
                </c:pt>
                <c:pt idx="1070">
                  <c:v>1.20944563E-2</c:v>
                </c:pt>
                <c:pt idx="1071">
                  <c:v>1.19580565E-2</c:v>
                </c:pt>
                <c:pt idx="1072">
                  <c:v>1.1973185900000001E-2</c:v>
                </c:pt>
                <c:pt idx="1073">
                  <c:v>1.2245834599999899E-2</c:v>
                </c:pt>
                <c:pt idx="1074">
                  <c:v>1.21549364E-2</c:v>
                </c:pt>
                <c:pt idx="1075">
                  <c:v>1.21928382E-2</c:v>
                </c:pt>
                <c:pt idx="1076">
                  <c:v>1.2170055500000001E-2</c:v>
                </c:pt>
                <c:pt idx="1077">
                  <c:v>1.22381834E-2</c:v>
                </c:pt>
                <c:pt idx="1078">
                  <c:v>1.2291167699999999E-2</c:v>
                </c:pt>
                <c:pt idx="1079">
                  <c:v>1.20867708E-2</c:v>
                </c:pt>
                <c:pt idx="1080">
                  <c:v>1.22079536E-2</c:v>
                </c:pt>
                <c:pt idx="1081">
                  <c:v>1.2170055500000001E-2</c:v>
                </c:pt>
                <c:pt idx="1082">
                  <c:v>1.20716469E-2</c:v>
                </c:pt>
                <c:pt idx="1083">
                  <c:v>1.22381834E-2</c:v>
                </c:pt>
                <c:pt idx="1084">
                  <c:v>1.22381834E-2</c:v>
                </c:pt>
                <c:pt idx="1085">
                  <c:v>1.2079081700000001E-2</c:v>
                </c:pt>
                <c:pt idx="1086">
                  <c:v>1.22986387E-2</c:v>
                </c:pt>
                <c:pt idx="1087">
                  <c:v>1.20639548E-2</c:v>
                </c:pt>
                <c:pt idx="1088">
                  <c:v>1.21321404E-2</c:v>
                </c:pt>
                <c:pt idx="1089">
                  <c:v>1.22002926999999E-2</c:v>
                </c:pt>
                <c:pt idx="1090">
                  <c:v>1.22835254E-2</c:v>
                </c:pt>
                <c:pt idx="1091">
                  <c:v>1.22002926999999E-2</c:v>
                </c:pt>
                <c:pt idx="1092">
                  <c:v>1.26952912E-2</c:v>
                </c:pt>
                <c:pt idx="1093">
                  <c:v>1.23516068E-2</c:v>
                </c:pt>
                <c:pt idx="1094">
                  <c:v>1.22835254E-2</c:v>
                </c:pt>
                <c:pt idx="1095">
                  <c:v>1.2396932399999901E-2</c:v>
                </c:pt>
                <c:pt idx="1096">
                  <c:v>1.2245645899999999E-2</c:v>
                </c:pt>
                <c:pt idx="1097">
                  <c:v>1.2245645899999999E-2</c:v>
                </c:pt>
                <c:pt idx="1098">
                  <c:v>1.2328864300000001E-2</c:v>
                </c:pt>
                <c:pt idx="1099">
                  <c:v>1.2343976499999999E-2</c:v>
                </c:pt>
                <c:pt idx="1100">
                  <c:v>1.1847582299999999E-2</c:v>
                </c:pt>
                <c:pt idx="1101">
                  <c:v>1.2268230099999999E-2</c:v>
                </c:pt>
                <c:pt idx="1102">
                  <c:v>1.2124460300000001E-2</c:v>
                </c:pt>
                <c:pt idx="1103">
                  <c:v>1.23363426999999E-2</c:v>
                </c:pt>
                <c:pt idx="1104">
                  <c:v>1.2321227400000001E-2</c:v>
                </c:pt>
                <c:pt idx="1105">
                  <c:v>1.2268230099999999E-2</c:v>
                </c:pt>
                <c:pt idx="1106">
                  <c:v>1.2389311199999999E-2</c:v>
                </c:pt>
                <c:pt idx="1107">
                  <c:v>1.24271478E-2</c:v>
                </c:pt>
                <c:pt idx="1108">
                  <c:v>1.2389311199999999E-2</c:v>
                </c:pt>
                <c:pt idx="1109">
                  <c:v>1.2290995900000001E-2</c:v>
                </c:pt>
                <c:pt idx="1110">
                  <c:v>1.2404422E-2</c:v>
                </c:pt>
                <c:pt idx="1111">
                  <c:v>1.2502679900000001E-2</c:v>
                </c:pt>
                <c:pt idx="1112">
                  <c:v>1.23363426999999E-2</c:v>
                </c:pt>
                <c:pt idx="1113">
                  <c:v>1.2321227400000001E-2</c:v>
                </c:pt>
                <c:pt idx="1114">
                  <c:v>1.24195325E-2</c:v>
                </c:pt>
                <c:pt idx="1115">
                  <c:v>1.2427026799999999E-2</c:v>
                </c:pt>
                <c:pt idx="1116">
                  <c:v>1.2366572100000001E-2</c:v>
                </c:pt>
                <c:pt idx="1117">
                  <c:v>1.24497524E-2</c:v>
                </c:pt>
                <c:pt idx="1118">
                  <c:v>1.2547994999999999E-2</c:v>
                </c:pt>
                <c:pt idx="1119">
                  <c:v>1.24497524E-2</c:v>
                </c:pt>
                <c:pt idx="1120">
                  <c:v>1.2502679900000001E-2</c:v>
                </c:pt>
                <c:pt idx="1121">
                  <c:v>1.23363426999999E-2</c:v>
                </c:pt>
                <c:pt idx="1122">
                  <c:v>1.25782033E-2</c:v>
                </c:pt>
                <c:pt idx="1123">
                  <c:v>1.2547994999999999E-2</c:v>
                </c:pt>
                <c:pt idx="1124">
                  <c:v>1.25933069E-2</c:v>
                </c:pt>
                <c:pt idx="1125">
                  <c:v>1.2646185399999999E-2</c:v>
                </c:pt>
                <c:pt idx="1126">
                  <c:v>1.2442139600000001E-2</c:v>
                </c:pt>
                <c:pt idx="1127">
                  <c:v>1.25252961E-2</c:v>
                </c:pt>
                <c:pt idx="1128">
                  <c:v>1.1299335000000001E-2</c:v>
                </c:pt>
                <c:pt idx="1129">
                  <c:v>1.2457252E-2</c:v>
                </c:pt>
                <c:pt idx="1130">
                  <c:v>1.23361852E-2</c:v>
                </c:pt>
                <c:pt idx="1131">
                  <c:v>1.2457252E-2</c:v>
                </c:pt>
                <c:pt idx="1132">
                  <c:v>1.25252961E-2</c:v>
                </c:pt>
                <c:pt idx="1133">
                  <c:v>1.2695261100000001E-2</c:v>
                </c:pt>
                <c:pt idx="1134">
                  <c:v>1.26386157E-2</c:v>
                </c:pt>
                <c:pt idx="1135">
                  <c:v>1.26386157E-2</c:v>
                </c:pt>
                <c:pt idx="1136">
                  <c:v>1.27065802E-2</c:v>
                </c:pt>
                <c:pt idx="1137">
                  <c:v>1.25025872E-2</c:v>
                </c:pt>
                <c:pt idx="1138">
                  <c:v>1.2570618E-2</c:v>
                </c:pt>
                <c:pt idx="1139">
                  <c:v>1.2570618E-2</c:v>
                </c:pt>
                <c:pt idx="1140">
                  <c:v>1.26839213E-2</c:v>
                </c:pt>
                <c:pt idx="1141">
                  <c:v>1.2615936799999901E-2</c:v>
                </c:pt>
                <c:pt idx="1142">
                  <c:v>1.25857247E-2</c:v>
                </c:pt>
                <c:pt idx="1143">
                  <c:v>1.24949828E-2</c:v>
                </c:pt>
                <c:pt idx="1144">
                  <c:v>1.2532808899999999E-2</c:v>
                </c:pt>
                <c:pt idx="1145">
                  <c:v>1.2699022399999999E-2</c:v>
                </c:pt>
                <c:pt idx="1146">
                  <c:v>1.26008309E-2</c:v>
                </c:pt>
                <c:pt idx="1147">
                  <c:v>1.24496386E-2</c:v>
                </c:pt>
                <c:pt idx="1148">
                  <c:v>1.2676356999999999E-2</c:v>
                </c:pt>
                <c:pt idx="1149">
                  <c:v>1.2699022399999999E-2</c:v>
                </c:pt>
                <c:pt idx="1150">
                  <c:v>1.2699022399999999E-2</c:v>
                </c:pt>
                <c:pt idx="1151">
                  <c:v>1.26839213E-2</c:v>
                </c:pt>
                <c:pt idx="1152">
                  <c:v>1.2615936799999901E-2</c:v>
                </c:pt>
                <c:pt idx="1153">
                  <c:v>1.2676356999999999E-2</c:v>
                </c:pt>
                <c:pt idx="1154">
                  <c:v>1.2661252499999999E-2</c:v>
                </c:pt>
                <c:pt idx="1155">
                  <c:v>1.28122575E-2</c:v>
                </c:pt>
                <c:pt idx="1156">
                  <c:v>1.2646147599999999E-2</c:v>
                </c:pt>
                <c:pt idx="1157">
                  <c:v>1.24042913E-2</c:v>
                </c:pt>
                <c:pt idx="1158">
                  <c:v>1.27594236E-2</c:v>
                </c:pt>
                <c:pt idx="1159">
                  <c:v>1.2774522999999999E-2</c:v>
                </c:pt>
                <c:pt idx="1160">
                  <c:v>1.2661252499999999E-2</c:v>
                </c:pt>
                <c:pt idx="1161">
                  <c:v>1.26007735999999E-2</c:v>
                </c:pt>
                <c:pt idx="1162">
                  <c:v>1.2668789099999999E-2</c:v>
                </c:pt>
                <c:pt idx="1163">
                  <c:v>1.2668789099999999E-2</c:v>
                </c:pt>
                <c:pt idx="1164">
                  <c:v>1.27216684E-2</c:v>
                </c:pt>
                <c:pt idx="1165">
                  <c:v>1.2668789099999999E-2</c:v>
                </c:pt>
                <c:pt idx="1166">
                  <c:v>1.2736771500000001E-2</c:v>
                </c:pt>
                <c:pt idx="1167">
                  <c:v>1.2819819099999999E-2</c:v>
                </c:pt>
                <c:pt idx="1168">
                  <c:v>1.2736771500000001E-2</c:v>
                </c:pt>
                <c:pt idx="1169">
                  <c:v>1.27669766E-2</c:v>
                </c:pt>
                <c:pt idx="1170">
                  <c:v>1.2751874200000001E-2</c:v>
                </c:pt>
                <c:pt idx="1171">
                  <c:v>1.2751874200000001E-2</c:v>
                </c:pt>
                <c:pt idx="1172">
                  <c:v>1.2834917100000001E-2</c:v>
                </c:pt>
                <c:pt idx="1173">
                  <c:v>1.27669766E-2</c:v>
                </c:pt>
                <c:pt idx="1174">
                  <c:v>1.27669766E-2</c:v>
                </c:pt>
                <c:pt idx="1175">
                  <c:v>1.2782078699999999E-2</c:v>
                </c:pt>
                <c:pt idx="1176">
                  <c:v>1.27971804E-2</c:v>
                </c:pt>
                <c:pt idx="1177">
                  <c:v>1.2865112E-2</c:v>
                </c:pt>
                <c:pt idx="1178">
                  <c:v>1.27971804E-2</c:v>
                </c:pt>
                <c:pt idx="1179">
                  <c:v>1.2782078699999999E-2</c:v>
                </c:pt>
                <c:pt idx="1180">
                  <c:v>1.29330105E-2</c:v>
                </c:pt>
                <c:pt idx="1181">
                  <c:v>1.2970783200000001E-2</c:v>
                </c:pt>
                <c:pt idx="1182">
                  <c:v>1.2774531800000001E-2</c:v>
                </c:pt>
                <c:pt idx="1183">
                  <c:v>1.28726836E-2</c:v>
                </c:pt>
                <c:pt idx="1184">
                  <c:v>1.2842483300000001E-2</c:v>
                </c:pt>
                <c:pt idx="1185">
                  <c:v>1.2940593199999999E-2</c:v>
                </c:pt>
                <c:pt idx="1186">
                  <c:v>1.2736765000000001E-2</c:v>
                </c:pt>
                <c:pt idx="1187">
                  <c:v>1.40936464E-2</c:v>
                </c:pt>
                <c:pt idx="1188">
                  <c:v>1.2940593199999999E-2</c:v>
                </c:pt>
                <c:pt idx="1189">
                  <c:v>1.2887783099999999E-2</c:v>
                </c:pt>
                <c:pt idx="1190">
                  <c:v>1.30235605E-2</c:v>
                </c:pt>
                <c:pt idx="1191">
                  <c:v>1.28726836E-2</c:v>
                </c:pt>
                <c:pt idx="1192">
                  <c:v>1.3512802000000001E-2</c:v>
                </c:pt>
                <c:pt idx="1193">
                  <c:v>1.2819844800000001E-2</c:v>
                </c:pt>
                <c:pt idx="1194">
                  <c:v>1.2887783099999999E-2</c:v>
                </c:pt>
                <c:pt idx="1195">
                  <c:v>1.2887783099999999E-2</c:v>
                </c:pt>
                <c:pt idx="1196">
                  <c:v>1.2782089099999901E-2</c:v>
                </c:pt>
                <c:pt idx="1197">
                  <c:v>1.2970783200000001E-2</c:v>
                </c:pt>
                <c:pt idx="1198">
                  <c:v>1.2917981199999999E-2</c:v>
                </c:pt>
                <c:pt idx="1199">
                  <c:v>1.2865154700000001E-2</c:v>
                </c:pt>
                <c:pt idx="1200">
                  <c:v>1.30009718E-2</c:v>
                </c:pt>
                <c:pt idx="1201">
                  <c:v>1.2827409999999999E-2</c:v>
                </c:pt>
                <c:pt idx="1202">
                  <c:v>1.30085671E-2</c:v>
                </c:pt>
                <c:pt idx="1203">
                  <c:v>1.28802572E-2</c:v>
                </c:pt>
                <c:pt idx="1204">
                  <c:v>1.29330798E-2</c:v>
                </c:pt>
                <c:pt idx="1205">
                  <c:v>1.3076437200000001E-2</c:v>
                </c:pt>
                <c:pt idx="1206">
                  <c:v>1.30085671E-2</c:v>
                </c:pt>
                <c:pt idx="1207">
                  <c:v>1.38057895E-2</c:v>
                </c:pt>
                <c:pt idx="1208">
                  <c:v>1.30085671E-2</c:v>
                </c:pt>
                <c:pt idx="1209">
                  <c:v>1.28953595E-2</c:v>
                </c:pt>
                <c:pt idx="1210">
                  <c:v>1.29557648E-2</c:v>
                </c:pt>
                <c:pt idx="1211">
                  <c:v>1.3046252100000001E-2</c:v>
                </c:pt>
                <c:pt idx="1212">
                  <c:v>1.29859654E-2</c:v>
                </c:pt>
                <c:pt idx="1213">
                  <c:v>1.3038759599999899E-2</c:v>
                </c:pt>
                <c:pt idx="1214">
                  <c:v>1.31518938E-2</c:v>
                </c:pt>
                <c:pt idx="1215">
                  <c:v>1.30085671E-2</c:v>
                </c:pt>
                <c:pt idx="1216">
                  <c:v>1.30085671E-2</c:v>
                </c:pt>
                <c:pt idx="1217">
                  <c:v>1.29859654E-2</c:v>
                </c:pt>
                <c:pt idx="1218">
                  <c:v>1.3023663600000001E-2</c:v>
                </c:pt>
                <c:pt idx="1219">
                  <c:v>1.30538553E-2</c:v>
                </c:pt>
                <c:pt idx="1220">
                  <c:v>1.31368032E-2</c:v>
                </c:pt>
                <c:pt idx="1221">
                  <c:v>1.31368032E-2</c:v>
                </c:pt>
                <c:pt idx="1222">
                  <c:v>1.30010652E-2</c:v>
                </c:pt>
                <c:pt idx="1223">
                  <c:v>1.30689507E-2</c:v>
                </c:pt>
                <c:pt idx="1224">
                  <c:v>1.3166984099999999E-2</c:v>
                </c:pt>
                <c:pt idx="1225">
                  <c:v>1.3099140400000001E-2</c:v>
                </c:pt>
                <c:pt idx="1226">
                  <c:v>1.2910518399999999E-2</c:v>
                </c:pt>
                <c:pt idx="1227">
                  <c:v>1.3249880299999999E-2</c:v>
                </c:pt>
                <c:pt idx="1228">
                  <c:v>1.33290189E-2</c:v>
                </c:pt>
                <c:pt idx="1229">
                  <c:v>1.31518938E-2</c:v>
                </c:pt>
                <c:pt idx="1230">
                  <c:v>1.32800503E-2</c:v>
                </c:pt>
                <c:pt idx="1231">
                  <c:v>1.3197163499999999E-2</c:v>
                </c:pt>
                <c:pt idx="1232">
                  <c:v>1.3227341599999999E-2</c:v>
                </c:pt>
                <c:pt idx="1233">
                  <c:v>1.3197163499999999E-2</c:v>
                </c:pt>
                <c:pt idx="1234">
                  <c:v>1.33102188999999E-2</c:v>
                </c:pt>
                <c:pt idx="1235">
                  <c:v>1.30916564E-2</c:v>
                </c:pt>
                <c:pt idx="1236">
                  <c:v>1.31595155E-2</c:v>
                </c:pt>
                <c:pt idx="1237">
                  <c:v>1.3212252799999999E-2</c:v>
                </c:pt>
                <c:pt idx="1238">
                  <c:v>1.31218506E-2</c:v>
                </c:pt>
                <c:pt idx="1239">
                  <c:v>1.31595155E-2</c:v>
                </c:pt>
                <c:pt idx="1240">
                  <c:v>1.31218506E-2</c:v>
                </c:pt>
                <c:pt idx="1241">
                  <c:v>1.3242430100000001E-2</c:v>
                </c:pt>
                <c:pt idx="1242">
                  <c:v>1.3302780700000001E-2</c:v>
                </c:pt>
                <c:pt idx="1243">
                  <c:v>1.3340386100000001E-2</c:v>
                </c:pt>
                <c:pt idx="1244">
                  <c:v>1.3287693600000001E-2</c:v>
                </c:pt>
                <c:pt idx="1245">
                  <c:v>1.3272606100000001E-2</c:v>
                </c:pt>
                <c:pt idx="1246">
                  <c:v>1.31973301E-2</c:v>
                </c:pt>
                <c:pt idx="1247">
                  <c:v>1.3287693600000001E-2</c:v>
                </c:pt>
                <c:pt idx="1248">
                  <c:v>1.3272606100000001E-2</c:v>
                </c:pt>
                <c:pt idx="1249">
                  <c:v>1.3363125599999999E-2</c:v>
                </c:pt>
                <c:pt idx="1250">
                  <c:v>1.32500677E-2</c:v>
                </c:pt>
                <c:pt idx="1251">
                  <c:v>1.3287693600000001E-2</c:v>
                </c:pt>
                <c:pt idx="1252">
                  <c:v>1.3419505199999999E-2</c:v>
                </c:pt>
                <c:pt idx="1253">
                  <c:v>1.32500677E-2</c:v>
                </c:pt>
                <c:pt idx="1254">
                  <c:v>1.3265158500000001E-2</c:v>
                </c:pt>
                <c:pt idx="1255">
                  <c:v>1.32275194E-2</c:v>
                </c:pt>
                <c:pt idx="1256">
                  <c:v>1.3302780700000001E-2</c:v>
                </c:pt>
                <c:pt idx="1257">
                  <c:v>1.33554691E-2</c:v>
                </c:pt>
                <c:pt idx="1258">
                  <c:v>1.3430879200000001E-2</c:v>
                </c:pt>
                <c:pt idx="1259">
                  <c:v>1.34157979E-2</c:v>
                </c:pt>
                <c:pt idx="1260">
                  <c:v>1.3393296000000001E-2</c:v>
                </c:pt>
                <c:pt idx="1261">
                  <c:v>1.3378210999999999E-2</c:v>
                </c:pt>
                <c:pt idx="1262">
                  <c:v>1.3461040800000001E-2</c:v>
                </c:pt>
                <c:pt idx="1263">
                  <c:v>1.3461040800000001E-2</c:v>
                </c:pt>
                <c:pt idx="1264">
                  <c:v>1.3509979E-2</c:v>
                </c:pt>
                <c:pt idx="1265">
                  <c:v>1.3363125599999999E-2</c:v>
                </c:pt>
                <c:pt idx="1266">
                  <c:v>1.3536438600000001E-2</c:v>
                </c:pt>
                <c:pt idx="1267">
                  <c:v>1.34761211E-2</c:v>
                </c:pt>
                <c:pt idx="1268">
                  <c:v>1.33029866E-2</c:v>
                </c:pt>
                <c:pt idx="1269">
                  <c:v>1.32728008E-2</c:v>
                </c:pt>
                <c:pt idx="1270">
                  <c:v>1.34083806E-2</c:v>
                </c:pt>
                <c:pt idx="1271">
                  <c:v>1.34761211E-2</c:v>
                </c:pt>
                <c:pt idx="1272">
                  <c:v>1.3385872199999999E-2</c:v>
                </c:pt>
                <c:pt idx="1273">
                  <c:v>1.3355695900000001E-2</c:v>
                </c:pt>
                <c:pt idx="1274">
                  <c:v>1.3491200999999901E-2</c:v>
                </c:pt>
                <c:pt idx="1275">
                  <c:v>1.3423464899999999E-2</c:v>
                </c:pt>
                <c:pt idx="1276">
                  <c:v>1.3555211100000001E-2</c:v>
                </c:pt>
                <c:pt idx="1277">
                  <c:v>1.35213598E-2</c:v>
                </c:pt>
                <c:pt idx="1278">
                  <c:v>1.3483798599999999E-2</c:v>
                </c:pt>
                <c:pt idx="1279">
                  <c:v>1.3318079E-2</c:v>
                </c:pt>
                <c:pt idx="1280">
                  <c:v>1.35515172E-2</c:v>
                </c:pt>
                <c:pt idx="1281">
                  <c:v>1.33482627E-2</c:v>
                </c:pt>
                <c:pt idx="1282">
                  <c:v>1.34988812E-2</c:v>
                </c:pt>
                <c:pt idx="1283">
                  <c:v>1.35515172E-2</c:v>
                </c:pt>
                <c:pt idx="1284">
                  <c:v>1.34311341E-2</c:v>
                </c:pt>
                <c:pt idx="1285">
                  <c:v>1.3363353999999999E-2</c:v>
                </c:pt>
                <c:pt idx="1286">
                  <c:v>1.3461306899999999E-2</c:v>
                </c:pt>
                <c:pt idx="1287">
                  <c:v>1.35592079E-2</c:v>
                </c:pt>
                <c:pt idx="1288">
                  <c:v>1.35665953E-2</c:v>
                </c:pt>
                <c:pt idx="1289">
                  <c:v>1.34914783E-2</c:v>
                </c:pt>
                <c:pt idx="1290">
                  <c:v>1.3596750600000001E-2</c:v>
                </c:pt>
                <c:pt idx="1291">
                  <c:v>1.3596750600000001E-2</c:v>
                </c:pt>
                <c:pt idx="1292">
                  <c:v>1.3596750600000001E-2</c:v>
                </c:pt>
                <c:pt idx="1293">
                  <c:v>1.3672132700000001E-2</c:v>
                </c:pt>
                <c:pt idx="1294">
                  <c:v>1.3574288699999999E-2</c:v>
                </c:pt>
                <c:pt idx="1295">
                  <c:v>1.34388054E-2</c:v>
                </c:pt>
                <c:pt idx="1296">
                  <c:v>1.34689835E-2</c:v>
                </c:pt>
                <c:pt idx="1297">
                  <c:v>1.36269045E-2</c:v>
                </c:pt>
                <c:pt idx="1298">
                  <c:v>1.36195289E-2</c:v>
                </c:pt>
                <c:pt idx="1299">
                  <c:v>1.36758147E-2</c:v>
                </c:pt>
                <c:pt idx="1300">
                  <c:v>1.35893691E-2</c:v>
                </c:pt>
                <c:pt idx="1301">
                  <c:v>1.3657057E-2</c:v>
                </c:pt>
                <c:pt idx="1302">
                  <c:v>1.36195289E-2</c:v>
                </c:pt>
                <c:pt idx="1303">
                  <c:v>1.37022831E-2</c:v>
                </c:pt>
                <c:pt idx="1304">
                  <c:v>1.36346083E-2</c:v>
                </c:pt>
                <c:pt idx="1305">
                  <c:v>1.37210353E-2</c:v>
                </c:pt>
                <c:pt idx="1306">
                  <c:v>1.38188016E-2</c:v>
                </c:pt>
                <c:pt idx="1307">
                  <c:v>1.4058856099999999E-2</c:v>
                </c:pt>
                <c:pt idx="1308">
                  <c:v>1.35819841E-2</c:v>
                </c:pt>
                <c:pt idx="1309">
                  <c:v>1.37022831E-2</c:v>
                </c:pt>
                <c:pt idx="1310">
                  <c:v>1.35819841E-2</c:v>
                </c:pt>
                <c:pt idx="1311">
                  <c:v>1.3664766099999901E-2</c:v>
                </c:pt>
                <c:pt idx="1312">
                  <c:v>1.37361081E-2</c:v>
                </c:pt>
                <c:pt idx="1313">
                  <c:v>1.37022831E-2</c:v>
                </c:pt>
                <c:pt idx="1314">
                  <c:v>1.37625796E-2</c:v>
                </c:pt>
                <c:pt idx="1315">
                  <c:v>1.37100001E-2</c:v>
                </c:pt>
                <c:pt idx="1316">
                  <c:v>1.3747506E-2</c:v>
                </c:pt>
                <c:pt idx="1317">
                  <c:v>1.3811466999999999E-2</c:v>
                </c:pt>
                <c:pt idx="1318">
                  <c:v>1.3657396E-2</c:v>
                </c:pt>
                <c:pt idx="1319">
                  <c:v>1.37100001E-2</c:v>
                </c:pt>
                <c:pt idx="1320">
                  <c:v>1.37100001E-2</c:v>
                </c:pt>
                <c:pt idx="1321">
                  <c:v>1.38077983E-2</c:v>
                </c:pt>
                <c:pt idx="1322">
                  <c:v>1.37401543E-2</c:v>
                </c:pt>
                <c:pt idx="1323">
                  <c:v>1.3826537700000001E-2</c:v>
                </c:pt>
                <c:pt idx="1324">
                  <c:v>1.34353485999999E-2</c:v>
                </c:pt>
                <c:pt idx="1325">
                  <c:v>1.3725077299999999E-2</c:v>
                </c:pt>
                <c:pt idx="1326">
                  <c:v>1.38228706E-2</c:v>
                </c:pt>
                <c:pt idx="1327">
                  <c:v>1.38228706E-2</c:v>
                </c:pt>
                <c:pt idx="1328">
                  <c:v>1.3837942400000001E-2</c:v>
                </c:pt>
                <c:pt idx="1329">
                  <c:v>1.3909202799999999E-2</c:v>
                </c:pt>
                <c:pt idx="1330">
                  <c:v>1.3853013900000001E-2</c:v>
                </c:pt>
                <c:pt idx="1331">
                  <c:v>1.37703071E-2</c:v>
                </c:pt>
                <c:pt idx="1332">
                  <c:v>1.3837942400000001E-2</c:v>
                </c:pt>
                <c:pt idx="1333">
                  <c:v>1.3860757200000001E-2</c:v>
                </c:pt>
                <c:pt idx="1334">
                  <c:v>1.3800458599999999E-2</c:v>
                </c:pt>
                <c:pt idx="1335">
                  <c:v>1.38680851E-2</c:v>
                </c:pt>
                <c:pt idx="1336">
                  <c:v>1.38155337E-2</c:v>
                </c:pt>
                <c:pt idx="1337">
                  <c:v>1.3800458599999999E-2</c:v>
                </c:pt>
                <c:pt idx="1338">
                  <c:v>1.3800458599999999E-2</c:v>
                </c:pt>
                <c:pt idx="1339">
                  <c:v>1.38155337E-2</c:v>
                </c:pt>
                <c:pt idx="1340">
                  <c:v>1.37327991E-2</c:v>
                </c:pt>
                <c:pt idx="1341">
                  <c:v>1.38982264E-2</c:v>
                </c:pt>
                <c:pt idx="1342">
                  <c:v>1.3883155899999999E-2</c:v>
                </c:pt>
                <c:pt idx="1343">
                  <c:v>1.37780367999999E-2</c:v>
                </c:pt>
                <c:pt idx="1344">
                  <c:v>1.3943435699999999E-2</c:v>
                </c:pt>
                <c:pt idx="1345">
                  <c:v>1.3830608600000001E-2</c:v>
                </c:pt>
                <c:pt idx="1346">
                  <c:v>1.3830608600000001E-2</c:v>
                </c:pt>
                <c:pt idx="1347">
                  <c:v>1.37931153E-2</c:v>
                </c:pt>
                <c:pt idx="1348">
                  <c:v>1.3943435699999999E-2</c:v>
                </c:pt>
                <c:pt idx="1349">
                  <c:v>1.3943435699999999E-2</c:v>
                </c:pt>
                <c:pt idx="1350">
                  <c:v>1.3958504700000001E-2</c:v>
                </c:pt>
                <c:pt idx="1351">
                  <c:v>1.2550934999999999E-2</c:v>
                </c:pt>
                <c:pt idx="1352">
                  <c:v>1.39886418E-2</c:v>
                </c:pt>
                <c:pt idx="1353">
                  <c:v>1.40073591E-2</c:v>
                </c:pt>
                <c:pt idx="1354">
                  <c:v>1.40224253E-2</c:v>
                </c:pt>
                <c:pt idx="1355">
                  <c:v>1.3936122699999999E-2</c:v>
                </c:pt>
                <c:pt idx="1356">
                  <c:v>1.3800849800000001E-2</c:v>
                </c:pt>
                <c:pt idx="1357">
                  <c:v>1.3936122699999999E-2</c:v>
                </c:pt>
                <c:pt idx="1358">
                  <c:v>1.3936122699999999E-2</c:v>
                </c:pt>
                <c:pt idx="1359">
                  <c:v>1.40338448E-2</c:v>
                </c:pt>
                <c:pt idx="1360">
                  <c:v>1.3800849800000001E-2</c:v>
                </c:pt>
                <c:pt idx="1361">
                  <c:v>1.3868502600000001E-2</c:v>
                </c:pt>
                <c:pt idx="1362">
                  <c:v>1.40489117999999E-2</c:v>
                </c:pt>
                <c:pt idx="1363">
                  <c:v>1.40338448E-2</c:v>
                </c:pt>
                <c:pt idx="1364">
                  <c:v>1.40338448E-2</c:v>
                </c:pt>
                <c:pt idx="1365">
                  <c:v>1.4094110599999999E-2</c:v>
                </c:pt>
                <c:pt idx="1366">
                  <c:v>1.3981337700000001E-2</c:v>
                </c:pt>
                <c:pt idx="1367">
                  <c:v>1.3996408700000001E-2</c:v>
                </c:pt>
                <c:pt idx="1368">
                  <c:v>1.4097750900000001E-2</c:v>
                </c:pt>
                <c:pt idx="1369">
                  <c:v>1.4011479300000001E-2</c:v>
                </c:pt>
                <c:pt idx="1370">
                  <c:v>1.4097750900000001E-2</c:v>
                </c:pt>
                <c:pt idx="1371">
                  <c:v>1.41502113E-2</c:v>
                </c:pt>
                <c:pt idx="1372">
                  <c:v>1.40265496E-2</c:v>
                </c:pt>
                <c:pt idx="1373">
                  <c:v>1.4094110599999999E-2</c:v>
                </c:pt>
                <c:pt idx="1374">
                  <c:v>1.40639784E-2</c:v>
                </c:pt>
                <c:pt idx="1375">
                  <c:v>1.40265496E-2</c:v>
                </c:pt>
                <c:pt idx="1376">
                  <c:v>1.41730678E-2</c:v>
                </c:pt>
                <c:pt idx="1377">
                  <c:v>1.40265496E-2</c:v>
                </c:pt>
                <c:pt idx="1378">
                  <c:v>1.40265496E-2</c:v>
                </c:pt>
                <c:pt idx="1379">
                  <c:v>1.41543707E-2</c:v>
                </c:pt>
                <c:pt idx="1380">
                  <c:v>1.40868273E-2</c:v>
                </c:pt>
                <c:pt idx="1381">
                  <c:v>1.40868273E-2</c:v>
                </c:pt>
                <c:pt idx="1382">
                  <c:v>1.4034324000000001E-2</c:v>
                </c:pt>
                <c:pt idx="1383">
                  <c:v>1.41169639999999E-2</c:v>
                </c:pt>
                <c:pt idx="1384">
                  <c:v>1.39667192E-2</c:v>
                </c:pt>
                <c:pt idx="1385">
                  <c:v>1.40717584E-2</c:v>
                </c:pt>
                <c:pt idx="1386">
                  <c:v>1.41018958E-2</c:v>
                </c:pt>
                <c:pt idx="1387">
                  <c:v>1.4034324000000001E-2</c:v>
                </c:pt>
                <c:pt idx="1388">
                  <c:v>1.4034324000000001E-2</c:v>
                </c:pt>
                <c:pt idx="1389">
                  <c:v>1.42182538E-2</c:v>
                </c:pt>
                <c:pt idx="1390">
                  <c:v>1.41694349E-2</c:v>
                </c:pt>
                <c:pt idx="1391">
                  <c:v>1.4233315E-2</c:v>
                </c:pt>
                <c:pt idx="1392">
                  <c:v>1.41694349E-2</c:v>
                </c:pt>
                <c:pt idx="1393">
                  <c:v>1.4248376E-2</c:v>
                </c:pt>
                <c:pt idx="1394">
                  <c:v>1.41621665E-2</c:v>
                </c:pt>
                <c:pt idx="1395">
                  <c:v>1.42146253E-2</c:v>
                </c:pt>
                <c:pt idx="1396">
                  <c:v>1.4233315E-2</c:v>
                </c:pt>
                <c:pt idx="1397">
                  <c:v>1.4248376E-2</c:v>
                </c:pt>
                <c:pt idx="1398">
                  <c:v>1.42748743E-2</c:v>
                </c:pt>
                <c:pt idx="1399">
                  <c:v>1.4192299699999999E-2</c:v>
                </c:pt>
                <c:pt idx="1400">
                  <c:v>1.4064468700000001E-2</c:v>
                </c:pt>
                <c:pt idx="1401">
                  <c:v>1.4323675399999999E-2</c:v>
                </c:pt>
                <c:pt idx="1402">
                  <c:v>1.4289935599999999E-2</c:v>
                </c:pt>
                <c:pt idx="1403">
                  <c:v>1.4308616200000001E-2</c:v>
                </c:pt>
                <c:pt idx="1404">
                  <c:v>1.4289935599999999E-2</c:v>
                </c:pt>
                <c:pt idx="1405">
                  <c:v>1.4368850900000001E-2</c:v>
                </c:pt>
                <c:pt idx="1406">
                  <c:v>1.42224315E-2</c:v>
                </c:pt>
                <c:pt idx="1407">
                  <c:v>1.4304996699999999E-2</c:v>
                </c:pt>
                <c:pt idx="1408">
                  <c:v>1.42374969E-2</c:v>
                </c:pt>
                <c:pt idx="1409">
                  <c:v>1.4192299699999999E-2</c:v>
                </c:pt>
                <c:pt idx="1410">
                  <c:v>1.4335117600000001E-2</c:v>
                </c:pt>
                <c:pt idx="1411">
                  <c:v>1.4421239000000001E-2</c:v>
                </c:pt>
                <c:pt idx="1412">
                  <c:v>1.43501776E-2</c:v>
                </c:pt>
                <c:pt idx="1413">
                  <c:v>1.4267626699999999E-2</c:v>
                </c:pt>
                <c:pt idx="1414">
                  <c:v>1.43652372E-2</c:v>
                </c:pt>
                <c:pt idx="1415">
                  <c:v>1.43989661E-2</c:v>
                </c:pt>
                <c:pt idx="1416">
                  <c:v>1.43989661E-2</c:v>
                </c:pt>
                <c:pt idx="1417">
                  <c:v>1.4297755000000001E-2</c:v>
                </c:pt>
                <c:pt idx="1418">
                  <c:v>1.43802965E-2</c:v>
                </c:pt>
                <c:pt idx="1419">
                  <c:v>1.4414023200000001E-2</c:v>
                </c:pt>
                <c:pt idx="1420">
                  <c:v>1.44663993E-2</c:v>
                </c:pt>
                <c:pt idx="1421">
                  <c:v>1.43953554E-2</c:v>
                </c:pt>
                <c:pt idx="1422">
                  <c:v>1.4429079900000001E-2</c:v>
                </c:pt>
                <c:pt idx="1423">
                  <c:v>1.43501776E-2</c:v>
                </c:pt>
                <c:pt idx="1424">
                  <c:v>1.4406184900000001E-2</c:v>
                </c:pt>
                <c:pt idx="1425">
                  <c:v>1.43652372E-2</c:v>
                </c:pt>
                <c:pt idx="1426">
                  <c:v>1.43580075E-2</c:v>
                </c:pt>
                <c:pt idx="1427">
                  <c:v>1.44405301E-2</c:v>
                </c:pt>
                <c:pt idx="1428">
                  <c:v>1.44441363E-2</c:v>
                </c:pt>
                <c:pt idx="1429">
                  <c:v>1.44555877E-2</c:v>
                </c:pt>
                <c:pt idx="1430">
                  <c:v>1.4639131099999999E-2</c:v>
                </c:pt>
                <c:pt idx="1431">
                  <c:v>1.44555877E-2</c:v>
                </c:pt>
                <c:pt idx="1432">
                  <c:v>1.44893034E-2</c:v>
                </c:pt>
                <c:pt idx="1433">
                  <c:v>1.4485701700000001E-2</c:v>
                </c:pt>
                <c:pt idx="1434">
                  <c:v>1.44706448E-2</c:v>
                </c:pt>
                <c:pt idx="1435">
                  <c:v>1.4485701700000001E-2</c:v>
                </c:pt>
                <c:pt idx="1436">
                  <c:v>1.44483757E-2</c:v>
                </c:pt>
                <c:pt idx="1437">
                  <c:v>1.43881316E-2</c:v>
                </c:pt>
                <c:pt idx="1438">
                  <c:v>1.4459192399999999E-2</c:v>
                </c:pt>
                <c:pt idx="1439">
                  <c:v>1.4418254300000001E-2</c:v>
                </c:pt>
                <c:pt idx="1440">
                  <c:v>1.4534467400000001E-2</c:v>
                </c:pt>
                <c:pt idx="1441">
                  <c:v>1.4485701700000001E-2</c:v>
                </c:pt>
                <c:pt idx="1442">
                  <c:v>1.4418254300000001E-2</c:v>
                </c:pt>
                <c:pt idx="1443">
                  <c:v>1.4530870099999999E-2</c:v>
                </c:pt>
                <c:pt idx="1444">
                  <c:v>1.45194131E-2</c:v>
                </c:pt>
                <c:pt idx="1445">
                  <c:v>1.45495213E-2</c:v>
                </c:pt>
                <c:pt idx="1446">
                  <c:v>1.4515814300000001E-2</c:v>
                </c:pt>
                <c:pt idx="1447">
                  <c:v>1.44483757E-2</c:v>
                </c:pt>
                <c:pt idx="1448">
                  <c:v>1.46319600999999E-2</c:v>
                </c:pt>
                <c:pt idx="1449">
                  <c:v>1.45086142E-2</c:v>
                </c:pt>
                <c:pt idx="1450">
                  <c:v>1.44634358E-2</c:v>
                </c:pt>
                <c:pt idx="1451">
                  <c:v>1.4530870099999999E-2</c:v>
                </c:pt>
                <c:pt idx="1452">
                  <c:v>1.4594681099999901E-2</c:v>
                </c:pt>
                <c:pt idx="1453">
                  <c:v>1.44935551E-2</c:v>
                </c:pt>
                <c:pt idx="1454">
                  <c:v>1.45760353E-2</c:v>
                </c:pt>
                <c:pt idx="1455">
                  <c:v>1.45086142E-2</c:v>
                </c:pt>
                <c:pt idx="1456">
                  <c:v>1.45910896999999E-2</c:v>
                </c:pt>
                <c:pt idx="1457">
                  <c:v>1.46548892E-2</c:v>
                </c:pt>
                <c:pt idx="1458">
                  <c:v>1.4606143699999999E-2</c:v>
                </c:pt>
                <c:pt idx="1459">
                  <c:v>1.4516472399999999E-2</c:v>
                </c:pt>
                <c:pt idx="1460">
                  <c:v>1.4486348600000001E-2</c:v>
                </c:pt>
                <c:pt idx="1461">
                  <c:v>1.4516472399999999E-2</c:v>
                </c:pt>
                <c:pt idx="1462">
                  <c:v>1.4636250700000001E-2</c:v>
                </c:pt>
                <c:pt idx="1463">
                  <c:v>1.4651303699999899E-2</c:v>
                </c:pt>
                <c:pt idx="1464">
                  <c:v>1.45537893E-2</c:v>
                </c:pt>
                <c:pt idx="1465">
                  <c:v>1.4684991200000001E-2</c:v>
                </c:pt>
                <c:pt idx="1466">
                  <c:v>1.45839044E-2</c:v>
                </c:pt>
                <c:pt idx="1467">
                  <c:v>1.47523415E-2</c:v>
                </c:pt>
                <c:pt idx="1468">
                  <c:v>1.4681408700000001E-2</c:v>
                </c:pt>
                <c:pt idx="1469">
                  <c:v>1.4651303699999899E-2</c:v>
                </c:pt>
                <c:pt idx="1470">
                  <c:v>1.47115122E-2</c:v>
                </c:pt>
                <c:pt idx="1471">
                  <c:v>1.47150917E-2</c:v>
                </c:pt>
                <c:pt idx="1472">
                  <c:v>1.4629074400000001E-2</c:v>
                </c:pt>
                <c:pt idx="1473">
                  <c:v>1.4681408700000001E-2</c:v>
                </c:pt>
                <c:pt idx="1474">
                  <c:v>1.4696460600000001E-2</c:v>
                </c:pt>
                <c:pt idx="1475">
                  <c:v>1.4614018100000001E-2</c:v>
                </c:pt>
                <c:pt idx="1476">
                  <c:v>1.4827568500000001E-2</c:v>
                </c:pt>
                <c:pt idx="1477">
                  <c:v>1.4726563399999899E-2</c:v>
                </c:pt>
                <c:pt idx="1478">
                  <c:v>1.47301415E-2</c:v>
                </c:pt>
                <c:pt idx="1479">
                  <c:v>1.47301415E-2</c:v>
                </c:pt>
                <c:pt idx="1480">
                  <c:v>1.46742412E-2</c:v>
                </c:pt>
                <c:pt idx="1481">
                  <c:v>1.4760240000000001E-2</c:v>
                </c:pt>
                <c:pt idx="1482">
                  <c:v>1.4689296100000001E-2</c:v>
                </c:pt>
                <c:pt idx="1483">
                  <c:v>1.46591859E-2</c:v>
                </c:pt>
                <c:pt idx="1484">
                  <c:v>1.48426129E-2</c:v>
                </c:pt>
                <c:pt idx="1485">
                  <c:v>1.47495122E-2</c:v>
                </c:pt>
                <c:pt idx="1486">
                  <c:v>1.4689296100000001E-2</c:v>
                </c:pt>
                <c:pt idx="1487">
                  <c:v>1.4636953499999999E-2</c:v>
                </c:pt>
                <c:pt idx="1488">
                  <c:v>1.4835480099999999E-2</c:v>
                </c:pt>
                <c:pt idx="1489">
                  <c:v>1.48018144E-2</c:v>
                </c:pt>
                <c:pt idx="1490">
                  <c:v>1.45393968E-2</c:v>
                </c:pt>
                <c:pt idx="1491">
                  <c:v>1.4850527000000001E-2</c:v>
                </c:pt>
                <c:pt idx="1492">
                  <c:v>1.4850527000000001E-2</c:v>
                </c:pt>
                <c:pt idx="1493">
                  <c:v>1.4850527000000001E-2</c:v>
                </c:pt>
                <c:pt idx="1494">
                  <c:v>1.48018144E-2</c:v>
                </c:pt>
                <c:pt idx="1495">
                  <c:v>1.46971856999999E-2</c:v>
                </c:pt>
                <c:pt idx="1496">
                  <c:v>1.47946705999999E-2</c:v>
                </c:pt>
                <c:pt idx="1497">
                  <c:v>1.4839825900000001E-2</c:v>
                </c:pt>
                <c:pt idx="1498">
                  <c:v>1.48168635999999E-2</c:v>
                </c:pt>
                <c:pt idx="1499">
                  <c:v>1.4862008899999999E-2</c:v>
                </c:pt>
                <c:pt idx="1500">
                  <c:v>1.47645654E-2</c:v>
                </c:pt>
                <c:pt idx="1501">
                  <c:v>1.4895665900000001E-2</c:v>
                </c:pt>
                <c:pt idx="1502">
                  <c:v>1.49071512E-2</c:v>
                </c:pt>
                <c:pt idx="1503">
                  <c:v>1.4940801599999999E-2</c:v>
                </c:pt>
                <c:pt idx="1504">
                  <c:v>1.48770567E-2</c:v>
                </c:pt>
                <c:pt idx="1505">
                  <c:v>1.4892104099999999E-2</c:v>
                </c:pt>
                <c:pt idx="1506">
                  <c:v>1.48806198999999E-2</c:v>
                </c:pt>
                <c:pt idx="1507">
                  <c:v>1.48770567E-2</c:v>
                </c:pt>
                <c:pt idx="1508">
                  <c:v>1.47946705999999E-2</c:v>
                </c:pt>
                <c:pt idx="1509">
                  <c:v>1.47724681E-2</c:v>
                </c:pt>
                <c:pt idx="1510">
                  <c:v>1.47724681E-2</c:v>
                </c:pt>
                <c:pt idx="1511">
                  <c:v>1.47724681E-2</c:v>
                </c:pt>
                <c:pt idx="1512">
                  <c:v>1.4985934100000001E-2</c:v>
                </c:pt>
                <c:pt idx="1513">
                  <c:v>1.50080779E-2</c:v>
                </c:pt>
                <c:pt idx="1514">
                  <c:v>1.4940801599999999E-2</c:v>
                </c:pt>
                <c:pt idx="1515">
                  <c:v>1.4750255800000001E-2</c:v>
                </c:pt>
                <c:pt idx="1516">
                  <c:v>1.48699277E-2</c:v>
                </c:pt>
                <c:pt idx="1517">
                  <c:v>1.48699277E-2</c:v>
                </c:pt>
                <c:pt idx="1518">
                  <c:v>1.50381579E-2</c:v>
                </c:pt>
                <c:pt idx="1519">
                  <c:v>1.49372442E-2</c:v>
                </c:pt>
                <c:pt idx="1520">
                  <c:v>1.50310635E-2</c:v>
                </c:pt>
                <c:pt idx="1521">
                  <c:v>1.4900028100000001E-2</c:v>
                </c:pt>
                <c:pt idx="1522">
                  <c:v>1.48627954E-2</c:v>
                </c:pt>
                <c:pt idx="1523">
                  <c:v>1.50124708E-2</c:v>
                </c:pt>
                <c:pt idx="1524">
                  <c:v>1.49823812E-2</c:v>
                </c:pt>
                <c:pt idx="1525">
                  <c:v>1.4915077800000001E-2</c:v>
                </c:pt>
                <c:pt idx="1526">
                  <c:v>1.4915077800000001E-2</c:v>
                </c:pt>
                <c:pt idx="1527">
                  <c:v>1.49974262E-2</c:v>
                </c:pt>
                <c:pt idx="1528">
                  <c:v>1.50124708E-2</c:v>
                </c:pt>
                <c:pt idx="1529">
                  <c:v>1.4945176100000001E-2</c:v>
                </c:pt>
                <c:pt idx="1530">
                  <c:v>1.49903209E-2</c:v>
                </c:pt>
                <c:pt idx="1531">
                  <c:v>1.48627954E-2</c:v>
                </c:pt>
                <c:pt idx="1532">
                  <c:v>1.4855659699999999E-2</c:v>
                </c:pt>
                <c:pt idx="1533">
                  <c:v>1.5057602600000001E-2</c:v>
                </c:pt>
                <c:pt idx="1534">
                  <c:v>1.49602247E-2</c:v>
                </c:pt>
                <c:pt idx="1535">
                  <c:v>1.52256643E-2</c:v>
                </c:pt>
                <c:pt idx="1536">
                  <c:v>1.5005368499999901E-2</c:v>
                </c:pt>
                <c:pt idx="1537">
                  <c:v>1.51363533E-2</c:v>
                </c:pt>
                <c:pt idx="1538">
                  <c:v>1.51062722E-2</c:v>
                </c:pt>
                <c:pt idx="1539">
                  <c:v>1.51027312E-2</c:v>
                </c:pt>
                <c:pt idx="1540">
                  <c:v>1.50655553E-2</c:v>
                </c:pt>
                <c:pt idx="1541">
                  <c:v>1.51513933E-2</c:v>
                </c:pt>
                <c:pt idx="1542">
                  <c:v>1.5117773399999999E-2</c:v>
                </c:pt>
                <c:pt idx="1543">
                  <c:v>1.51027312E-2</c:v>
                </c:pt>
                <c:pt idx="1544">
                  <c:v>1.51363533E-2</c:v>
                </c:pt>
                <c:pt idx="1545">
                  <c:v>1.52186087E-2</c:v>
                </c:pt>
                <c:pt idx="1546">
                  <c:v>1.5376951599999999E-2</c:v>
                </c:pt>
                <c:pt idx="1547">
                  <c:v>1.50655553E-2</c:v>
                </c:pt>
                <c:pt idx="1548">
                  <c:v>1.51513933E-2</c:v>
                </c:pt>
                <c:pt idx="1549">
                  <c:v>1.5233644100000001E-2</c:v>
                </c:pt>
                <c:pt idx="1550">
                  <c:v>1.50956466E-2</c:v>
                </c:pt>
                <c:pt idx="1551">
                  <c:v>1.51628978E-2</c:v>
                </c:pt>
                <c:pt idx="1552">
                  <c:v>1.52787479E-2</c:v>
                </c:pt>
                <c:pt idx="1553">
                  <c:v>1.53008226E-2</c:v>
                </c:pt>
                <c:pt idx="1554">
                  <c:v>1.50956466E-2</c:v>
                </c:pt>
                <c:pt idx="1555">
                  <c:v>1.52937818E-2</c:v>
                </c:pt>
                <c:pt idx="1556">
                  <c:v>1.51965112E-2</c:v>
                </c:pt>
                <c:pt idx="1557">
                  <c:v>1.51478567E-2</c:v>
                </c:pt>
                <c:pt idx="1558">
                  <c:v>1.5140781000000001E-2</c:v>
                </c:pt>
                <c:pt idx="1559">
                  <c:v>1.5140781000000001E-2</c:v>
                </c:pt>
                <c:pt idx="1560">
                  <c:v>1.5192979000000001E-2</c:v>
                </c:pt>
                <c:pt idx="1561">
                  <c:v>1.53388815E-2</c:v>
                </c:pt>
                <c:pt idx="1562">
                  <c:v>1.52787479E-2</c:v>
                </c:pt>
                <c:pt idx="1563">
                  <c:v>1.56257796E-2</c:v>
                </c:pt>
                <c:pt idx="1564">
                  <c:v>1.5140781000000001E-2</c:v>
                </c:pt>
                <c:pt idx="1565">
                  <c:v>1.51859122E-2</c:v>
                </c:pt>
                <c:pt idx="1566">
                  <c:v>1.52937818E-2</c:v>
                </c:pt>
                <c:pt idx="1567">
                  <c:v>1.52531373E-2</c:v>
                </c:pt>
                <c:pt idx="1568">
                  <c:v>1.5241625999999999E-2</c:v>
                </c:pt>
                <c:pt idx="1569">
                  <c:v>1.53017742E-2</c:v>
                </c:pt>
                <c:pt idx="1570">
                  <c:v>1.52832143E-2</c:v>
                </c:pt>
                <c:pt idx="1571">
                  <c:v>1.53017742E-2</c:v>
                </c:pt>
                <c:pt idx="1572">
                  <c:v>1.5353914E-2</c:v>
                </c:pt>
                <c:pt idx="1573">
                  <c:v>1.5316810300000001E-2</c:v>
                </c:pt>
                <c:pt idx="1574">
                  <c:v>1.52832143E-2</c:v>
                </c:pt>
                <c:pt idx="1575">
                  <c:v>1.531329E-2</c:v>
                </c:pt>
                <c:pt idx="1576">
                  <c:v>1.5331846200000001E-2</c:v>
                </c:pt>
                <c:pt idx="1577">
                  <c:v>1.5331846200000001E-2</c:v>
                </c:pt>
                <c:pt idx="1578">
                  <c:v>1.53283273E-2</c:v>
                </c:pt>
                <c:pt idx="1579">
                  <c:v>1.5306246799999999E-2</c:v>
                </c:pt>
                <c:pt idx="1580">
                  <c:v>1.53619168E-2</c:v>
                </c:pt>
                <c:pt idx="1581">
                  <c:v>1.53619168E-2</c:v>
                </c:pt>
                <c:pt idx="1582">
                  <c:v>1.5291206200000001E-2</c:v>
                </c:pt>
                <c:pt idx="1583">
                  <c:v>1.5306246799999999E-2</c:v>
                </c:pt>
                <c:pt idx="1584">
                  <c:v>1.5358400799999899E-2</c:v>
                </c:pt>
                <c:pt idx="1585">
                  <c:v>1.5358400799999899E-2</c:v>
                </c:pt>
                <c:pt idx="1586">
                  <c:v>1.54070201E-2</c:v>
                </c:pt>
                <c:pt idx="1587">
                  <c:v>1.54070201E-2</c:v>
                </c:pt>
                <c:pt idx="1588">
                  <c:v>1.5391986E-2</c:v>
                </c:pt>
                <c:pt idx="1589">
                  <c:v>1.5254068500000001E-2</c:v>
                </c:pt>
                <c:pt idx="1590">
                  <c:v>1.5358400799999899E-2</c:v>
                </c:pt>
                <c:pt idx="1591">
                  <c:v>1.5306246799999999E-2</c:v>
                </c:pt>
                <c:pt idx="1592">
                  <c:v>1.5223978900000001E-2</c:v>
                </c:pt>
                <c:pt idx="1593">
                  <c:v>1.5321286999999999E-2</c:v>
                </c:pt>
                <c:pt idx="1594">
                  <c:v>1.5433578599999999E-2</c:v>
                </c:pt>
                <c:pt idx="1595">
                  <c:v>1.55042201E-2</c:v>
                </c:pt>
                <c:pt idx="1596">
                  <c:v>1.53513665E-2</c:v>
                </c:pt>
                <c:pt idx="1597">
                  <c:v>1.53664057E-2</c:v>
                </c:pt>
                <c:pt idx="1598">
                  <c:v>1.5452120200000001E-2</c:v>
                </c:pt>
                <c:pt idx="1599">
                  <c:v>1.54220538E-2</c:v>
                </c:pt>
                <c:pt idx="1600">
                  <c:v>1.55192488E-2</c:v>
                </c:pt>
                <c:pt idx="1601">
                  <c:v>1.5497217299999999E-2</c:v>
                </c:pt>
                <c:pt idx="1602">
                  <c:v>1.53664057E-2</c:v>
                </c:pt>
                <c:pt idx="1603">
                  <c:v>1.5497217299999999E-2</c:v>
                </c:pt>
                <c:pt idx="1604">
                  <c:v>1.5497217299999999E-2</c:v>
                </c:pt>
                <c:pt idx="1605">
                  <c:v>1.5426559100000001E-2</c:v>
                </c:pt>
                <c:pt idx="1606">
                  <c:v>1.5542311200000001E-2</c:v>
                </c:pt>
                <c:pt idx="1607">
                  <c:v>1.5512248899999999E-2</c:v>
                </c:pt>
                <c:pt idx="1608">
                  <c:v>1.5463647299999999E-2</c:v>
                </c:pt>
                <c:pt idx="1609">
                  <c:v>1.55643328E-2</c:v>
                </c:pt>
                <c:pt idx="1610">
                  <c:v>1.5426559100000001E-2</c:v>
                </c:pt>
                <c:pt idx="1611">
                  <c:v>1.5463647299999999E-2</c:v>
                </c:pt>
                <c:pt idx="1612">
                  <c:v>1.6545457999999999E-2</c:v>
                </c:pt>
                <c:pt idx="1613">
                  <c:v>1.54415965E-2</c:v>
                </c:pt>
                <c:pt idx="1614">
                  <c:v>1.562444E-2</c:v>
                </c:pt>
                <c:pt idx="1615">
                  <c:v>1.5587401900000001E-2</c:v>
                </c:pt>
                <c:pt idx="1616">
                  <c:v>1.5572371999999999E-2</c:v>
                </c:pt>
                <c:pt idx="1617">
                  <c:v>1.5542311200000001E-2</c:v>
                </c:pt>
                <c:pt idx="1618">
                  <c:v>1.5538812900000001E-2</c:v>
                </c:pt>
                <c:pt idx="1619">
                  <c:v>1.5538812900000001E-2</c:v>
                </c:pt>
                <c:pt idx="1620">
                  <c:v>1.5553845E-2</c:v>
                </c:pt>
                <c:pt idx="1621">
                  <c:v>1.57666102E-2</c:v>
                </c:pt>
                <c:pt idx="1622">
                  <c:v>1.56174607E-2</c:v>
                </c:pt>
                <c:pt idx="1623">
                  <c:v>1.55839081E-2</c:v>
                </c:pt>
                <c:pt idx="1624">
                  <c:v>1.5568876800000001E-2</c:v>
                </c:pt>
                <c:pt idx="1625">
                  <c:v>1.5516778599999901E-2</c:v>
                </c:pt>
                <c:pt idx="1626">
                  <c:v>1.5751589999999999E-2</c:v>
                </c:pt>
                <c:pt idx="1627">
                  <c:v>1.56290002E-2</c:v>
                </c:pt>
                <c:pt idx="1628">
                  <c:v>1.5576918099999899E-2</c:v>
                </c:pt>
                <c:pt idx="1629">
                  <c:v>1.56290002E-2</c:v>
                </c:pt>
                <c:pt idx="1630">
                  <c:v>1.5848637400000001E-2</c:v>
                </c:pt>
                <c:pt idx="1631">
                  <c:v>1.56290002E-2</c:v>
                </c:pt>
                <c:pt idx="1632">
                  <c:v>1.5606985699999999E-2</c:v>
                </c:pt>
                <c:pt idx="1633">
                  <c:v>1.5677574100000001E-2</c:v>
                </c:pt>
                <c:pt idx="1634">
                  <c:v>1.56290002E-2</c:v>
                </c:pt>
                <c:pt idx="1635">
                  <c:v>1.5759660700000001E-2</c:v>
                </c:pt>
                <c:pt idx="1636">
                  <c:v>1.6398515400000001E-2</c:v>
                </c:pt>
                <c:pt idx="1637">
                  <c:v>1.5644030199999999E-2</c:v>
                </c:pt>
                <c:pt idx="1638">
                  <c:v>1.5774683500000001E-2</c:v>
                </c:pt>
                <c:pt idx="1639">
                  <c:v>1.56590598E-2</c:v>
                </c:pt>
                <c:pt idx="1640">
                  <c:v>1.57076287E-2</c:v>
                </c:pt>
                <c:pt idx="1641">
                  <c:v>1.5737681900000002E-2</c:v>
                </c:pt>
                <c:pt idx="1642">
                  <c:v>1.56740891E-2</c:v>
                </c:pt>
                <c:pt idx="1643">
                  <c:v>1.57527079999999E-2</c:v>
                </c:pt>
                <c:pt idx="1644">
                  <c:v>1.57527079999999E-2</c:v>
                </c:pt>
                <c:pt idx="1645">
                  <c:v>1.57527079999999E-2</c:v>
                </c:pt>
                <c:pt idx="1646">
                  <c:v>1.5767733700000001E-2</c:v>
                </c:pt>
                <c:pt idx="1647">
                  <c:v>1.5767733700000001E-2</c:v>
                </c:pt>
                <c:pt idx="1648">
                  <c:v>1.57076287E-2</c:v>
                </c:pt>
                <c:pt idx="1649">
                  <c:v>1.58347712E-2</c:v>
                </c:pt>
                <c:pt idx="1650">
                  <c:v>1.5782759100000002E-2</c:v>
                </c:pt>
                <c:pt idx="1651">
                  <c:v>1.5767733700000001E-2</c:v>
                </c:pt>
                <c:pt idx="1652">
                  <c:v>1.59017763E-2</c:v>
                </c:pt>
                <c:pt idx="1653">
                  <c:v>1.5779284500000001E-2</c:v>
                </c:pt>
                <c:pt idx="1654">
                  <c:v>1.5812808899999999E-2</c:v>
                </c:pt>
                <c:pt idx="1655">
                  <c:v>1.5812808899999999E-2</c:v>
                </c:pt>
                <c:pt idx="1656">
                  <c:v>1.5827833199999999E-2</c:v>
                </c:pt>
                <c:pt idx="1657">
                  <c:v>1.59248923E-2</c:v>
                </c:pt>
                <c:pt idx="1658">
                  <c:v>1.58243629999999E-2</c:v>
                </c:pt>
                <c:pt idx="1659">
                  <c:v>1.60957197E-2</c:v>
                </c:pt>
                <c:pt idx="1660">
                  <c:v>1.5727242299999999E-2</c:v>
                </c:pt>
                <c:pt idx="1661">
                  <c:v>1.58798333E-2</c:v>
                </c:pt>
                <c:pt idx="1662">
                  <c:v>1.58243629999999E-2</c:v>
                </c:pt>
                <c:pt idx="1663">
                  <c:v>1.58243629999999E-2</c:v>
                </c:pt>
                <c:pt idx="1664">
                  <c:v>1.5872904199999999E-2</c:v>
                </c:pt>
                <c:pt idx="1665">
                  <c:v>1.5857880899999999E-2</c:v>
                </c:pt>
                <c:pt idx="1666">
                  <c:v>1.5872904199999999E-2</c:v>
                </c:pt>
                <c:pt idx="1667">
                  <c:v>1.5872904199999999E-2</c:v>
                </c:pt>
                <c:pt idx="1668">
                  <c:v>1.5932993900000001E-2</c:v>
                </c:pt>
                <c:pt idx="1669">
                  <c:v>1.5884462799999999E-2</c:v>
                </c:pt>
                <c:pt idx="1670">
                  <c:v>1.5787362199999998E-2</c:v>
                </c:pt>
                <c:pt idx="1671">
                  <c:v>1.5914510600000001E-2</c:v>
                </c:pt>
                <c:pt idx="1672">
                  <c:v>1.5872904199999999E-2</c:v>
                </c:pt>
                <c:pt idx="1673">
                  <c:v>1.5839388499999999E-2</c:v>
                </c:pt>
                <c:pt idx="1674">
                  <c:v>1.5984966199999898E-2</c:v>
                </c:pt>
                <c:pt idx="1675">
                  <c:v>1.6619801699999999E-2</c:v>
                </c:pt>
                <c:pt idx="1676">
                  <c:v>1.5952663299999899E-2</c:v>
                </c:pt>
                <c:pt idx="1677">
                  <c:v>1.58625043E-2</c:v>
                </c:pt>
                <c:pt idx="1678">
                  <c:v>1.6015001000000001E-2</c:v>
                </c:pt>
                <c:pt idx="1679">
                  <c:v>1.5948015499999999E-2</c:v>
                </c:pt>
                <c:pt idx="1680">
                  <c:v>1.5877531699999899E-2</c:v>
                </c:pt>
                <c:pt idx="1681">
                  <c:v>1.5993078099999999E-2</c:v>
                </c:pt>
                <c:pt idx="1682">
                  <c:v>1.6015001000000001E-2</c:v>
                </c:pt>
                <c:pt idx="1683">
                  <c:v>1.5974602099999999E-2</c:v>
                </c:pt>
                <c:pt idx="1684">
                  <c:v>1.5944557000000002E-2</c:v>
                </c:pt>
                <c:pt idx="1685">
                  <c:v>1.5978057600000001E-2</c:v>
                </c:pt>
                <c:pt idx="1686">
                  <c:v>1.5989624099999999E-2</c:v>
                </c:pt>
                <c:pt idx="1687">
                  <c:v>1.60600506E-2</c:v>
                </c:pt>
                <c:pt idx="1688">
                  <c:v>1.58925587E-2</c:v>
                </c:pt>
                <c:pt idx="1689">
                  <c:v>1.6023118100000001E-2</c:v>
                </c:pt>
                <c:pt idx="1690">
                  <c:v>1.6038137599999999E-2</c:v>
                </c:pt>
                <c:pt idx="1691">
                  <c:v>1.5922611699999999E-2</c:v>
                </c:pt>
                <c:pt idx="1692">
                  <c:v>1.6023118100000001E-2</c:v>
                </c:pt>
                <c:pt idx="1693">
                  <c:v>1.60681755E-2</c:v>
                </c:pt>
                <c:pt idx="1694">
                  <c:v>1.6019667000000001E-2</c:v>
                </c:pt>
                <c:pt idx="1695">
                  <c:v>1.58925587E-2</c:v>
                </c:pt>
                <c:pt idx="1696">
                  <c:v>1.6090081999999901E-2</c:v>
                </c:pt>
                <c:pt idx="1697">
                  <c:v>1.6019667000000001E-2</c:v>
                </c:pt>
                <c:pt idx="1698">
                  <c:v>1.6019667000000001E-2</c:v>
                </c:pt>
                <c:pt idx="1699">
                  <c:v>1.60497086E-2</c:v>
                </c:pt>
                <c:pt idx="1700">
                  <c:v>1.60681755E-2</c:v>
                </c:pt>
                <c:pt idx="1701">
                  <c:v>1.60681755E-2</c:v>
                </c:pt>
                <c:pt idx="1702">
                  <c:v>1.6165154300000002E-2</c:v>
                </c:pt>
                <c:pt idx="1703">
                  <c:v>1.61501405E-2</c:v>
                </c:pt>
                <c:pt idx="1704">
                  <c:v>1.6232064099999999E-2</c:v>
                </c:pt>
                <c:pt idx="1705">
                  <c:v>1.6083193999999999E-2</c:v>
                </c:pt>
                <c:pt idx="1706">
                  <c:v>1.61501405E-2</c:v>
                </c:pt>
                <c:pt idx="1707">
                  <c:v>1.6180167700000001E-2</c:v>
                </c:pt>
                <c:pt idx="1708">
                  <c:v>1.6079748800000002E-2</c:v>
                </c:pt>
                <c:pt idx="1709">
                  <c:v>1.6158281E-2</c:v>
                </c:pt>
                <c:pt idx="1710">
                  <c:v>1.6012762400000002E-2</c:v>
                </c:pt>
                <c:pt idx="1711">
                  <c:v>1.6109787600000001E-2</c:v>
                </c:pt>
                <c:pt idx="1712">
                  <c:v>1.6225205900000001E-2</c:v>
                </c:pt>
                <c:pt idx="1713">
                  <c:v>1.6109787600000001E-2</c:v>
                </c:pt>
                <c:pt idx="1714">
                  <c:v>1.6255229600000001E-2</c:v>
                </c:pt>
                <c:pt idx="1715">
                  <c:v>1.6307106200000001E-2</c:v>
                </c:pt>
                <c:pt idx="1716">
                  <c:v>1.6225205900000001E-2</c:v>
                </c:pt>
                <c:pt idx="1717">
                  <c:v>1.61248064E-2</c:v>
                </c:pt>
                <c:pt idx="1718">
                  <c:v>1.6203328999999999E-2</c:v>
                </c:pt>
                <c:pt idx="1719">
                  <c:v>1.6255229600000001E-2</c:v>
                </c:pt>
                <c:pt idx="1720">
                  <c:v>1.6203328999999999E-2</c:v>
                </c:pt>
                <c:pt idx="1721">
                  <c:v>1.6255229600000001E-2</c:v>
                </c:pt>
                <c:pt idx="1722">
                  <c:v>1.61548431E-2</c:v>
                </c:pt>
                <c:pt idx="1723">
                  <c:v>1.6240217899999999E-2</c:v>
                </c:pt>
                <c:pt idx="1724">
                  <c:v>1.6117922400000002E-2</c:v>
                </c:pt>
                <c:pt idx="1725">
                  <c:v>1.62183443E-2</c:v>
                </c:pt>
                <c:pt idx="1726">
                  <c:v>1.6203328999999999E-2</c:v>
                </c:pt>
                <c:pt idx="1727">
                  <c:v>1.5953852000000001E-2</c:v>
                </c:pt>
                <c:pt idx="1728">
                  <c:v>1.61998956E-2</c:v>
                </c:pt>
                <c:pt idx="1729">
                  <c:v>1.6412150399999999E-2</c:v>
                </c:pt>
                <c:pt idx="1730">
                  <c:v>1.6285251899999999E-2</c:v>
                </c:pt>
                <c:pt idx="1731">
                  <c:v>1.63971451E-2</c:v>
                </c:pt>
                <c:pt idx="1732">
                  <c:v>1.63971451E-2</c:v>
                </c:pt>
                <c:pt idx="1733">
                  <c:v>1.6508977099999999E-2</c:v>
                </c:pt>
                <c:pt idx="1734">
                  <c:v>1.6248373900000002E-2</c:v>
                </c:pt>
                <c:pt idx="1735">
                  <c:v>1.6375310600000002E-2</c:v>
                </c:pt>
                <c:pt idx="1736">
                  <c:v>1.6308428999999999E-2</c:v>
                </c:pt>
                <c:pt idx="1737">
                  <c:v>1.6457164199999999E-2</c:v>
                </c:pt>
                <c:pt idx="1738">
                  <c:v>1.6405327399999899E-2</c:v>
                </c:pt>
                <c:pt idx="1739">
                  <c:v>1.60070618E-2</c:v>
                </c:pt>
                <c:pt idx="1740">
                  <c:v>1.6508977099999999E-2</c:v>
                </c:pt>
                <c:pt idx="1741">
                  <c:v>1.6375310600000002E-2</c:v>
                </c:pt>
                <c:pt idx="1742">
                  <c:v>1.6508977099999999E-2</c:v>
                </c:pt>
                <c:pt idx="1743">
                  <c:v>1.6274976099999901E-2</c:v>
                </c:pt>
                <c:pt idx="1744">
                  <c:v>1.6523976999999999E-2</c:v>
                </c:pt>
                <c:pt idx="1745">
                  <c:v>1.6353466600000002E-2</c:v>
                </c:pt>
                <c:pt idx="1746">
                  <c:v>1.6289991100000002E-2</c:v>
                </c:pt>
                <c:pt idx="1747">
                  <c:v>1.6390319199999899E-2</c:v>
                </c:pt>
                <c:pt idx="1748">
                  <c:v>1.6323441899999999E-2</c:v>
                </c:pt>
                <c:pt idx="1749">
                  <c:v>1.6398501100000001E-2</c:v>
                </c:pt>
                <c:pt idx="1750">
                  <c:v>1.6338454400000001E-2</c:v>
                </c:pt>
                <c:pt idx="1751">
                  <c:v>1.6335034200000001E-2</c:v>
                </c:pt>
                <c:pt idx="1752">
                  <c:v>1.63200202E-2</c:v>
                </c:pt>
                <c:pt idx="1753">
                  <c:v>1.6495369400000001E-2</c:v>
                </c:pt>
                <c:pt idx="1754">
                  <c:v>1.6313174400000002E-2</c:v>
                </c:pt>
                <c:pt idx="1755">
                  <c:v>1.6398501100000001E-2</c:v>
                </c:pt>
                <c:pt idx="1756">
                  <c:v>1.6368478400000001E-2</c:v>
                </c:pt>
                <c:pt idx="1757">
                  <c:v>1.63950868E-2</c:v>
                </c:pt>
                <c:pt idx="1758">
                  <c:v>1.64135119E-2</c:v>
                </c:pt>
                <c:pt idx="1759">
                  <c:v>1.6328191299999999E-2</c:v>
                </c:pt>
                <c:pt idx="1760">
                  <c:v>1.6428522399999999E-2</c:v>
                </c:pt>
                <c:pt idx="1761">
                  <c:v>1.6428522399999999E-2</c:v>
                </c:pt>
                <c:pt idx="1762">
                  <c:v>1.6495369400000001E-2</c:v>
                </c:pt>
                <c:pt idx="1763">
                  <c:v>1.66071876E-2</c:v>
                </c:pt>
                <c:pt idx="1764">
                  <c:v>1.6455133800000001E-2</c:v>
                </c:pt>
                <c:pt idx="1765">
                  <c:v>1.65103752E-2</c:v>
                </c:pt>
                <c:pt idx="1766">
                  <c:v>1.64135119E-2</c:v>
                </c:pt>
                <c:pt idx="1767">
                  <c:v>1.6540385800000001E-2</c:v>
                </c:pt>
                <c:pt idx="1768">
                  <c:v>1.64885608E-2</c:v>
                </c:pt>
                <c:pt idx="1769">
                  <c:v>1.6440122599999999E-2</c:v>
                </c:pt>
                <c:pt idx="1770">
                  <c:v>1.6478341800000001E-2</c:v>
                </c:pt>
                <c:pt idx="1771">
                  <c:v>1.6555390499999999E-2</c:v>
                </c:pt>
                <c:pt idx="1772">
                  <c:v>1.6373240099999999E-2</c:v>
                </c:pt>
                <c:pt idx="1773">
                  <c:v>1.6600402699999999E-2</c:v>
                </c:pt>
                <c:pt idx="1774">
                  <c:v>1.6433300299999998E-2</c:v>
                </c:pt>
                <c:pt idx="1775">
                  <c:v>1.6593614600000001E-2</c:v>
                </c:pt>
                <c:pt idx="1776">
                  <c:v>1.6600402699999999E-2</c:v>
                </c:pt>
                <c:pt idx="1777">
                  <c:v>1.6455133800000001E-2</c:v>
                </c:pt>
                <c:pt idx="1778">
                  <c:v>1.6600402699999999E-2</c:v>
                </c:pt>
                <c:pt idx="1779">
                  <c:v>1.65786079E-2</c:v>
                </c:pt>
                <c:pt idx="1780">
                  <c:v>1.65786079E-2</c:v>
                </c:pt>
                <c:pt idx="1781">
                  <c:v>1.6548593600000001E-2</c:v>
                </c:pt>
                <c:pt idx="1782">
                  <c:v>1.6548593600000001E-2</c:v>
                </c:pt>
                <c:pt idx="1783">
                  <c:v>1.6620234500000001E-2</c:v>
                </c:pt>
                <c:pt idx="1784">
                  <c:v>1.6563600899999999E-2</c:v>
                </c:pt>
                <c:pt idx="1785">
                  <c:v>1.6545193900000001E-2</c:v>
                </c:pt>
                <c:pt idx="1786">
                  <c:v>1.6560202699999998E-2</c:v>
                </c:pt>
                <c:pt idx="1787">
                  <c:v>1.6593614600000001E-2</c:v>
                </c:pt>
                <c:pt idx="1788">
                  <c:v>1.6623626799999999E-2</c:v>
                </c:pt>
                <c:pt idx="1789">
                  <c:v>1.67571764E-2</c:v>
                </c:pt>
                <c:pt idx="1790">
                  <c:v>1.6623626799999999E-2</c:v>
                </c:pt>
                <c:pt idx="1791">
                  <c:v>1.65902193E-2</c:v>
                </c:pt>
                <c:pt idx="1792">
                  <c:v>1.6575211199999999E-2</c:v>
                </c:pt>
                <c:pt idx="1793">
                  <c:v>1.6623626799999999E-2</c:v>
                </c:pt>
                <c:pt idx="1794">
                  <c:v>1.6605227100000002E-2</c:v>
                </c:pt>
                <c:pt idx="1795">
                  <c:v>1.6653637700000001E-2</c:v>
                </c:pt>
                <c:pt idx="1796">
                  <c:v>1.66352416E-2</c:v>
                </c:pt>
                <c:pt idx="1797">
                  <c:v>1.6620234500000001E-2</c:v>
                </c:pt>
                <c:pt idx="1798">
                  <c:v>1.66352416E-2</c:v>
                </c:pt>
                <c:pt idx="1799">
                  <c:v>1.6553403899999999E-2</c:v>
                </c:pt>
                <c:pt idx="1800">
                  <c:v>1.65834264E-2</c:v>
                </c:pt>
                <c:pt idx="1801">
                  <c:v>1.66352416E-2</c:v>
                </c:pt>
                <c:pt idx="1802">
                  <c:v>1.6683647199999999E-2</c:v>
                </c:pt>
                <c:pt idx="1803">
                  <c:v>1.66652547E-2</c:v>
                </c:pt>
                <c:pt idx="1804">
                  <c:v>1.66134475E-2</c:v>
                </c:pt>
                <c:pt idx="1805">
                  <c:v>1.66652547E-2</c:v>
                </c:pt>
                <c:pt idx="1806">
                  <c:v>1.66986514E-2</c:v>
                </c:pt>
                <c:pt idx="1807">
                  <c:v>1.6713655300000001E-2</c:v>
                </c:pt>
                <c:pt idx="1808">
                  <c:v>1.6683647199999999E-2</c:v>
                </c:pt>
                <c:pt idx="1809">
                  <c:v>1.66652547E-2</c:v>
                </c:pt>
                <c:pt idx="1810">
                  <c:v>1.6628457499999999E-2</c:v>
                </c:pt>
                <c:pt idx="1811">
                  <c:v>1.63574758E-2</c:v>
                </c:pt>
                <c:pt idx="1812">
                  <c:v>1.6725276800000001E-2</c:v>
                </c:pt>
                <c:pt idx="1813">
                  <c:v>1.66734854E-2</c:v>
                </c:pt>
                <c:pt idx="1814">
                  <c:v>1.6725276800000001E-2</c:v>
                </c:pt>
                <c:pt idx="1815">
                  <c:v>1.7837789699999999E-2</c:v>
                </c:pt>
                <c:pt idx="1816">
                  <c:v>1.6740281400000001E-2</c:v>
                </c:pt>
                <c:pt idx="1817">
                  <c:v>1.67736673E-2</c:v>
                </c:pt>
                <c:pt idx="1818">
                  <c:v>1.6688494000000002E-2</c:v>
                </c:pt>
                <c:pt idx="1819">
                  <c:v>1.66584764E-2</c:v>
                </c:pt>
                <c:pt idx="1820">
                  <c:v>1.73699311E-2</c:v>
                </c:pt>
                <c:pt idx="1821">
                  <c:v>1.6688494000000002E-2</c:v>
                </c:pt>
                <c:pt idx="1822">
                  <c:v>1.68336737999999E-2</c:v>
                </c:pt>
                <c:pt idx="1823">
                  <c:v>1.6755285700000001E-2</c:v>
                </c:pt>
                <c:pt idx="1824">
                  <c:v>1.6554814000000001E-2</c:v>
                </c:pt>
                <c:pt idx="1825">
                  <c:v>1.6855412899999998E-2</c:v>
                </c:pt>
                <c:pt idx="1826">
                  <c:v>1.6848674599999999E-2</c:v>
                </c:pt>
                <c:pt idx="1827">
                  <c:v>1.67335178E-2</c:v>
                </c:pt>
                <c:pt idx="1828">
                  <c:v>1.6848674599999999E-2</c:v>
                </c:pt>
                <c:pt idx="1829">
                  <c:v>1.68336737999999E-2</c:v>
                </c:pt>
                <c:pt idx="1830">
                  <c:v>1.6960388E-2</c:v>
                </c:pt>
                <c:pt idx="1831">
                  <c:v>1.6748525100000002E-2</c:v>
                </c:pt>
                <c:pt idx="1832">
                  <c:v>1.6845304299999999E-2</c:v>
                </c:pt>
                <c:pt idx="1833">
                  <c:v>1.6830301999999998E-2</c:v>
                </c:pt>
                <c:pt idx="1834">
                  <c:v>1.6808550500000002E-2</c:v>
                </c:pt>
                <c:pt idx="1835">
                  <c:v>1.68603061E-2</c:v>
                </c:pt>
                <c:pt idx="1836">
                  <c:v>1.6793544699999999E-2</c:v>
                </c:pt>
                <c:pt idx="1837">
                  <c:v>1.6875307700000002E-2</c:v>
                </c:pt>
                <c:pt idx="1838">
                  <c:v>1.7063744200000001E-2</c:v>
                </c:pt>
                <c:pt idx="1839">
                  <c:v>1.70053722E-2</c:v>
                </c:pt>
                <c:pt idx="1840">
                  <c:v>1.6908674200000001E-2</c:v>
                </c:pt>
                <c:pt idx="1841">
                  <c:v>1.6990377800000001E-2</c:v>
                </c:pt>
                <c:pt idx="1842">
                  <c:v>1.6908674200000001E-2</c:v>
                </c:pt>
                <c:pt idx="1843">
                  <c:v>1.6823556E-2</c:v>
                </c:pt>
                <c:pt idx="1844">
                  <c:v>1.6938671900000001E-2</c:v>
                </c:pt>
                <c:pt idx="1845">
                  <c:v>1.6938671900000001E-2</c:v>
                </c:pt>
                <c:pt idx="1846">
                  <c:v>1.6968668199999998E-2</c:v>
                </c:pt>
                <c:pt idx="1847">
                  <c:v>1.6853566E-2</c:v>
                </c:pt>
                <c:pt idx="1848">
                  <c:v>1.6875307700000002E-2</c:v>
                </c:pt>
                <c:pt idx="1849">
                  <c:v>1.70503532E-2</c:v>
                </c:pt>
                <c:pt idx="1850">
                  <c:v>1.6905309699999999E-2</c:v>
                </c:pt>
                <c:pt idx="1851">
                  <c:v>1.69986632E-2</c:v>
                </c:pt>
                <c:pt idx="1852">
                  <c:v>1.7102019400000001E-2</c:v>
                </c:pt>
                <c:pt idx="1853">
                  <c:v>1.69836659E-2</c:v>
                </c:pt>
                <c:pt idx="1854">
                  <c:v>1.7028656699999999E-2</c:v>
                </c:pt>
                <c:pt idx="1855">
                  <c:v>1.6995307500000001E-2</c:v>
                </c:pt>
                <c:pt idx="1856">
                  <c:v>1.6928584900000002E-2</c:v>
                </c:pt>
                <c:pt idx="1857">
                  <c:v>1.69836659E-2</c:v>
                </c:pt>
                <c:pt idx="1858">
                  <c:v>1.6980308699999998E-2</c:v>
                </c:pt>
                <c:pt idx="1859">
                  <c:v>1.6928584900000002E-2</c:v>
                </c:pt>
                <c:pt idx="1860">
                  <c:v>1.7025304000000002E-2</c:v>
                </c:pt>
                <c:pt idx="1861">
                  <c:v>1.7058648900000001E-2</c:v>
                </c:pt>
                <c:pt idx="1862">
                  <c:v>1.7058648900000001E-2</c:v>
                </c:pt>
                <c:pt idx="1863">
                  <c:v>1.71469855E-2</c:v>
                </c:pt>
                <c:pt idx="1864">
                  <c:v>1.7055299100000001E-2</c:v>
                </c:pt>
                <c:pt idx="1865">
                  <c:v>1.7058648900000001E-2</c:v>
                </c:pt>
                <c:pt idx="1866">
                  <c:v>1.7110323100000002E-2</c:v>
                </c:pt>
                <c:pt idx="1867">
                  <c:v>1.7058648900000001E-2</c:v>
                </c:pt>
                <c:pt idx="1868">
                  <c:v>1.7118629099999901E-2</c:v>
                </c:pt>
                <c:pt idx="1869">
                  <c:v>1.7085292799999999E-2</c:v>
                </c:pt>
                <c:pt idx="1870">
                  <c:v>1.71852776E-2</c:v>
                </c:pt>
                <c:pt idx="1871">
                  <c:v>1.7085292799999999E-2</c:v>
                </c:pt>
                <c:pt idx="1872">
                  <c:v>1.7118629099999901E-2</c:v>
                </c:pt>
                <c:pt idx="1873">
                  <c:v>1.71786037E-2</c:v>
                </c:pt>
                <c:pt idx="1874">
                  <c:v>1.71852776E-2</c:v>
                </c:pt>
                <c:pt idx="1875">
                  <c:v>1.7260223599999999E-2</c:v>
                </c:pt>
                <c:pt idx="1876">
                  <c:v>1.7148617099999999E-2</c:v>
                </c:pt>
                <c:pt idx="1877">
                  <c:v>1.71302807E-2</c:v>
                </c:pt>
                <c:pt idx="1878">
                  <c:v>1.7281864899999999E-2</c:v>
                </c:pt>
                <c:pt idx="1879">
                  <c:v>1.7290199499999999E-2</c:v>
                </c:pt>
                <c:pt idx="1880">
                  <c:v>1.7118629099999901E-2</c:v>
                </c:pt>
                <c:pt idx="1881">
                  <c:v>1.7193596500000002E-2</c:v>
                </c:pt>
                <c:pt idx="1882">
                  <c:v>1.71636106E-2</c:v>
                </c:pt>
                <c:pt idx="1883">
                  <c:v>1.7133623300000001E-2</c:v>
                </c:pt>
                <c:pt idx="1884">
                  <c:v>1.7245235099999999E-2</c:v>
                </c:pt>
                <c:pt idx="1885">
                  <c:v>1.7145276000000001E-2</c:v>
                </c:pt>
                <c:pt idx="1886">
                  <c:v>1.7160270999999901E-2</c:v>
                </c:pt>
                <c:pt idx="1887">
                  <c:v>1.7260223599999999E-2</c:v>
                </c:pt>
                <c:pt idx="1888">
                  <c:v>1.7290199499999999E-2</c:v>
                </c:pt>
                <c:pt idx="1889">
                  <c:v>1.7193596500000002E-2</c:v>
                </c:pt>
                <c:pt idx="1890">
                  <c:v>1.71235933E-2</c:v>
                </c:pt>
                <c:pt idx="1891">
                  <c:v>1.71752656E-2</c:v>
                </c:pt>
                <c:pt idx="1892">
                  <c:v>1.72502335E-2</c:v>
                </c:pt>
                <c:pt idx="1893">
                  <c:v>1.7138591599999999E-2</c:v>
                </c:pt>
                <c:pt idx="1894">
                  <c:v>1.72685554E-2</c:v>
                </c:pt>
                <c:pt idx="1895">
                  <c:v>1.72052538E-2</c:v>
                </c:pt>
                <c:pt idx="1896">
                  <c:v>1.7320174099999999E-2</c:v>
                </c:pt>
                <c:pt idx="1897">
                  <c:v>1.72685554E-2</c:v>
                </c:pt>
                <c:pt idx="1898">
                  <c:v>1.73351609E-2</c:v>
                </c:pt>
                <c:pt idx="1899">
                  <c:v>1.73501473E-2</c:v>
                </c:pt>
                <c:pt idx="1900">
                  <c:v>1.73501473E-2</c:v>
                </c:pt>
                <c:pt idx="1901">
                  <c:v>1.7280218199999999E-2</c:v>
                </c:pt>
                <c:pt idx="1902">
                  <c:v>1.7395104500000001E-2</c:v>
                </c:pt>
                <c:pt idx="1903">
                  <c:v>1.72352406E-2</c:v>
                </c:pt>
                <c:pt idx="1904">
                  <c:v>1.72985365E-2</c:v>
                </c:pt>
                <c:pt idx="1905">
                  <c:v>1.7198581000000001E-2</c:v>
                </c:pt>
                <c:pt idx="1906">
                  <c:v>1.7513208200000002E-2</c:v>
                </c:pt>
                <c:pt idx="1907">
                  <c:v>1.7280218199999999E-2</c:v>
                </c:pt>
                <c:pt idx="1908">
                  <c:v>1.73102015E-2</c:v>
                </c:pt>
                <c:pt idx="1909">
                  <c:v>1.7343505499999998E-2</c:v>
                </c:pt>
                <c:pt idx="1910">
                  <c:v>1.73102015E-2</c:v>
                </c:pt>
                <c:pt idx="1911">
                  <c:v>1.7388471499999999E-2</c:v>
                </c:pt>
                <c:pt idx="1912">
                  <c:v>1.727356E-2</c:v>
                </c:pt>
                <c:pt idx="1913">
                  <c:v>1.7283546100000002E-2</c:v>
                </c:pt>
                <c:pt idx="1914">
                  <c:v>1.7370164E-2</c:v>
                </c:pt>
                <c:pt idx="1915">
                  <c:v>1.7506601900000002E-2</c:v>
                </c:pt>
                <c:pt idx="1916">
                  <c:v>1.7373483200000001E-2</c:v>
                </c:pt>
                <c:pt idx="1917">
                  <c:v>1.7470026199999999E-2</c:v>
                </c:pt>
                <c:pt idx="1918">
                  <c:v>1.7358494499999998E-2</c:v>
                </c:pt>
                <c:pt idx="1919">
                  <c:v>1.7370164E-2</c:v>
                </c:pt>
                <c:pt idx="1920">
                  <c:v>1.7333537E-2</c:v>
                </c:pt>
                <c:pt idx="1921">
                  <c:v>1.7370164E-2</c:v>
                </c:pt>
                <c:pt idx="1922">
                  <c:v>1.7333537E-2</c:v>
                </c:pt>
                <c:pt idx="1923">
                  <c:v>1.7385153800000001E-2</c:v>
                </c:pt>
                <c:pt idx="1924">
                  <c:v>1.7418447100000001E-2</c:v>
                </c:pt>
                <c:pt idx="1925">
                  <c:v>1.7529957400000001E-2</c:v>
                </c:pt>
                <c:pt idx="1926">
                  <c:v>1.7363523400000001E-2</c:v>
                </c:pt>
                <c:pt idx="1927">
                  <c:v>1.7433434300000002E-2</c:v>
                </c:pt>
                <c:pt idx="1928">
                  <c:v>1.7348530399999999E-2</c:v>
                </c:pt>
                <c:pt idx="1929">
                  <c:v>1.7583287999999999E-2</c:v>
                </c:pt>
                <c:pt idx="1930">
                  <c:v>1.7445109399999999E-2</c:v>
                </c:pt>
                <c:pt idx="1931">
                  <c:v>1.7445109399999999E-2</c:v>
                </c:pt>
                <c:pt idx="1932">
                  <c:v>1.7430121E-2</c:v>
                </c:pt>
                <c:pt idx="1933">
                  <c:v>1.7581497000000001E-2</c:v>
                </c:pt>
                <c:pt idx="1934">
                  <c:v>1.7523350699999999E-2</c:v>
                </c:pt>
                <c:pt idx="1935">
                  <c:v>1.73118908E-2</c:v>
                </c:pt>
                <c:pt idx="1936">
                  <c:v>1.7529957400000001E-2</c:v>
                </c:pt>
                <c:pt idx="1937">
                  <c:v>1.7508365500000001E-2</c:v>
                </c:pt>
                <c:pt idx="1938">
                  <c:v>1.7589883000000001E-2</c:v>
                </c:pt>
                <c:pt idx="1939">
                  <c:v>1.7430121E-2</c:v>
                </c:pt>
                <c:pt idx="1940">
                  <c:v>1.7589883000000001E-2</c:v>
                </c:pt>
                <c:pt idx="1941">
                  <c:v>1.7553320000000001E-2</c:v>
                </c:pt>
                <c:pt idx="1942">
                  <c:v>1.7604863599999999E-2</c:v>
                </c:pt>
                <c:pt idx="1943">
                  <c:v>1.7535032499999999E-2</c:v>
                </c:pt>
                <c:pt idx="1944">
                  <c:v>1.7371875299999999E-2</c:v>
                </c:pt>
                <c:pt idx="1945">
                  <c:v>1.7508365500000001E-2</c:v>
                </c:pt>
                <c:pt idx="1946">
                  <c:v>1.7568304199999999E-2</c:v>
                </c:pt>
                <c:pt idx="1947">
                  <c:v>1.75650041E-2</c:v>
                </c:pt>
                <c:pt idx="1948">
                  <c:v>1.7763066899999999E-2</c:v>
                </c:pt>
                <c:pt idx="1949">
                  <c:v>1.75650041E-2</c:v>
                </c:pt>
                <c:pt idx="1950">
                  <c:v>1.7664782399999999E-2</c:v>
                </c:pt>
                <c:pt idx="1951">
                  <c:v>1.7498445200000001E-2</c:v>
                </c:pt>
                <c:pt idx="1952">
                  <c:v>1.74468482E-2</c:v>
                </c:pt>
                <c:pt idx="1953">
                  <c:v>1.7664782399999999E-2</c:v>
                </c:pt>
                <c:pt idx="1954">
                  <c:v>1.7761209999999999E-2</c:v>
                </c:pt>
                <c:pt idx="1955">
                  <c:v>1.7613254599999999E-2</c:v>
                </c:pt>
                <c:pt idx="1956">
                  <c:v>1.7664782399999999E-2</c:v>
                </c:pt>
                <c:pt idx="1957">
                  <c:v>1.7613254599999999E-2</c:v>
                </c:pt>
                <c:pt idx="1958">
                  <c:v>1.7498445200000001E-2</c:v>
                </c:pt>
                <c:pt idx="1959">
                  <c:v>1.7639927E-2</c:v>
                </c:pt>
                <c:pt idx="1960">
                  <c:v>1.7643219799999998E-2</c:v>
                </c:pt>
                <c:pt idx="1961">
                  <c:v>1.76947397E-2</c:v>
                </c:pt>
                <c:pt idx="1962">
                  <c:v>1.7866019599999901E-2</c:v>
                </c:pt>
                <c:pt idx="1963">
                  <c:v>1.7703146100000001E-2</c:v>
                </c:pt>
                <c:pt idx="1964">
                  <c:v>1.77846033E-2</c:v>
                </c:pt>
                <c:pt idx="1965">
                  <c:v>1.77846033E-2</c:v>
                </c:pt>
                <c:pt idx="1966">
                  <c:v>1.7703146100000001E-2</c:v>
                </c:pt>
                <c:pt idx="1967">
                  <c:v>1.76998591E-2</c:v>
                </c:pt>
                <c:pt idx="1968">
                  <c:v>1.7754650100000002E-2</c:v>
                </c:pt>
                <c:pt idx="1969">
                  <c:v>1.77846033E-2</c:v>
                </c:pt>
                <c:pt idx="1970">
                  <c:v>1.7733107200000001E-2</c:v>
                </c:pt>
                <c:pt idx="1971">
                  <c:v>1.7748087199999998E-2</c:v>
                </c:pt>
                <c:pt idx="1972">
                  <c:v>1.7663311500000001E-2</c:v>
                </c:pt>
                <c:pt idx="1973">
                  <c:v>1.7733107200000001E-2</c:v>
                </c:pt>
                <c:pt idx="1974">
                  <c:v>1.7814555100000001E-2</c:v>
                </c:pt>
                <c:pt idx="1975">
                  <c:v>1.7774766500000001E-2</c:v>
                </c:pt>
                <c:pt idx="1976">
                  <c:v>1.7733107200000001E-2</c:v>
                </c:pt>
                <c:pt idx="1977">
                  <c:v>1.7829530499999999E-2</c:v>
                </c:pt>
                <c:pt idx="1978">
                  <c:v>1.79408733E-2</c:v>
                </c:pt>
                <c:pt idx="1979">
                  <c:v>1.7763066899999999E-2</c:v>
                </c:pt>
                <c:pt idx="1980">
                  <c:v>1.7774766500000001E-2</c:v>
                </c:pt>
                <c:pt idx="1981">
                  <c:v>1.7919375500000001E-2</c:v>
                </c:pt>
                <c:pt idx="1982">
                  <c:v>1.7874454500000001E-2</c:v>
                </c:pt>
                <c:pt idx="1983">
                  <c:v>1.7774766500000001E-2</c:v>
                </c:pt>
                <c:pt idx="1984">
                  <c:v>1.7759785699999999E-2</c:v>
                </c:pt>
                <c:pt idx="1985">
                  <c:v>1.77897469E-2</c:v>
                </c:pt>
                <c:pt idx="1986">
                  <c:v>1.77897469E-2</c:v>
                </c:pt>
                <c:pt idx="1987">
                  <c:v>1.783796E-2</c:v>
                </c:pt>
                <c:pt idx="1988">
                  <c:v>1.77930252E-2</c:v>
                </c:pt>
                <c:pt idx="1989">
                  <c:v>1.78529376E-2</c:v>
                </c:pt>
                <c:pt idx="1990">
                  <c:v>1.7897868399999999E-2</c:v>
                </c:pt>
                <c:pt idx="1991">
                  <c:v>1.78679148999999E-2</c:v>
                </c:pt>
                <c:pt idx="1992">
                  <c:v>1.78197067E-2</c:v>
                </c:pt>
                <c:pt idx="1993">
                  <c:v>1.7768204700000002E-2</c:v>
                </c:pt>
                <c:pt idx="1994">
                  <c:v>1.7934348400000001E-2</c:v>
                </c:pt>
                <c:pt idx="1995">
                  <c:v>1.8000750100000001E-2</c:v>
                </c:pt>
                <c:pt idx="1996">
                  <c:v>1.7934348400000001E-2</c:v>
                </c:pt>
                <c:pt idx="1997">
                  <c:v>1.7864643900000001E-2</c:v>
                </c:pt>
                <c:pt idx="1998">
                  <c:v>1.7783187999999998E-2</c:v>
                </c:pt>
                <c:pt idx="1999">
                  <c:v>1.7879622299999998E-2</c:v>
                </c:pt>
                <c:pt idx="2000">
                  <c:v>1.7879622299999998E-2</c:v>
                </c:pt>
                <c:pt idx="2001">
                  <c:v>1.8045654000000001E-2</c:v>
                </c:pt>
                <c:pt idx="2002">
                  <c:v>1.7994236800000001E-2</c:v>
                </c:pt>
                <c:pt idx="2003">
                  <c:v>1.8024179000000001E-2</c:v>
                </c:pt>
                <c:pt idx="2004">
                  <c:v>1.7813153700000001E-2</c:v>
                </c:pt>
                <c:pt idx="2005">
                  <c:v>1.79577712E-2</c:v>
                </c:pt>
                <c:pt idx="2006">
                  <c:v>1.8024179000000001E-2</c:v>
                </c:pt>
                <c:pt idx="2007">
                  <c:v>1.7942796E-2</c:v>
                </c:pt>
                <c:pt idx="2008">
                  <c:v>1.78580996E-2</c:v>
                </c:pt>
                <c:pt idx="2009">
                  <c:v>1.7924555299999999E-2</c:v>
                </c:pt>
                <c:pt idx="2010">
                  <c:v>1.79577712E-2</c:v>
                </c:pt>
                <c:pt idx="2011">
                  <c:v>1.7939532300000002E-2</c:v>
                </c:pt>
                <c:pt idx="2012">
                  <c:v>1.8069089600000001E-2</c:v>
                </c:pt>
                <c:pt idx="2013">
                  <c:v>1.7903042500000001E-2</c:v>
                </c:pt>
                <c:pt idx="2014">
                  <c:v>1.8074309699999999E-2</c:v>
                </c:pt>
                <c:pt idx="2015">
                  <c:v>1.7987720499999998E-2</c:v>
                </c:pt>
                <c:pt idx="2016">
                  <c:v>1.80326419E-2</c:v>
                </c:pt>
                <c:pt idx="2017">
                  <c:v>1.8024179000000001E-2</c:v>
                </c:pt>
                <c:pt idx="2018">
                  <c:v>1.80176685E-2</c:v>
                </c:pt>
                <c:pt idx="2019">
                  <c:v>1.8084059100000001E-2</c:v>
                </c:pt>
                <c:pt idx="2020">
                  <c:v>1.8209059100000001E-2</c:v>
                </c:pt>
                <c:pt idx="2021">
                  <c:v>1.7954508899999999E-2</c:v>
                </c:pt>
                <c:pt idx="2022">
                  <c:v>1.8084059100000001E-2</c:v>
                </c:pt>
                <c:pt idx="2023">
                  <c:v>1.7933002600000001E-2</c:v>
                </c:pt>
                <c:pt idx="2024">
                  <c:v>1.8113997100000001E-2</c:v>
                </c:pt>
                <c:pt idx="2025">
                  <c:v>1.80593358E-2</c:v>
                </c:pt>
                <c:pt idx="2026">
                  <c:v>1.8077560199999999E-2</c:v>
                </c:pt>
                <c:pt idx="2027">
                  <c:v>1.8158901500000001E-2</c:v>
                </c:pt>
                <c:pt idx="2028">
                  <c:v>1.79929188E-2</c:v>
                </c:pt>
                <c:pt idx="2029">
                  <c:v>1.8052829400000001E-2</c:v>
                </c:pt>
                <c:pt idx="2030">
                  <c:v>1.8077560199999999E-2</c:v>
                </c:pt>
                <c:pt idx="2031">
                  <c:v>1.8077560199999999E-2</c:v>
                </c:pt>
                <c:pt idx="2032">
                  <c:v>1.8044361500000002E-2</c:v>
                </c:pt>
                <c:pt idx="2033">
                  <c:v>1.8092532299999999E-2</c:v>
                </c:pt>
                <c:pt idx="2034">
                  <c:v>1.8107504099999901E-2</c:v>
                </c:pt>
                <c:pt idx="2035">
                  <c:v>1.80892832E-2</c:v>
                </c:pt>
                <c:pt idx="2036">
                  <c:v>1.8104256400000001E-2</c:v>
                </c:pt>
                <c:pt idx="2037">
                  <c:v>1.8074309699999999E-2</c:v>
                </c:pt>
                <c:pt idx="2038">
                  <c:v>1.8007896900000001E-2</c:v>
                </c:pt>
                <c:pt idx="2039">
                  <c:v>1.8007896900000001E-2</c:v>
                </c:pt>
                <c:pt idx="2040">
                  <c:v>1.79714162E-2</c:v>
                </c:pt>
                <c:pt idx="2041">
                  <c:v>1.8067806200000001E-2</c:v>
                </c:pt>
                <c:pt idx="2042">
                  <c:v>1.8037852199999999E-2</c:v>
                </c:pt>
                <c:pt idx="2043">
                  <c:v>1.8203802799999998E-2</c:v>
                </c:pt>
                <c:pt idx="2044">
                  <c:v>1.8167387600000001E-2</c:v>
                </c:pt>
                <c:pt idx="2045">
                  <c:v>1.8149173899999999E-2</c:v>
                </c:pt>
                <c:pt idx="2046">
                  <c:v>1.8167387600000001E-2</c:v>
                </c:pt>
                <c:pt idx="2047">
                  <c:v>1.8242234199999999E-2</c:v>
                </c:pt>
                <c:pt idx="2048">
                  <c:v>1.8315012700000001E-2</c:v>
                </c:pt>
                <c:pt idx="2049">
                  <c:v>1.8142684999999999E-2</c:v>
                </c:pt>
                <c:pt idx="2050">
                  <c:v>1.8194088300000001E-2</c:v>
                </c:pt>
                <c:pt idx="2051">
                  <c:v>1.8209059100000001E-2</c:v>
                </c:pt>
                <c:pt idx="2052">
                  <c:v>1.8209059100000001E-2</c:v>
                </c:pt>
                <c:pt idx="2053">
                  <c:v>1.8227265499999999E-2</c:v>
                </c:pt>
                <c:pt idx="2054">
                  <c:v>1.8142684999999999E-2</c:v>
                </c:pt>
                <c:pt idx="2055">
                  <c:v>1.8209059100000001E-2</c:v>
                </c:pt>
                <c:pt idx="2056">
                  <c:v>1.8142684999999999E-2</c:v>
                </c:pt>
                <c:pt idx="2057">
                  <c:v>1.8142684999999999E-2</c:v>
                </c:pt>
                <c:pt idx="2058">
                  <c:v>1.8194088300000001E-2</c:v>
                </c:pt>
                <c:pt idx="2059">
                  <c:v>1.8091257999999999E-2</c:v>
                </c:pt>
                <c:pt idx="2060">
                  <c:v>1.8338488199999899E-2</c:v>
                </c:pt>
                <c:pt idx="2061">
                  <c:v>1.8242234199999999E-2</c:v>
                </c:pt>
                <c:pt idx="2062">
                  <c:v>1.8224029499999999E-2</c:v>
                </c:pt>
                <c:pt idx="2063">
                  <c:v>1.8217555099999901E-2</c:v>
                </c:pt>
                <c:pt idx="2064">
                  <c:v>1.83021053E-2</c:v>
                </c:pt>
                <c:pt idx="2065">
                  <c:v>1.8187608099999999E-2</c:v>
                </c:pt>
                <c:pt idx="2066">
                  <c:v>1.8332038700000001E-2</c:v>
                </c:pt>
                <c:pt idx="2067">
                  <c:v>1.8202581799999999E-2</c:v>
                </c:pt>
                <c:pt idx="2068">
                  <c:v>1.8298876499999901E-2</c:v>
                </c:pt>
                <c:pt idx="2069">
                  <c:v>1.8383377100000001E-2</c:v>
                </c:pt>
                <c:pt idx="2070">
                  <c:v>1.8368414400000001E-2</c:v>
                </c:pt>
                <c:pt idx="2071">
                  <c:v>1.8262473099999999E-2</c:v>
                </c:pt>
                <c:pt idx="2072">
                  <c:v>1.8332038700000001E-2</c:v>
                </c:pt>
                <c:pt idx="2073">
                  <c:v>1.8112734499999901E-2</c:v>
                </c:pt>
                <c:pt idx="2074">
                  <c:v>1.8298876499999901E-2</c:v>
                </c:pt>
                <c:pt idx="2075">
                  <c:v>1.83587479E-2</c:v>
                </c:pt>
                <c:pt idx="2076">
                  <c:v>1.8361970799999999E-2</c:v>
                </c:pt>
                <c:pt idx="2077">
                  <c:v>1.8313844900000001E-2</c:v>
                </c:pt>
                <c:pt idx="2078">
                  <c:v>1.8361970799999999E-2</c:v>
                </c:pt>
                <c:pt idx="2079">
                  <c:v>1.8605608700000002E-2</c:v>
                </c:pt>
                <c:pt idx="2080">
                  <c:v>1.83919016E-2</c:v>
                </c:pt>
                <c:pt idx="2081">
                  <c:v>1.8361970799999999E-2</c:v>
                </c:pt>
                <c:pt idx="2082">
                  <c:v>1.8458184999999998E-2</c:v>
                </c:pt>
                <c:pt idx="2083">
                  <c:v>1.8539393000000001E-2</c:v>
                </c:pt>
                <c:pt idx="2084">
                  <c:v>1.8307388000000001E-2</c:v>
                </c:pt>
                <c:pt idx="2085">
                  <c:v>1.8488105800000001E-2</c:v>
                </c:pt>
                <c:pt idx="2086">
                  <c:v>1.8406866399999999E-2</c:v>
                </c:pt>
                <c:pt idx="2087">
                  <c:v>1.8473145600000001E-2</c:v>
                </c:pt>
                <c:pt idx="2088">
                  <c:v>1.8322358899999999E-2</c:v>
                </c:pt>
                <c:pt idx="2089">
                  <c:v>1.8337329499999999E-2</c:v>
                </c:pt>
                <c:pt idx="2090">
                  <c:v>1.8337329499999999E-2</c:v>
                </c:pt>
                <c:pt idx="2091">
                  <c:v>1.84517588999999E-2</c:v>
                </c:pt>
                <c:pt idx="2092">
                  <c:v>1.83737148999999E-2</c:v>
                </c:pt>
                <c:pt idx="2093">
                  <c:v>1.8547943300000001E-2</c:v>
                </c:pt>
                <c:pt idx="2094">
                  <c:v>1.84335794E-2</c:v>
                </c:pt>
                <c:pt idx="2095">
                  <c:v>1.8481685500000001E-2</c:v>
                </c:pt>
                <c:pt idx="2096">
                  <c:v>1.84485447E-2</c:v>
                </c:pt>
                <c:pt idx="2097">
                  <c:v>1.84966482E-2</c:v>
                </c:pt>
                <c:pt idx="2098">
                  <c:v>1.83672696E-2</c:v>
                </c:pt>
                <c:pt idx="2099">
                  <c:v>1.85180252E-2</c:v>
                </c:pt>
                <c:pt idx="2100">
                  <c:v>1.8481685500000001E-2</c:v>
                </c:pt>
                <c:pt idx="2101">
                  <c:v>1.85116107E-2</c:v>
                </c:pt>
                <c:pt idx="2102">
                  <c:v>1.83972084E-2</c:v>
                </c:pt>
                <c:pt idx="2103">
                  <c:v>1.8571457E-2</c:v>
                </c:pt>
                <c:pt idx="2104">
                  <c:v>1.8427145799999999E-2</c:v>
                </c:pt>
                <c:pt idx="2105">
                  <c:v>1.85233658E-2</c:v>
                </c:pt>
                <c:pt idx="2106">
                  <c:v>1.8412177200000001E-2</c:v>
                </c:pt>
                <c:pt idx="2107">
                  <c:v>1.85233658E-2</c:v>
                </c:pt>
                <c:pt idx="2108">
                  <c:v>1.8442113900000001E-2</c:v>
                </c:pt>
                <c:pt idx="2109">
                  <c:v>1.85233658E-2</c:v>
                </c:pt>
                <c:pt idx="2110">
                  <c:v>1.8556495900000001E-2</c:v>
                </c:pt>
                <c:pt idx="2111">
                  <c:v>1.85233658E-2</c:v>
                </c:pt>
                <c:pt idx="2112">
                  <c:v>1.86227323E-2</c:v>
                </c:pt>
                <c:pt idx="2113">
                  <c:v>1.8472049199999899E-2</c:v>
                </c:pt>
                <c:pt idx="2114">
                  <c:v>1.84870164E-2</c:v>
                </c:pt>
                <c:pt idx="2115">
                  <c:v>1.8571457E-2</c:v>
                </c:pt>
                <c:pt idx="2116">
                  <c:v>1.86227323E-2</c:v>
                </c:pt>
                <c:pt idx="2117">
                  <c:v>1.8571457E-2</c:v>
                </c:pt>
                <c:pt idx="2118">
                  <c:v>1.8616338100000001E-2</c:v>
                </c:pt>
                <c:pt idx="2119">
                  <c:v>1.8531915699999998E-2</c:v>
                </c:pt>
                <c:pt idx="2120">
                  <c:v>1.8598178399999998E-2</c:v>
                </c:pt>
                <c:pt idx="2121">
                  <c:v>1.8631297799999998E-2</c:v>
                </c:pt>
                <c:pt idx="2122">
                  <c:v>1.87124678E-2</c:v>
                </c:pt>
                <c:pt idx="2123">
                  <c:v>1.8546881500000001E-2</c:v>
                </c:pt>
                <c:pt idx="2124">
                  <c:v>1.9417569999999999E-2</c:v>
                </c:pt>
                <c:pt idx="2125">
                  <c:v>1.8583216499999999E-2</c:v>
                </c:pt>
                <c:pt idx="2126">
                  <c:v>1.8661216099999999E-2</c:v>
                </c:pt>
                <c:pt idx="2127">
                  <c:v>1.8643061799999999E-2</c:v>
                </c:pt>
                <c:pt idx="2128">
                  <c:v>1.8643061799999999E-2</c:v>
                </c:pt>
                <c:pt idx="2129">
                  <c:v>1.8444216999999999E-2</c:v>
                </c:pt>
                <c:pt idx="2130">
                  <c:v>1.8631297799999998E-2</c:v>
                </c:pt>
                <c:pt idx="2131">
                  <c:v>1.8661216099999999E-2</c:v>
                </c:pt>
                <c:pt idx="2132">
                  <c:v>1.8772284600000001E-2</c:v>
                </c:pt>
                <c:pt idx="2133">
                  <c:v>1.8676174699999999E-2</c:v>
                </c:pt>
                <c:pt idx="2134">
                  <c:v>1.8643061799999999E-2</c:v>
                </c:pt>
                <c:pt idx="2135">
                  <c:v>1.8658022199999999E-2</c:v>
                </c:pt>
                <c:pt idx="2136">
                  <c:v>1.85917767E-2</c:v>
                </c:pt>
                <c:pt idx="2137">
                  <c:v>1.8772284600000001E-2</c:v>
                </c:pt>
                <c:pt idx="2138">
                  <c:v>1.8787238000000001E-2</c:v>
                </c:pt>
                <c:pt idx="2139">
                  <c:v>1.8736005900000002E-2</c:v>
                </c:pt>
                <c:pt idx="2140">
                  <c:v>1.8765919400000001E-2</c:v>
                </c:pt>
                <c:pt idx="2141">
                  <c:v>1.86879421E-2</c:v>
                </c:pt>
                <c:pt idx="2142">
                  <c:v>1.8721048600000002E-2</c:v>
                </c:pt>
                <c:pt idx="2143">
                  <c:v>1.8747777600000001E-2</c:v>
                </c:pt>
                <c:pt idx="2144">
                  <c:v>1.8832095900000002E-2</c:v>
                </c:pt>
                <c:pt idx="2145">
                  <c:v>1.88107870999999E-2</c:v>
                </c:pt>
                <c:pt idx="2146">
                  <c:v>1.8636668799999999E-2</c:v>
                </c:pt>
                <c:pt idx="2147">
                  <c:v>1.8928135799999999E-2</c:v>
                </c:pt>
                <c:pt idx="2148">
                  <c:v>1.8711482099999999E-2</c:v>
                </c:pt>
                <c:pt idx="2149">
                  <c:v>1.8825742299999899E-2</c:v>
                </c:pt>
                <c:pt idx="2150">
                  <c:v>1.87776934E-2</c:v>
                </c:pt>
                <c:pt idx="2151">
                  <c:v>1.87776934E-2</c:v>
                </c:pt>
                <c:pt idx="2152">
                  <c:v>1.87776934E-2</c:v>
                </c:pt>
                <c:pt idx="2153">
                  <c:v>1.8795831499999999E-2</c:v>
                </c:pt>
                <c:pt idx="2154">
                  <c:v>1.8906852299999999E-2</c:v>
                </c:pt>
                <c:pt idx="2155">
                  <c:v>1.8711482099999999E-2</c:v>
                </c:pt>
                <c:pt idx="2156">
                  <c:v>1.8711482099999999E-2</c:v>
                </c:pt>
                <c:pt idx="2157">
                  <c:v>1.88556517E-2</c:v>
                </c:pt>
                <c:pt idx="2158">
                  <c:v>1.8906852299999999E-2</c:v>
                </c:pt>
                <c:pt idx="2159">
                  <c:v>1.8825742299999899E-2</c:v>
                </c:pt>
                <c:pt idx="2160">
                  <c:v>1.8660204999999999E-2</c:v>
                </c:pt>
                <c:pt idx="2161">
                  <c:v>1.8906852299999999E-2</c:v>
                </c:pt>
                <c:pt idx="2162">
                  <c:v>1.88556517E-2</c:v>
                </c:pt>
                <c:pt idx="2163">
                  <c:v>1.88706058999999E-2</c:v>
                </c:pt>
                <c:pt idx="2164">
                  <c:v>1.8771326500000001E-2</c:v>
                </c:pt>
                <c:pt idx="2165">
                  <c:v>1.87862868E-2</c:v>
                </c:pt>
                <c:pt idx="2166">
                  <c:v>1.87862868E-2</c:v>
                </c:pt>
                <c:pt idx="2167">
                  <c:v>1.96859177E-2</c:v>
                </c:pt>
                <c:pt idx="2168">
                  <c:v>1.8816206299999999E-2</c:v>
                </c:pt>
                <c:pt idx="2169">
                  <c:v>1.89453716E-2</c:v>
                </c:pt>
                <c:pt idx="2170">
                  <c:v>1.89453716E-2</c:v>
                </c:pt>
                <c:pt idx="2171">
                  <c:v>1.8930419099999998E-2</c:v>
                </c:pt>
                <c:pt idx="2172">
                  <c:v>1.8915466299999999E-2</c:v>
                </c:pt>
                <c:pt idx="2173">
                  <c:v>1.8890998900000001E-2</c:v>
                </c:pt>
                <c:pt idx="2174">
                  <c:v>1.8942205300000001E-2</c:v>
                </c:pt>
                <c:pt idx="2175">
                  <c:v>1.89453716E-2</c:v>
                </c:pt>
                <c:pt idx="2176">
                  <c:v>1.9026444699999999E-2</c:v>
                </c:pt>
                <c:pt idx="2177">
                  <c:v>1.89453716E-2</c:v>
                </c:pt>
                <c:pt idx="2178">
                  <c:v>1.89965486E-2</c:v>
                </c:pt>
                <c:pt idx="2179">
                  <c:v>1.90775904E-2</c:v>
                </c:pt>
                <c:pt idx="2180">
                  <c:v>1.8957158799999999E-2</c:v>
                </c:pt>
                <c:pt idx="2181">
                  <c:v>1.8912297099999999E-2</c:v>
                </c:pt>
                <c:pt idx="2182">
                  <c:v>1.8876041E-2</c:v>
                </c:pt>
                <c:pt idx="2183">
                  <c:v>1.8912297099999999E-2</c:v>
                </c:pt>
                <c:pt idx="2184">
                  <c:v>1.89603237E-2</c:v>
                </c:pt>
                <c:pt idx="2185">
                  <c:v>1.9071286100000001E-2</c:v>
                </c:pt>
                <c:pt idx="2186">
                  <c:v>1.90201287E-2</c:v>
                </c:pt>
                <c:pt idx="2187">
                  <c:v>1.9046872999999999E-2</c:v>
                </c:pt>
                <c:pt idx="2188">
                  <c:v>1.9005178000000001E-2</c:v>
                </c:pt>
                <c:pt idx="2189">
                  <c:v>1.9035079100000001E-2</c:v>
                </c:pt>
                <c:pt idx="2190">
                  <c:v>1.9041392199999899E-2</c:v>
                </c:pt>
                <c:pt idx="2191">
                  <c:v>1.9050029199999999E-2</c:v>
                </c:pt>
                <c:pt idx="2192">
                  <c:v>1.9035079100000001E-2</c:v>
                </c:pt>
                <c:pt idx="2193">
                  <c:v>1.9116124500000001E-2</c:v>
                </c:pt>
                <c:pt idx="2194">
                  <c:v>1.90319215E-2</c:v>
                </c:pt>
                <c:pt idx="2195">
                  <c:v>1.9035079100000001E-2</c:v>
                </c:pt>
                <c:pt idx="2196">
                  <c:v>1.9116124500000001E-2</c:v>
                </c:pt>
                <c:pt idx="2197">
                  <c:v>1.8980738699999999E-2</c:v>
                </c:pt>
                <c:pt idx="2198">
                  <c:v>1.90948773E-2</c:v>
                </c:pt>
                <c:pt idx="2199">
                  <c:v>1.9061824099999999E-2</c:v>
                </c:pt>
                <c:pt idx="2200">
                  <c:v>1.9061824099999999E-2</c:v>
                </c:pt>
                <c:pt idx="2201">
                  <c:v>1.9109825899999999E-2</c:v>
                </c:pt>
                <c:pt idx="2202">
                  <c:v>1.9076775000000001E-2</c:v>
                </c:pt>
                <c:pt idx="2203">
                  <c:v>1.9160959799999999E-2</c:v>
                </c:pt>
                <c:pt idx="2204">
                  <c:v>1.9154669900000001E-2</c:v>
                </c:pt>
                <c:pt idx="2205">
                  <c:v>1.9109825899999999E-2</c:v>
                </c:pt>
                <c:pt idx="2206">
                  <c:v>1.91845642E-2</c:v>
                </c:pt>
                <c:pt idx="2207">
                  <c:v>1.90106491999999E-2</c:v>
                </c:pt>
                <c:pt idx="2208">
                  <c:v>1.9025604000000002E-2</c:v>
                </c:pt>
                <c:pt idx="2209">
                  <c:v>1.9061824099999999E-2</c:v>
                </c:pt>
                <c:pt idx="2210">
                  <c:v>1.9124774300000001E-2</c:v>
                </c:pt>
                <c:pt idx="2211">
                  <c:v>1.9076775000000001E-2</c:v>
                </c:pt>
                <c:pt idx="2212">
                  <c:v>1.9070466099999999E-2</c:v>
                </c:pt>
                <c:pt idx="2213">
                  <c:v>1.9070466099999999E-2</c:v>
                </c:pt>
                <c:pt idx="2214">
                  <c:v>1.9154669900000001E-2</c:v>
                </c:pt>
                <c:pt idx="2215">
                  <c:v>1.9220735400000001E-2</c:v>
                </c:pt>
                <c:pt idx="2216">
                  <c:v>1.9169617199999999E-2</c:v>
                </c:pt>
                <c:pt idx="2217">
                  <c:v>1.9214457099999999E-2</c:v>
                </c:pt>
                <c:pt idx="2218">
                  <c:v>1.90192834E-2</c:v>
                </c:pt>
                <c:pt idx="2219">
                  <c:v>1.91365748E-2</c:v>
                </c:pt>
                <c:pt idx="2220">
                  <c:v>1.9229402999999999E-2</c:v>
                </c:pt>
                <c:pt idx="2221">
                  <c:v>1.9214457099999999E-2</c:v>
                </c:pt>
                <c:pt idx="2222">
                  <c:v>1.9265563400000001E-2</c:v>
                </c:pt>
                <c:pt idx="2223">
                  <c:v>1.9211316799999999E-2</c:v>
                </c:pt>
                <c:pt idx="2224">
                  <c:v>1.9214457099999999E-2</c:v>
                </c:pt>
                <c:pt idx="2225">
                  <c:v>1.9196369099999999E-2</c:v>
                </c:pt>
                <c:pt idx="2226">
                  <c:v>1.9229402999999999E-2</c:v>
                </c:pt>
                <c:pt idx="2227">
                  <c:v>1.9229402999999999E-2</c:v>
                </c:pt>
                <c:pt idx="2228">
                  <c:v>1.9259293800000001E-2</c:v>
                </c:pt>
                <c:pt idx="2229">
                  <c:v>1.9259293800000001E-2</c:v>
                </c:pt>
                <c:pt idx="2230">
                  <c:v>1.9226264199999898E-2</c:v>
                </c:pt>
                <c:pt idx="2231">
                  <c:v>1.9130277500000001E-2</c:v>
                </c:pt>
                <c:pt idx="2232">
                  <c:v>1.9196369099999999E-2</c:v>
                </c:pt>
                <c:pt idx="2233">
                  <c:v>1.9274238700000002E-2</c:v>
                </c:pt>
                <c:pt idx="2234">
                  <c:v>2.0180927599999999E-2</c:v>
                </c:pt>
                <c:pt idx="2235">
                  <c:v>1.9289183299999998E-2</c:v>
                </c:pt>
                <c:pt idx="2236">
                  <c:v>1.9304127500000001E-2</c:v>
                </c:pt>
                <c:pt idx="2237">
                  <c:v>1.9304127500000001E-2</c:v>
                </c:pt>
                <c:pt idx="2238">
                  <c:v>1.91389322E-2</c:v>
                </c:pt>
                <c:pt idx="2239">
                  <c:v>1.92860503E-2</c:v>
                </c:pt>
                <c:pt idx="2240">
                  <c:v>1.9330886199999901E-2</c:v>
                </c:pt>
                <c:pt idx="2241">
                  <c:v>1.92860503E-2</c:v>
                </c:pt>
                <c:pt idx="2242">
                  <c:v>1.9153886700000001E-2</c:v>
                </c:pt>
                <c:pt idx="2243">
                  <c:v>1.9304127500000001E-2</c:v>
                </c:pt>
                <c:pt idx="2244">
                  <c:v>1.9300995899999899E-2</c:v>
                </c:pt>
                <c:pt idx="2245">
                  <c:v>1.9249883799999999E-2</c:v>
                </c:pt>
                <c:pt idx="2246">
                  <c:v>1.9330886199999901E-2</c:v>
                </c:pt>
                <c:pt idx="2247">
                  <c:v>1.9360775100000002E-2</c:v>
                </c:pt>
                <c:pt idx="2248">
                  <c:v>1.8236945699999899E-2</c:v>
                </c:pt>
                <c:pt idx="2249">
                  <c:v>1.9348958100000001E-2</c:v>
                </c:pt>
                <c:pt idx="2250">
                  <c:v>1.9459782799999999E-2</c:v>
                </c:pt>
                <c:pt idx="2251">
                  <c:v>1.9363900899999901E-2</c:v>
                </c:pt>
                <c:pt idx="2252">
                  <c:v>1.9330886199999901E-2</c:v>
                </c:pt>
                <c:pt idx="2253">
                  <c:v>1.9408727399999999E-2</c:v>
                </c:pt>
                <c:pt idx="2254">
                  <c:v>1.9279781999999999E-2</c:v>
                </c:pt>
                <c:pt idx="2255">
                  <c:v>1.9214457099999999E-2</c:v>
                </c:pt>
                <c:pt idx="2256">
                  <c:v>1.9294730499999999E-2</c:v>
                </c:pt>
                <c:pt idx="2257">
                  <c:v>1.9399360800000001E-2</c:v>
                </c:pt>
                <c:pt idx="2258">
                  <c:v>1.9408727399999999E-2</c:v>
                </c:pt>
                <c:pt idx="2259">
                  <c:v>1.9453550699999999E-2</c:v>
                </c:pt>
                <c:pt idx="2260">
                  <c:v>1.9408727399999999E-2</c:v>
                </c:pt>
                <c:pt idx="2261">
                  <c:v>1.94896575E-2</c:v>
                </c:pt>
                <c:pt idx="2262">
                  <c:v>1.9408727399999999E-2</c:v>
                </c:pt>
                <c:pt idx="2263">
                  <c:v>1.9453550699999999E-2</c:v>
                </c:pt>
                <c:pt idx="2264">
                  <c:v>1.9450433600000001E-2</c:v>
                </c:pt>
                <c:pt idx="2265">
                  <c:v>1.94354913999999E-2</c:v>
                </c:pt>
                <c:pt idx="2266">
                  <c:v>1.93545213E-2</c:v>
                </c:pt>
                <c:pt idx="2267">
                  <c:v>1.9369468099999999E-2</c:v>
                </c:pt>
                <c:pt idx="2268">
                  <c:v>1.9564338399999999E-2</c:v>
                </c:pt>
                <c:pt idx="2269">
                  <c:v>1.9369468099999999E-2</c:v>
                </c:pt>
                <c:pt idx="2270">
                  <c:v>1.9498371E-2</c:v>
                </c:pt>
                <c:pt idx="2271">
                  <c:v>1.9564338399999999E-2</c:v>
                </c:pt>
                <c:pt idx="2272">
                  <c:v>1.9528249500000001E-2</c:v>
                </c:pt>
                <c:pt idx="2273">
                  <c:v>1.9513310400000001E-2</c:v>
                </c:pt>
                <c:pt idx="2274">
                  <c:v>1.95101991E-2</c:v>
                </c:pt>
                <c:pt idx="2275">
                  <c:v>1.9480317E-2</c:v>
                </c:pt>
                <c:pt idx="2276">
                  <c:v>1.94292519999999E-2</c:v>
                </c:pt>
                <c:pt idx="2277">
                  <c:v>1.9297144799999999E-2</c:v>
                </c:pt>
                <c:pt idx="2278">
                  <c:v>1.9495258200000001E-2</c:v>
                </c:pt>
                <c:pt idx="2279">
                  <c:v>1.9573064599999999E-2</c:v>
                </c:pt>
                <c:pt idx="2280">
                  <c:v>1.9528249500000001E-2</c:v>
                </c:pt>
                <c:pt idx="2281">
                  <c:v>1.9624076899999999E-2</c:v>
                </c:pt>
                <c:pt idx="2282">
                  <c:v>1.94230097E-2</c:v>
                </c:pt>
                <c:pt idx="2283">
                  <c:v>1.9444197199999999E-2</c:v>
                </c:pt>
                <c:pt idx="2284">
                  <c:v>1.9444197199999999E-2</c:v>
                </c:pt>
                <c:pt idx="2285">
                  <c:v>1.94890304999999E-2</c:v>
                </c:pt>
                <c:pt idx="2286">
                  <c:v>1.9363214199999999E-2</c:v>
                </c:pt>
                <c:pt idx="2287">
                  <c:v>1.94890304999999E-2</c:v>
                </c:pt>
                <c:pt idx="2288">
                  <c:v>1.9459141900000001E-2</c:v>
                </c:pt>
                <c:pt idx="2289">
                  <c:v>1.9588002300000001E-2</c:v>
                </c:pt>
                <c:pt idx="2290">
                  <c:v>1.9639010700000001E-2</c:v>
                </c:pt>
                <c:pt idx="2291">
                  <c:v>1.94890304999999E-2</c:v>
                </c:pt>
                <c:pt idx="2292">
                  <c:v>1.95039742E-2</c:v>
                </c:pt>
                <c:pt idx="2293">
                  <c:v>1.9543188199999902E-2</c:v>
                </c:pt>
                <c:pt idx="2294">
                  <c:v>1.92216136E-2</c:v>
                </c:pt>
                <c:pt idx="2295">
                  <c:v>1.94890304999999E-2</c:v>
                </c:pt>
                <c:pt idx="2296">
                  <c:v>1.9947228300000001E-2</c:v>
                </c:pt>
                <c:pt idx="2297">
                  <c:v>1.96626856E-2</c:v>
                </c:pt>
                <c:pt idx="2298">
                  <c:v>1.9632813299999999E-2</c:v>
                </c:pt>
                <c:pt idx="2299">
                  <c:v>1.9617876699999998E-2</c:v>
                </c:pt>
                <c:pt idx="2300">
                  <c:v>1.96446513E-2</c:v>
                </c:pt>
                <c:pt idx="2301">
                  <c:v>1.9758468599999999E-2</c:v>
                </c:pt>
                <c:pt idx="2302">
                  <c:v>1.95936294E-2</c:v>
                </c:pt>
                <c:pt idx="2303">
                  <c:v>1.9629713600000001E-2</c:v>
                </c:pt>
                <c:pt idx="2304">
                  <c:v>1.9659588700000001E-2</c:v>
                </c:pt>
                <c:pt idx="2305">
                  <c:v>1.9773399300000001E-2</c:v>
                </c:pt>
                <c:pt idx="2306">
                  <c:v>1.9674525799999999E-2</c:v>
                </c:pt>
                <c:pt idx="2307">
                  <c:v>1.9659588700000001E-2</c:v>
                </c:pt>
                <c:pt idx="2308">
                  <c:v>1.9608570799999898E-2</c:v>
                </c:pt>
                <c:pt idx="2309">
                  <c:v>1.95936294E-2</c:v>
                </c:pt>
                <c:pt idx="2310">
                  <c:v>1.9692556600000001E-2</c:v>
                </c:pt>
                <c:pt idx="2311">
                  <c:v>1.9692556600000001E-2</c:v>
                </c:pt>
                <c:pt idx="2312">
                  <c:v>1.9788329600000001E-2</c:v>
                </c:pt>
                <c:pt idx="2313">
                  <c:v>1.9608570799999898E-2</c:v>
                </c:pt>
                <c:pt idx="2314">
                  <c:v>1.9638452399999898E-2</c:v>
                </c:pt>
                <c:pt idx="2315">
                  <c:v>1.9659588700000001E-2</c:v>
                </c:pt>
                <c:pt idx="2316">
                  <c:v>1.9812026600000001E-2</c:v>
                </c:pt>
                <c:pt idx="2317">
                  <c:v>1.9737360400000001E-2</c:v>
                </c:pt>
                <c:pt idx="2318">
                  <c:v>1.9653392700000001E-2</c:v>
                </c:pt>
                <c:pt idx="2319">
                  <c:v>1.97492061E-2</c:v>
                </c:pt>
                <c:pt idx="2320">
                  <c:v>1.9758468599999999E-2</c:v>
                </c:pt>
                <c:pt idx="2321">
                  <c:v>1.97492061E-2</c:v>
                </c:pt>
                <c:pt idx="2322">
                  <c:v>1.97672279E-2</c:v>
                </c:pt>
                <c:pt idx="2323">
                  <c:v>1.97790758E-2</c:v>
                </c:pt>
                <c:pt idx="2324">
                  <c:v>1.9668332699999999E-2</c:v>
                </c:pt>
                <c:pt idx="2325">
                  <c:v>1.97492061E-2</c:v>
                </c:pt>
                <c:pt idx="2326">
                  <c:v>1.98629762E-2</c:v>
                </c:pt>
                <c:pt idx="2327">
                  <c:v>1.9877904500000002E-2</c:v>
                </c:pt>
                <c:pt idx="2328">
                  <c:v>1.97672279E-2</c:v>
                </c:pt>
                <c:pt idx="2329">
                  <c:v>1.9794010099999999E-2</c:v>
                </c:pt>
                <c:pt idx="2330">
                  <c:v>1.9877904500000002E-2</c:v>
                </c:pt>
                <c:pt idx="2331">
                  <c:v>1.9838811099999999E-2</c:v>
                </c:pt>
                <c:pt idx="2332">
                  <c:v>1.9743027400000002E-2</c:v>
                </c:pt>
                <c:pt idx="2333">
                  <c:v>1.9797094000000001E-2</c:v>
                </c:pt>
                <c:pt idx="2334">
                  <c:v>1.9808944099999899E-2</c:v>
                </c:pt>
                <c:pt idx="2335">
                  <c:v>1.9808944099999899E-2</c:v>
                </c:pt>
                <c:pt idx="2336">
                  <c:v>1.9757965299999999E-2</c:v>
                </c:pt>
                <c:pt idx="2337">
                  <c:v>1.9757965299999999E-2</c:v>
                </c:pt>
                <c:pt idx="2338">
                  <c:v>1.98177135E-2</c:v>
                </c:pt>
                <c:pt idx="2339">
                  <c:v>1.98238778E-2</c:v>
                </c:pt>
                <c:pt idx="2340">
                  <c:v>1.9853743999999899E-2</c:v>
                </c:pt>
                <c:pt idx="2341">
                  <c:v>1.9931474599999999E-2</c:v>
                </c:pt>
                <c:pt idx="2342">
                  <c:v>1.9868676599999999E-2</c:v>
                </c:pt>
                <c:pt idx="2343">
                  <c:v>1.9838811099999999E-2</c:v>
                </c:pt>
                <c:pt idx="2344">
                  <c:v>1.9997318600000001E-2</c:v>
                </c:pt>
                <c:pt idx="2345">
                  <c:v>1.9898540900000001E-2</c:v>
                </c:pt>
                <c:pt idx="2346">
                  <c:v>1.9853743999999899E-2</c:v>
                </c:pt>
                <c:pt idx="2347">
                  <c:v>1.9931474599999999E-2</c:v>
                </c:pt>
                <c:pt idx="2348">
                  <c:v>1.9787840099999999E-2</c:v>
                </c:pt>
                <c:pt idx="2349">
                  <c:v>1.9997318600000001E-2</c:v>
                </c:pt>
                <c:pt idx="2350">
                  <c:v>1.9931474599999999E-2</c:v>
                </c:pt>
                <c:pt idx="2351">
                  <c:v>1.9883608899999999E-2</c:v>
                </c:pt>
                <c:pt idx="2352">
                  <c:v>1.9862521099999999E-2</c:v>
                </c:pt>
                <c:pt idx="2353">
                  <c:v>1.9931474599999999E-2</c:v>
                </c:pt>
                <c:pt idx="2354">
                  <c:v>1.9943334600000001E-2</c:v>
                </c:pt>
                <c:pt idx="2355">
                  <c:v>1.9946404099999999E-2</c:v>
                </c:pt>
                <c:pt idx="2356">
                  <c:v>1.99613332E-2</c:v>
                </c:pt>
                <c:pt idx="2357">
                  <c:v>1.9877456200000001E-2</c:v>
                </c:pt>
                <c:pt idx="2358">
                  <c:v>2.00420932E-2</c:v>
                </c:pt>
                <c:pt idx="2359">
                  <c:v>1.9976262000000002E-2</c:v>
                </c:pt>
                <c:pt idx="2360">
                  <c:v>1.9973195400000001E-2</c:v>
                </c:pt>
                <c:pt idx="2361">
                  <c:v>2.0021046300000001E-2</c:v>
                </c:pt>
                <c:pt idx="2362">
                  <c:v>1.9973195400000001E-2</c:v>
                </c:pt>
                <c:pt idx="2363">
                  <c:v>2.0017983999999999E-2</c:v>
                </c:pt>
                <c:pt idx="2364">
                  <c:v>1.9958265199999999E-2</c:v>
                </c:pt>
                <c:pt idx="2365">
                  <c:v>1.9958265199999999E-2</c:v>
                </c:pt>
                <c:pt idx="2366">
                  <c:v>1.9988125299999999E-2</c:v>
                </c:pt>
                <c:pt idx="2367">
                  <c:v>1.9973195400000001E-2</c:v>
                </c:pt>
                <c:pt idx="2368">
                  <c:v>2.00509008E-2</c:v>
                </c:pt>
                <c:pt idx="2369">
                  <c:v>1.9958265199999999E-2</c:v>
                </c:pt>
                <c:pt idx="2370">
                  <c:v>2.00030548E-2</c:v>
                </c:pt>
                <c:pt idx="2371">
                  <c:v>2.0065827500000001E-2</c:v>
                </c:pt>
                <c:pt idx="2372">
                  <c:v>1.9988125299999999E-2</c:v>
                </c:pt>
                <c:pt idx="2373">
                  <c:v>2.0017983999999999E-2</c:v>
                </c:pt>
                <c:pt idx="2374">
                  <c:v>2.00030548E-2</c:v>
                </c:pt>
                <c:pt idx="2375">
                  <c:v>1.9850201099999999E-2</c:v>
                </c:pt>
                <c:pt idx="2376">
                  <c:v>1.9996925200000001E-2</c:v>
                </c:pt>
                <c:pt idx="2377">
                  <c:v>2.0062769500000001E-2</c:v>
                </c:pt>
                <c:pt idx="2378">
                  <c:v>2.0161477099999998E-2</c:v>
                </c:pt>
                <c:pt idx="2379">
                  <c:v>2.0032912900000002E-2</c:v>
                </c:pt>
                <c:pt idx="2380">
                  <c:v>2.02482363E-2</c:v>
                </c:pt>
                <c:pt idx="2381">
                  <c:v>1.9945985699999998E-2</c:v>
                </c:pt>
                <c:pt idx="2382">
                  <c:v>2.0062769500000001E-2</c:v>
                </c:pt>
                <c:pt idx="2383">
                  <c:v>2.0107552000000001E-2</c:v>
                </c:pt>
                <c:pt idx="2384">
                  <c:v>2.0110605600000001E-2</c:v>
                </c:pt>
                <c:pt idx="2385">
                  <c:v>2.0011857300000001E-2</c:v>
                </c:pt>
                <c:pt idx="2386">
                  <c:v>2.0161477099999998E-2</c:v>
                </c:pt>
                <c:pt idx="2387">
                  <c:v>2.01913196E-2</c:v>
                </c:pt>
                <c:pt idx="2388">
                  <c:v>2.04001792E-2</c:v>
                </c:pt>
                <c:pt idx="2389">
                  <c:v>2.0140456000000001E-2</c:v>
                </c:pt>
                <c:pt idx="2390">
                  <c:v>2.0125530999999999E-2</c:v>
                </c:pt>
                <c:pt idx="2391">
                  <c:v>2.0110605600000001E-2</c:v>
                </c:pt>
                <c:pt idx="2392">
                  <c:v>2.0122478799999999E-2</c:v>
                </c:pt>
                <c:pt idx="2393">
                  <c:v>2.0125530999999999E-2</c:v>
                </c:pt>
                <c:pt idx="2394">
                  <c:v>2.0236080900000002E-2</c:v>
                </c:pt>
                <c:pt idx="2395">
                  <c:v>2.01523313E-2</c:v>
                </c:pt>
                <c:pt idx="2396">
                  <c:v>2.0331656100000001E-2</c:v>
                </c:pt>
                <c:pt idx="2397">
                  <c:v>2.0185228999999999E-2</c:v>
                </c:pt>
                <c:pt idx="2398">
                  <c:v>2.02001526E-2</c:v>
                </c:pt>
                <c:pt idx="2399">
                  <c:v>2.0185228999999999E-2</c:v>
                </c:pt>
                <c:pt idx="2400">
                  <c:v>2.01374052E-2</c:v>
                </c:pt>
                <c:pt idx="2401">
                  <c:v>2.0229998900000001E-2</c:v>
                </c:pt>
                <c:pt idx="2402">
                  <c:v>2.01821825E-2</c:v>
                </c:pt>
                <c:pt idx="2403">
                  <c:v>2.0244921499999999E-2</c:v>
                </c:pt>
                <c:pt idx="2404">
                  <c:v>2.02120324E-2</c:v>
                </c:pt>
                <c:pt idx="2405">
                  <c:v>2.01014425E-2</c:v>
                </c:pt>
                <c:pt idx="2406">
                  <c:v>2.02120324E-2</c:v>
                </c:pt>
                <c:pt idx="2407">
                  <c:v>2.01821825E-2</c:v>
                </c:pt>
                <c:pt idx="2408">
                  <c:v>2.0176087499999999E-2</c:v>
                </c:pt>
                <c:pt idx="2409">
                  <c:v>2.01971076E-2</c:v>
                </c:pt>
                <c:pt idx="2410">
                  <c:v>2.0161159200000001E-2</c:v>
                </c:pt>
                <c:pt idx="2411">
                  <c:v>2.02120324E-2</c:v>
                </c:pt>
                <c:pt idx="2412">
                  <c:v>2.02568045E-2</c:v>
                </c:pt>
                <c:pt idx="2413">
                  <c:v>2.0274765699999999E-2</c:v>
                </c:pt>
                <c:pt idx="2414">
                  <c:v>2.0241880800000001E-2</c:v>
                </c:pt>
                <c:pt idx="2415">
                  <c:v>2.02568045E-2</c:v>
                </c:pt>
                <c:pt idx="2416">
                  <c:v>2.0319529400000001E-2</c:v>
                </c:pt>
                <c:pt idx="2417">
                  <c:v>2.0271727900000001E-2</c:v>
                </c:pt>
                <c:pt idx="2418">
                  <c:v>2.0205943099999998E-2</c:v>
                </c:pt>
                <c:pt idx="2419">
                  <c:v>2.02357973E-2</c:v>
                </c:pt>
                <c:pt idx="2420">
                  <c:v>2.0286650900000001E-2</c:v>
                </c:pt>
                <c:pt idx="2421">
                  <c:v>2.02357973E-2</c:v>
                </c:pt>
                <c:pt idx="2422">
                  <c:v>2.0316496E-2</c:v>
                </c:pt>
                <c:pt idx="2423">
                  <c:v>2.0286650900000001E-2</c:v>
                </c:pt>
                <c:pt idx="2424">
                  <c:v>2.02357973E-2</c:v>
                </c:pt>
                <c:pt idx="2425">
                  <c:v>2.02357973E-2</c:v>
                </c:pt>
                <c:pt idx="2426">
                  <c:v>2.0316496E-2</c:v>
                </c:pt>
                <c:pt idx="2427">
                  <c:v>2.03344499999999E-2</c:v>
                </c:pt>
                <c:pt idx="2428">
                  <c:v>2.0346339599999999E-2</c:v>
                </c:pt>
                <c:pt idx="2429">
                  <c:v>2.0349370200000001E-2</c:v>
                </c:pt>
                <c:pt idx="2430">
                  <c:v>2.0316496E-2</c:v>
                </c:pt>
                <c:pt idx="2431">
                  <c:v>2.0394128800000001E-2</c:v>
                </c:pt>
                <c:pt idx="2432">
                  <c:v>2.0423966200000001E-2</c:v>
                </c:pt>
                <c:pt idx="2433">
                  <c:v>2.0331418E-2</c:v>
                </c:pt>
                <c:pt idx="2434">
                  <c:v>2.0376181899999998E-2</c:v>
                </c:pt>
                <c:pt idx="2435">
                  <c:v>2.0361260900000001E-2</c:v>
                </c:pt>
                <c:pt idx="2436">
                  <c:v>2.04449261E-2</c:v>
                </c:pt>
                <c:pt idx="2437">
                  <c:v>2.0391102599999999E-2</c:v>
                </c:pt>
                <c:pt idx="2438">
                  <c:v>2.0208688900000001E-2</c:v>
                </c:pt>
                <c:pt idx="2439">
                  <c:v>2.0489670000000001E-2</c:v>
                </c:pt>
                <c:pt idx="2440">
                  <c:v>2.0438884399999999E-2</c:v>
                </c:pt>
                <c:pt idx="2441">
                  <c:v>2.0438884399999999E-2</c:v>
                </c:pt>
                <c:pt idx="2442">
                  <c:v>2.0438884399999999E-2</c:v>
                </c:pt>
                <c:pt idx="2443">
                  <c:v>2.0519497500000001E-2</c:v>
                </c:pt>
                <c:pt idx="2444">
                  <c:v>2.0438884399999999E-2</c:v>
                </c:pt>
                <c:pt idx="2445">
                  <c:v>2.0534410699999901E-2</c:v>
                </c:pt>
                <c:pt idx="2446">
                  <c:v>2.0453802199999999E-2</c:v>
                </c:pt>
                <c:pt idx="2447">
                  <c:v>2.0465700600000001E-2</c:v>
                </c:pt>
                <c:pt idx="2448">
                  <c:v>2.04836368E-2</c:v>
                </c:pt>
                <c:pt idx="2449">
                  <c:v>2.03701243E-2</c:v>
                </c:pt>
                <c:pt idx="2450">
                  <c:v>2.04507817E-2</c:v>
                </c:pt>
                <c:pt idx="2451">
                  <c:v>2.0465700600000001E-2</c:v>
                </c:pt>
                <c:pt idx="2452">
                  <c:v>2.0629887400000001E-2</c:v>
                </c:pt>
                <c:pt idx="2453">
                  <c:v>2.05791484E-2</c:v>
                </c:pt>
                <c:pt idx="2454">
                  <c:v>2.05791484E-2</c:v>
                </c:pt>
                <c:pt idx="2455">
                  <c:v>2.04955374E-2</c:v>
                </c:pt>
                <c:pt idx="2456">
                  <c:v>2.04507817E-2</c:v>
                </c:pt>
                <c:pt idx="2457">
                  <c:v>2.04955374E-2</c:v>
                </c:pt>
                <c:pt idx="2458">
                  <c:v>2.0480619200000001E-2</c:v>
                </c:pt>
                <c:pt idx="2459">
                  <c:v>2.0528386199999998E-2</c:v>
                </c:pt>
                <c:pt idx="2460">
                  <c:v>2.0573132500000001E-2</c:v>
                </c:pt>
                <c:pt idx="2461">
                  <c:v>2.0608971800000001E-2</c:v>
                </c:pt>
                <c:pt idx="2462">
                  <c:v>2.0623882999999999E-2</c:v>
                </c:pt>
                <c:pt idx="2463">
                  <c:v>2.0459660300000002E-2</c:v>
                </c:pt>
                <c:pt idx="2464">
                  <c:v>2.0543301999999999E-2</c:v>
                </c:pt>
                <c:pt idx="2465">
                  <c:v>2.0558217399999999E-2</c:v>
                </c:pt>
                <c:pt idx="2466">
                  <c:v>2.0623882999999999E-2</c:v>
                </c:pt>
                <c:pt idx="2467">
                  <c:v>2.0558217399999999E-2</c:v>
                </c:pt>
                <c:pt idx="2468">
                  <c:v>2.0489502900000001E-2</c:v>
                </c:pt>
                <c:pt idx="2469">
                  <c:v>2.0525372900000002E-2</c:v>
                </c:pt>
                <c:pt idx="2470">
                  <c:v>2.0489502900000001E-2</c:v>
                </c:pt>
                <c:pt idx="2471">
                  <c:v>2.0540290100000001E-2</c:v>
                </c:pt>
                <c:pt idx="2472">
                  <c:v>2.0599955499999999E-2</c:v>
                </c:pt>
                <c:pt idx="2473">
                  <c:v>2.0555206999999999E-2</c:v>
                </c:pt>
                <c:pt idx="2474">
                  <c:v>2.06178757E-2</c:v>
                </c:pt>
                <c:pt idx="2475">
                  <c:v>2.0647702899999999E-2</c:v>
                </c:pt>
                <c:pt idx="2476">
                  <c:v>2.0713342999999999E-2</c:v>
                </c:pt>
                <c:pt idx="2477">
                  <c:v>2.06178757E-2</c:v>
                </c:pt>
                <c:pt idx="2478">
                  <c:v>2.0677528600000002E-2</c:v>
                </c:pt>
                <c:pt idx="2479">
                  <c:v>2.06626159E-2</c:v>
                </c:pt>
                <c:pt idx="2480">
                  <c:v>2.0599955499999999E-2</c:v>
                </c:pt>
                <c:pt idx="2481">
                  <c:v>2.0647702899999999E-2</c:v>
                </c:pt>
                <c:pt idx="2482">
                  <c:v>2.0713342999999999E-2</c:v>
                </c:pt>
                <c:pt idx="2483">
                  <c:v>2.0647702899999999E-2</c:v>
                </c:pt>
                <c:pt idx="2484">
                  <c:v>2.0743160300000001E-2</c:v>
                </c:pt>
                <c:pt idx="2485">
                  <c:v>2.0614871E-2</c:v>
                </c:pt>
                <c:pt idx="2486">
                  <c:v>2.06626159E-2</c:v>
                </c:pt>
                <c:pt idx="2487">
                  <c:v>2.0677528600000002E-2</c:v>
                </c:pt>
                <c:pt idx="2488">
                  <c:v>2.06626159E-2</c:v>
                </c:pt>
                <c:pt idx="2489">
                  <c:v>2.0707353000000001E-2</c:v>
                </c:pt>
                <c:pt idx="2490">
                  <c:v>2.0593941099999999E-2</c:v>
                </c:pt>
                <c:pt idx="2491">
                  <c:v>2.0659615499999999E-2</c:v>
                </c:pt>
                <c:pt idx="2492">
                  <c:v>2.0752086999999999E-2</c:v>
                </c:pt>
                <c:pt idx="2493">
                  <c:v>2.0704356899999998E-2</c:v>
                </c:pt>
                <c:pt idx="2494">
                  <c:v>2.0722264600000002E-2</c:v>
                </c:pt>
                <c:pt idx="2495">
                  <c:v>2.07819079E-2</c:v>
                </c:pt>
                <c:pt idx="2496">
                  <c:v>2.0653612500000001E-2</c:v>
                </c:pt>
                <c:pt idx="2497">
                  <c:v>2.0734182800000001E-2</c:v>
                </c:pt>
                <c:pt idx="2498">
                  <c:v>2.08027907E-2</c:v>
                </c:pt>
                <c:pt idx="2499">
                  <c:v>2.0793830400000001E-2</c:v>
                </c:pt>
                <c:pt idx="2500">
                  <c:v>2.08326039E-2</c:v>
                </c:pt>
                <c:pt idx="2501">
                  <c:v>2.07669976E-2</c:v>
                </c:pt>
                <c:pt idx="2502">
                  <c:v>2.07968179E-2</c:v>
                </c:pt>
                <c:pt idx="2503">
                  <c:v>2.0638695200000001E-2</c:v>
                </c:pt>
                <c:pt idx="2504">
                  <c:v>2.0668529599999999E-2</c:v>
                </c:pt>
                <c:pt idx="2505">
                  <c:v>2.07819079E-2</c:v>
                </c:pt>
                <c:pt idx="2506">
                  <c:v>2.0749095200000001E-2</c:v>
                </c:pt>
                <c:pt idx="2507">
                  <c:v>2.0698362599999999E-2</c:v>
                </c:pt>
                <c:pt idx="2508">
                  <c:v>2.07819079E-2</c:v>
                </c:pt>
                <c:pt idx="2509">
                  <c:v>2.07968179E-2</c:v>
                </c:pt>
                <c:pt idx="2510">
                  <c:v>2.1166359900000001E-2</c:v>
                </c:pt>
                <c:pt idx="2511">
                  <c:v>2.0811727499999998E-2</c:v>
                </c:pt>
                <c:pt idx="2512">
                  <c:v>2.0793830400000001E-2</c:v>
                </c:pt>
                <c:pt idx="2513">
                  <c:v>2.0811727499999998E-2</c:v>
                </c:pt>
                <c:pt idx="2514">
                  <c:v>2.0886270500000002E-2</c:v>
                </c:pt>
                <c:pt idx="2515">
                  <c:v>2.0826636799999999E-2</c:v>
                </c:pt>
                <c:pt idx="2516">
                  <c:v>2.0826636799999999E-2</c:v>
                </c:pt>
                <c:pt idx="2517">
                  <c:v>2.0823652200000001E-2</c:v>
                </c:pt>
                <c:pt idx="2518">
                  <c:v>2.0871362599999999E-2</c:v>
                </c:pt>
                <c:pt idx="2519">
                  <c:v>2.0838562599999999E-2</c:v>
                </c:pt>
                <c:pt idx="2520">
                  <c:v>2.0823652200000001E-2</c:v>
                </c:pt>
                <c:pt idx="2521">
                  <c:v>2.09071308E-2</c:v>
                </c:pt>
                <c:pt idx="2522">
                  <c:v>2.0856454399999998E-2</c:v>
                </c:pt>
                <c:pt idx="2523">
                  <c:v>2.0886270500000002E-2</c:v>
                </c:pt>
                <c:pt idx="2524">
                  <c:v>2.0883291700000001E-2</c:v>
                </c:pt>
                <c:pt idx="2525">
                  <c:v>2.0787853299999999E-2</c:v>
                </c:pt>
                <c:pt idx="2526">
                  <c:v>2.08415458E-2</c:v>
                </c:pt>
                <c:pt idx="2527">
                  <c:v>2.0883291700000001E-2</c:v>
                </c:pt>
                <c:pt idx="2528">
                  <c:v>2.0928017699999999E-2</c:v>
                </c:pt>
                <c:pt idx="2529">
                  <c:v>2.09965519E-2</c:v>
                </c:pt>
                <c:pt idx="2530">
                  <c:v>2.0930992200000002E-2</c:v>
                </c:pt>
                <c:pt idx="2531">
                  <c:v>2.09965519E-2</c:v>
                </c:pt>
                <c:pt idx="2532">
                  <c:v>2.1026356199999999E-2</c:v>
                </c:pt>
                <c:pt idx="2533">
                  <c:v>2.0930992200000002E-2</c:v>
                </c:pt>
                <c:pt idx="2534">
                  <c:v>2.1041257899999999E-2</c:v>
                </c:pt>
                <c:pt idx="2535">
                  <c:v>2.0898200700000001E-2</c:v>
                </c:pt>
                <c:pt idx="2536">
                  <c:v>2.0930992200000002E-2</c:v>
                </c:pt>
                <c:pt idx="2537">
                  <c:v>2.1091876200000002E-2</c:v>
                </c:pt>
                <c:pt idx="2538">
                  <c:v>2.09429257E-2</c:v>
                </c:pt>
                <c:pt idx="2539">
                  <c:v>2.09757109E-2</c:v>
                </c:pt>
                <c:pt idx="2540">
                  <c:v>2.0945898800000001E-2</c:v>
                </c:pt>
                <c:pt idx="2541">
                  <c:v>2.0960804999999999E-2</c:v>
                </c:pt>
                <c:pt idx="2542">
                  <c:v>2.09757109E-2</c:v>
                </c:pt>
                <c:pt idx="2543">
                  <c:v>2.09757109E-2</c:v>
                </c:pt>
                <c:pt idx="2544">
                  <c:v>2.09757109E-2</c:v>
                </c:pt>
                <c:pt idx="2545">
                  <c:v>2.0877331799999999E-2</c:v>
                </c:pt>
                <c:pt idx="2546">
                  <c:v>2.09757109E-2</c:v>
                </c:pt>
                <c:pt idx="2547">
                  <c:v>2.0990616399999999E-2</c:v>
                </c:pt>
                <c:pt idx="2548">
                  <c:v>2.10055216E-2</c:v>
                </c:pt>
                <c:pt idx="2549">
                  <c:v>2.1121670700000001E-2</c:v>
                </c:pt>
                <c:pt idx="2550">
                  <c:v>2.0972740600000001E-2</c:v>
                </c:pt>
                <c:pt idx="2551">
                  <c:v>2.1050235099999998E-2</c:v>
                </c:pt>
                <c:pt idx="2552">
                  <c:v>2.1002554199999999E-2</c:v>
                </c:pt>
                <c:pt idx="2553">
                  <c:v>2.1065138899999999E-2</c:v>
                </c:pt>
                <c:pt idx="2554">
                  <c:v>2.1041257899999999E-2</c:v>
                </c:pt>
                <c:pt idx="2555">
                  <c:v>2.1261610199999999E-2</c:v>
                </c:pt>
                <c:pt idx="2556">
                  <c:v>2.1065138899999999E-2</c:v>
                </c:pt>
                <c:pt idx="2557">
                  <c:v>2.10353309E-2</c:v>
                </c:pt>
                <c:pt idx="2558">
                  <c:v>2.1047271999999999E-2</c:v>
                </c:pt>
                <c:pt idx="2559">
                  <c:v>2.0966797999999998E-2</c:v>
                </c:pt>
                <c:pt idx="2560">
                  <c:v>2.0823652200000001E-2</c:v>
                </c:pt>
                <c:pt idx="2561">
                  <c:v>2.12259406E-2</c:v>
                </c:pt>
                <c:pt idx="2562">
                  <c:v>2.1145559800000002E-2</c:v>
                </c:pt>
                <c:pt idx="2563">
                  <c:v>2.1047271999999999E-2</c:v>
                </c:pt>
                <c:pt idx="2564">
                  <c:v>2.1175357299999999E-2</c:v>
                </c:pt>
                <c:pt idx="2565">
                  <c:v>2.1240835E-2</c:v>
                </c:pt>
                <c:pt idx="2566">
                  <c:v>2.1124750800000001E-2</c:v>
                </c:pt>
                <c:pt idx="2567">
                  <c:v>2.10919868E-2</c:v>
                </c:pt>
                <c:pt idx="2568">
                  <c:v>2.1121794900000001E-2</c:v>
                </c:pt>
                <c:pt idx="2569">
                  <c:v>2.1205153399999999E-2</c:v>
                </c:pt>
                <c:pt idx="2570">
                  <c:v>2.1205153399999999E-2</c:v>
                </c:pt>
                <c:pt idx="2571">
                  <c:v>2.1124750800000001E-2</c:v>
                </c:pt>
                <c:pt idx="2572">
                  <c:v>2.1124750800000001E-2</c:v>
                </c:pt>
                <c:pt idx="2573">
                  <c:v>2.1169456100000001E-2</c:v>
                </c:pt>
                <c:pt idx="2574">
                  <c:v>2.11396529E-2</c:v>
                </c:pt>
                <c:pt idx="2575">
                  <c:v>2.1220050899999999E-2</c:v>
                </c:pt>
                <c:pt idx="2576">
                  <c:v>2.1169456100000001E-2</c:v>
                </c:pt>
                <c:pt idx="2577">
                  <c:v>2.1154554700000001E-2</c:v>
                </c:pt>
                <c:pt idx="2578">
                  <c:v>2.1166504499999999E-2</c:v>
                </c:pt>
                <c:pt idx="2579">
                  <c:v>2.10711596E-2</c:v>
                </c:pt>
                <c:pt idx="2580">
                  <c:v>2.11843572E-2</c:v>
                </c:pt>
                <c:pt idx="2581">
                  <c:v>2.1166504499999999E-2</c:v>
                </c:pt>
                <c:pt idx="2582">
                  <c:v>2.12290584E-2</c:v>
                </c:pt>
                <c:pt idx="2583">
                  <c:v>2.1330193899999999E-2</c:v>
                </c:pt>
                <c:pt idx="2584">
                  <c:v>2.1199257999999999E-2</c:v>
                </c:pt>
                <c:pt idx="2585">
                  <c:v>2.1181406999999999E-2</c:v>
                </c:pt>
                <c:pt idx="2586">
                  <c:v>2.1196309199999999E-2</c:v>
                </c:pt>
                <c:pt idx="2587">
                  <c:v>2.1315301599999999E-2</c:v>
                </c:pt>
                <c:pt idx="2588">
                  <c:v>2.1294533500000001E-2</c:v>
                </c:pt>
                <c:pt idx="2589">
                  <c:v>2.1243958199999999E-2</c:v>
                </c:pt>
                <c:pt idx="2590">
                  <c:v>2.1226112500000002E-2</c:v>
                </c:pt>
                <c:pt idx="2591">
                  <c:v>2.1241013699999998E-2</c:v>
                </c:pt>
                <c:pt idx="2592">
                  <c:v>2.12588576E-2</c:v>
                </c:pt>
                <c:pt idx="2593">
                  <c:v>2.1190409600000001E-2</c:v>
                </c:pt>
                <c:pt idx="2594">
                  <c:v>2.1241013699999998E-2</c:v>
                </c:pt>
                <c:pt idx="2595">
                  <c:v>2.1241013699999998E-2</c:v>
                </c:pt>
                <c:pt idx="2596">
                  <c:v>2.1241013699999998E-2</c:v>
                </c:pt>
                <c:pt idx="2597">
                  <c:v>2.1273756599999999E-2</c:v>
                </c:pt>
                <c:pt idx="2598">
                  <c:v>2.12559145E-2</c:v>
                </c:pt>
                <c:pt idx="2599">
                  <c:v>2.1288655300000001E-2</c:v>
                </c:pt>
                <c:pt idx="2600">
                  <c:v>2.1190409600000001E-2</c:v>
                </c:pt>
                <c:pt idx="2601">
                  <c:v>2.1404650300000001E-2</c:v>
                </c:pt>
                <c:pt idx="2602">
                  <c:v>2.13690076E-2</c:v>
                </c:pt>
                <c:pt idx="2603">
                  <c:v>2.1354113500000001E-2</c:v>
                </c:pt>
                <c:pt idx="2604">
                  <c:v>2.1464209299999999E-2</c:v>
                </c:pt>
                <c:pt idx="2605">
                  <c:v>2.1300614900000001E-2</c:v>
                </c:pt>
                <c:pt idx="2606">
                  <c:v>2.1160458699999999E-2</c:v>
                </c:pt>
                <c:pt idx="2607">
                  <c:v>2.1318451700000001E-2</c:v>
                </c:pt>
                <c:pt idx="2608">
                  <c:v>2.1300614900000001E-2</c:v>
                </c:pt>
                <c:pt idx="2609">
                  <c:v>2.1303553699999998E-2</c:v>
                </c:pt>
                <c:pt idx="2610">
                  <c:v>2.1458365300000001E-2</c:v>
                </c:pt>
                <c:pt idx="2611">
                  <c:v>2.1330413499999999E-2</c:v>
                </c:pt>
                <c:pt idx="2612">
                  <c:v>2.1324539699999999E-2</c:v>
                </c:pt>
                <c:pt idx="2613">
                  <c:v>2.12559145E-2</c:v>
                </c:pt>
                <c:pt idx="2614">
                  <c:v>2.1523762799999999E-2</c:v>
                </c:pt>
                <c:pt idx="2615">
                  <c:v>2.1300614900000001E-2</c:v>
                </c:pt>
                <c:pt idx="2616">
                  <c:v>2.1422728299999999E-2</c:v>
                </c:pt>
                <c:pt idx="2617">
                  <c:v>2.13602107E-2</c:v>
                </c:pt>
                <c:pt idx="2618">
                  <c:v>2.11338685E-2</c:v>
                </c:pt>
                <c:pt idx="2619">
                  <c:v>2.1407832700000001E-2</c:v>
                </c:pt>
                <c:pt idx="2620">
                  <c:v>2.14376236E-2</c:v>
                </c:pt>
                <c:pt idx="2621">
                  <c:v>2.15386503E-2</c:v>
                </c:pt>
                <c:pt idx="2622">
                  <c:v>2.13929367E-2</c:v>
                </c:pt>
                <c:pt idx="2623">
                  <c:v>2.1503039500000001E-2</c:v>
                </c:pt>
                <c:pt idx="2624">
                  <c:v>2.1458365300000001E-2</c:v>
                </c:pt>
                <c:pt idx="2625">
                  <c:v>2.1503039500000001E-2</c:v>
                </c:pt>
                <c:pt idx="2626">
                  <c:v>2.1309637699999998E-2</c:v>
                </c:pt>
                <c:pt idx="2627">
                  <c:v>2.1390006600000001E-2</c:v>
                </c:pt>
                <c:pt idx="2628">
                  <c:v>2.14674132E-2</c:v>
                </c:pt>
                <c:pt idx="2629">
                  <c:v>2.1419800999999999E-2</c:v>
                </c:pt>
                <c:pt idx="2630">
                  <c:v>2.1419800999999999E-2</c:v>
                </c:pt>
                <c:pt idx="2631">
                  <c:v>2.14674132E-2</c:v>
                </c:pt>
                <c:pt idx="2632">
                  <c:v>2.15328207E-2</c:v>
                </c:pt>
                <c:pt idx="2633">
                  <c:v>2.1479385899999998E-2</c:v>
                </c:pt>
                <c:pt idx="2634">
                  <c:v>2.1452518600000001E-2</c:v>
                </c:pt>
                <c:pt idx="2635">
                  <c:v>2.16130829E-2</c:v>
                </c:pt>
                <c:pt idx="2636">
                  <c:v>2.1497201399999999E-2</c:v>
                </c:pt>
                <c:pt idx="2637">
                  <c:v>2.1497201399999999E-2</c:v>
                </c:pt>
                <c:pt idx="2638">
                  <c:v>2.1434697799999999E-2</c:v>
                </c:pt>
                <c:pt idx="2639">
                  <c:v>2.1479385899999998E-2</c:v>
                </c:pt>
                <c:pt idx="2640">
                  <c:v>2.15477107E-2</c:v>
                </c:pt>
                <c:pt idx="2641">
                  <c:v>2.1592378799999999E-2</c:v>
                </c:pt>
                <c:pt idx="2642">
                  <c:v>2.1512094999999901E-2</c:v>
                </c:pt>
                <c:pt idx="2643">
                  <c:v>2.1577489799999999E-2</c:v>
                </c:pt>
                <c:pt idx="2644">
                  <c:v>2.1571665899999998E-2</c:v>
                </c:pt>
                <c:pt idx="2645">
                  <c:v>2.1494281300000001E-2</c:v>
                </c:pt>
                <c:pt idx="2646">
                  <c:v>2.16428535E-2</c:v>
                </c:pt>
                <c:pt idx="2647">
                  <c:v>2.1571665899999998E-2</c:v>
                </c:pt>
                <c:pt idx="2648">
                  <c:v>2.1607267499999999E-2</c:v>
                </c:pt>
                <c:pt idx="2649">
                  <c:v>2.1607267499999999E-2</c:v>
                </c:pt>
                <c:pt idx="2650">
                  <c:v>2.1524070999999999E-2</c:v>
                </c:pt>
                <c:pt idx="2651">
                  <c:v>2.1538965300000001E-2</c:v>
                </c:pt>
                <c:pt idx="2652">
                  <c:v>2.1583646299999999E-2</c:v>
                </c:pt>
                <c:pt idx="2653">
                  <c:v>2.1812343299999998E-2</c:v>
                </c:pt>
                <c:pt idx="2654">
                  <c:v>2.1518234300000001E-2</c:v>
                </c:pt>
                <c:pt idx="2655">
                  <c:v>2.1553859299999999E-2</c:v>
                </c:pt>
                <c:pt idx="2656">
                  <c:v>2.1616340599999999E-2</c:v>
                </c:pt>
                <c:pt idx="2657">
                  <c:v>2.1616340599999999E-2</c:v>
                </c:pt>
                <c:pt idx="2658">
                  <c:v>2.1631231399999999E-2</c:v>
                </c:pt>
                <c:pt idx="2659">
                  <c:v>2.1503336800000002E-2</c:v>
                </c:pt>
                <c:pt idx="2660">
                  <c:v>2.16965925E-2</c:v>
                </c:pt>
                <c:pt idx="2661">
                  <c:v>2.1613431900000001E-2</c:v>
                </c:pt>
                <c:pt idx="2662">
                  <c:v>2.1583646299999999E-2</c:v>
                </c:pt>
                <c:pt idx="2663">
                  <c:v>2.1452791200000002E-2</c:v>
                </c:pt>
                <c:pt idx="2664">
                  <c:v>2.1741250399999999E-2</c:v>
                </c:pt>
                <c:pt idx="2665">
                  <c:v>2.1613431900000001E-2</c:v>
                </c:pt>
                <c:pt idx="2666">
                  <c:v>2.15331315E-2</c:v>
                </c:pt>
                <c:pt idx="2667">
                  <c:v>2.1482593799999901E-2</c:v>
                </c:pt>
                <c:pt idx="2668">
                  <c:v>2.1613431900000001E-2</c:v>
                </c:pt>
                <c:pt idx="2669">
                  <c:v>2.16610122E-2</c:v>
                </c:pt>
                <c:pt idx="2670">
                  <c:v>2.1562924899999999E-2</c:v>
                </c:pt>
                <c:pt idx="2671">
                  <c:v>2.15927169E-2</c:v>
                </c:pt>
                <c:pt idx="2672">
                  <c:v>2.1726364799999998E-2</c:v>
                </c:pt>
                <c:pt idx="2673">
                  <c:v>2.1643216100000001E-2</c:v>
                </c:pt>
                <c:pt idx="2674">
                  <c:v>2.1672998999999998E-2</c:v>
                </c:pt>
                <c:pt idx="2675">
                  <c:v>2.16581078E-2</c:v>
                </c:pt>
                <c:pt idx="2676">
                  <c:v>2.1756135699999998E-2</c:v>
                </c:pt>
                <c:pt idx="2677">
                  <c:v>2.16076124E-2</c:v>
                </c:pt>
                <c:pt idx="2678">
                  <c:v>2.17056807E-2</c:v>
                </c:pt>
                <c:pt idx="2679">
                  <c:v>2.1747450299999999E-2</c:v>
                </c:pt>
                <c:pt idx="2680">
                  <c:v>2.13755783E-2</c:v>
                </c:pt>
                <c:pt idx="2681">
                  <c:v>2.1750346100000002E-2</c:v>
                </c:pt>
                <c:pt idx="2682">
                  <c:v>2.1750346100000002E-2</c:v>
                </c:pt>
                <c:pt idx="2683">
                  <c:v>2.1717670800000002E-2</c:v>
                </c:pt>
                <c:pt idx="2684">
                  <c:v>2.1735457999999999E-2</c:v>
                </c:pt>
                <c:pt idx="2685">
                  <c:v>2.1735457999999999E-2</c:v>
                </c:pt>
                <c:pt idx="2686">
                  <c:v>2.1667190999999999E-2</c:v>
                </c:pt>
                <c:pt idx="2687">
                  <c:v>2.1682084800000001E-2</c:v>
                </c:pt>
                <c:pt idx="2688">
                  <c:v>2.1795008500000001E-2</c:v>
                </c:pt>
                <c:pt idx="2689">
                  <c:v>2.17652339E-2</c:v>
                </c:pt>
                <c:pt idx="2690">
                  <c:v>2.1795008500000001E-2</c:v>
                </c:pt>
                <c:pt idx="2691">
                  <c:v>2.1795008500000001E-2</c:v>
                </c:pt>
                <c:pt idx="2692">
                  <c:v>2.1747450299999999E-2</c:v>
                </c:pt>
                <c:pt idx="2693">
                  <c:v>2.18396678E-2</c:v>
                </c:pt>
                <c:pt idx="2694">
                  <c:v>2.18247817E-2</c:v>
                </c:pt>
                <c:pt idx="2695">
                  <c:v>2.1762339499999901E-2</c:v>
                </c:pt>
                <c:pt idx="2696">
                  <c:v>2.2328678099999999E-2</c:v>
                </c:pt>
                <c:pt idx="2697">
                  <c:v>2.1910728099999999E-2</c:v>
                </c:pt>
                <c:pt idx="2698">
                  <c:v>2.1711871399999999E-2</c:v>
                </c:pt>
                <c:pt idx="2699">
                  <c:v>2.1696978200000001E-2</c:v>
                </c:pt>
                <c:pt idx="2700">
                  <c:v>2.1890087999999999E-2</c:v>
                </c:pt>
                <c:pt idx="2701">
                  <c:v>2.18992088E-2</c:v>
                </c:pt>
                <c:pt idx="2702">
                  <c:v>2.18545536E-2</c:v>
                </c:pt>
                <c:pt idx="2703">
                  <c:v>2.1869439000000001E-2</c:v>
                </c:pt>
                <c:pt idx="2704">
                  <c:v>2.1851667799999999E-2</c:v>
                </c:pt>
                <c:pt idx="2705">
                  <c:v>2.19347326E-2</c:v>
                </c:pt>
                <c:pt idx="2706">
                  <c:v>2.1919851399999999E-2</c:v>
                </c:pt>
                <c:pt idx="2707">
                  <c:v>2.1881441099999999E-2</c:v>
                </c:pt>
                <c:pt idx="2708">
                  <c:v>2.1866554600000001E-2</c:v>
                </c:pt>
                <c:pt idx="2709">
                  <c:v>2.1786331799999899E-2</c:v>
                </c:pt>
                <c:pt idx="2710">
                  <c:v>2.1866554600000001E-2</c:v>
                </c:pt>
                <c:pt idx="2711">
                  <c:v>2.18992088E-2</c:v>
                </c:pt>
                <c:pt idx="2712">
                  <c:v>2.1896327300000001E-2</c:v>
                </c:pt>
                <c:pt idx="2713">
                  <c:v>2.19112131E-2</c:v>
                </c:pt>
                <c:pt idx="2714">
                  <c:v>2.1928977299999999E-2</c:v>
                </c:pt>
                <c:pt idx="2715">
                  <c:v>2.1831004000000001E-2</c:v>
                </c:pt>
                <c:pt idx="2716">
                  <c:v>2.1881441099999999E-2</c:v>
                </c:pt>
                <c:pt idx="2717">
                  <c:v>2.1831004000000001E-2</c:v>
                </c:pt>
                <c:pt idx="2718">
                  <c:v>2.1881441099999999E-2</c:v>
                </c:pt>
                <c:pt idx="2719">
                  <c:v>2.2074375100000002E-2</c:v>
                </c:pt>
                <c:pt idx="2720">
                  <c:v>2.2024012700000001E-2</c:v>
                </c:pt>
                <c:pt idx="2721">
                  <c:v>2.1845894000000001E-2</c:v>
                </c:pt>
                <c:pt idx="2722">
                  <c:v>2.1973627400000001E-2</c:v>
                </c:pt>
                <c:pt idx="2723">
                  <c:v>2.1926098599999999E-2</c:v>
                </c:pt>
                <c:pt idx="2724">
                  <c:v>2.1845894000000001E-2</c:v>
                </c:pt>
                <c:pt idx="2725">
                  <c:v>2.19558685E-2</c:v>
                </c:pt>
                <c:pt idx="2726">
                  <c:v>2.2038891500000001E-2</c:v>
                </c:pt>
                <c:pt idx="2727">
                  <c:v>2.20033925E-2</c:v>
                </c:pt>
                <c:pt idx="2728">
                  <c:v>2.1988510100000001E-2</c:v>
                </c:pt>
                <c:pt idx="2729">
                  <c:v>2.19054507999999E-2</c:v>
                </c:pt>
                <c:pt idx="2730">
                  <c:v>2.1855010099999999E-2</c:v>
                </c:pt>
                <c:pt idx="2731">
                  <c:v>2.2083525999999999E-2</c:v>
                </c:pt>
                <c:pt idx="2732">
                  <c:v>2.1935227099999999E-2</c:v>
                </c:pt>
                <c:pt idx="2733">
                  <c:v>2.2048037499999999E-2</c:v>
                </c:pt>
                <c:pt idx="2734">
                  <c:v>2.21132806E-2</c:v>
                </c:pt>
                <c:pt idx="2735">
                  <c:v>2.2018274500000001E-2</c:v>
                </c:pt>
                <c:pt idx="2736">
                  <c:v>2.2000520900000001E-2</c:v>
                </c:pt>
                <c:pt idx="2737">
                  <c:v>2.2030287499999999E-2</c:v>
                </c:pt>
                <c:pt idx="2738">
                  <c:v>2.19856371E-2</c:v>
                </c:pt>
                <c:pt idx="2739">
                  <c:v>2.1884794199999998E-2</c:v>
                </c:pt>
                <c:pt idx="2740">
                  <c:v>2.2045170199999999E-2</c:v>
                </c:pt>
                <c:pt idx="2741">
                  <c:v>2.1789649899999999E-2</c:v>
                </c:pt>
                <c:pt idx="2742">
                  <c:v>2.2060052600000001E-2</c:v>
                </c:pt>
                <c:pt idx="2743">
                  <c:v>2.21132806E-2</c:v>
                </c:pt>
                <c:pt idx="2744">
                  <c:v>2.20926795E-2</c:v>
                </c:pt>
                <c:pt idx="2745">
                  <c:v>2.21430338E-2</c:v>
                </c:pt>
                <c:pt idx="2746">
                  <c:v>2.2157909900000002E-2</c:v>
                </c:pt>
                <c:pt idx="2747">
                  <c:v>2.21430338E-2</c:v>
                </c:pt>
                <c:pt idx="2748">
                  <c:v>2.20926795E-2</c:v>
                </c:pt>
                <c:pt idx="2749">
                  <c:v>2.2045170199999999E-2</c:v>
                </c:pt>
                <c:pt idx="2750">
                  <c:v>2.2332878899999999E-2</c:v>
                </c:pt>
                <c:pt idx="2751">
                  <c:v>2.2009661999999999E-2</c:v>
                </c:pt>
                <c:pt idx="2752">
                  <c:v>2.2104697900000001E-2</c:v>
                </c:pt>
                <c:pt idx="2753">
                  <c:v>2.2024548000000001E-2</c:v>
                </c:pt>
                <c:pt idx="2754">
                  <c:v>2.19592485E-2</c:v>
                </c:pt>
                <c:pt idx="2755">
                  <c:v>2.2104697900000001E-2</c:v>
                </c:pt>
                <c:pt idx="2756">
                  <c:v>2.2122439099999999E-2</c:v>
                </c:pt>
                <c:pt idx="2757">
                  <c:v>2.2039433600000002E-2</c:v>
                </c:pt>
                <c:pt idx="2758">
                  <c:v>2.1908811899999998E-2</c:v>
                </c:pt>
                <c:pt idx="2759">
                  <c:v>2.2024548000000001E-2</c:v>
                </c:pt>
                <c:pt idx="2760">
                  <c:v>2.2247159400000001E-2</c:v>
                </c:pt>
                <c:pt idx="2761">
                  <c:v>2.214934E-2</c:v>
                </c:pt>
                <c:pt idx="2762">
                  <c:v>2.2181954199999999E-2</c:v>
                </c:pt>
                <c:pt idx="2763">
                  <c:v>2.2167076000000001E-2</c:v>
                </c:pt>
                <c:pt idx="2764">
                  <c:v>2.214934E-2</c:v>
                </c:pt>
                <c:pt idx="2765">
                  <c:v>2.2167076000000001E-2</c:v>
                </c:pt>
                <c:pt idx="2766">
                  <c:v>2.2039433600000002E-2</c:v>
                </c:pt>
                <c:pt idx="2767">
                  <c:v>2.2119578899999999E-2</c:v>
                </c:pt>
                <c:pt idx="2768">
                  <c:v>2.2196832199999999E-2</c:v>
                </c:pt>
                <c:pt idx="2769">
                  <c:v>2.2179099800000001E-2</c:v>
                </c:pt>
                <c:pt idx="2770">
                  <c:v>2.22117098E-2</c:v>
                </c:pt>
                <c:pt idx="2771">
                  <c:v>2.20840884E-2</c:v>
                </c:pt>
                <c:pt idx="2772">
                  <c:v>2.2256340499999999E-2</c:v>
                </c:pt>
                <c:pt idx="2773">
                  <c:v>2.214934E-2</c:v>
                </c:pt>
                <c:pt idx="2774">
                  <c:v>2.2241463999999999E-2</c:v>
                </c:pt>
                <c:pt idx="2775">
                  <c:v>2.2226586999999999E-2</c:v>
                </c:pt>
                <c:pt idx="2776">
                  <c:v>2.2226586999999999E-2</c:v>
                </c:pt>
                <c:pt idx="2777">
                  <c:v>2.2262033099999998E-2</c:v>
                </c:pt>
                <c:pt idx="2778">
                  <c:v>2.2078357600000001E-2</c:v>
                </c:pt>
                <c:pt idx="2779">
                  <c:v>2.2253493199999998E-2</c:v>
                </c:pt>
                <c:pt idx="2780">
                  <c:v>2.2223736899999999E-2</c:v>
                </c:pt>
                <c:pt idx="2781">
                  <c:v>2.2223736899999999E-2</c:v>
                </c:pt>
                <c:pt idx="2782">
                  <c:v>2.2173388799999999E-2</c:v>
                </c:pt>
                <c:pt idx="2783">
                  <c:v>2.2256340499999999E-2</c:v>
                </c:pt>
                <c:pt idx="2784">
                  <c:v>2.2238615199999999E-2</c:v>
                </c:pt>
                <c:pt idx="2785">
                  <c:v>2.24666637E-2</c:v>
                </c:pt>
                <c:pt idx="2786">
                  <c:v>2.2286092699999999E-2</c:v>
                </c:pt>
                <c:pt idx="2787">
                  <c:v>2.2218034500000001E-2</c:v>
                </c:pt>
                <c:pt idx="2788">
                  <c:v>2.2268370900000001E-2</c:v>
                </c:pt>
                <c:pt idx="2789">
                  <c:v>2.2268370900000001E-2</c:v>
                </c:pt>
                <c:pt idx="2790">
                  <c:v>2.2152789700000002E-2</c:v>
                </c:pt>
                <c:pt idx="2791">
                  <c:v>2.2262677000000002E-2</c:v>
                </c:pt>
                <c:pt idx="2792">
                  <c:v>2.2768573800000001E-2</c:v>
                </c:pt>
                <c:pt idx="2793">
                  <c:v>2.2197444899999998E-2</c:v>
                </c:pt>
                <c:pt idx="2794">
                  <c:v>2.2313001799999999E-2</c:v>
                </c:pt>
                <c:pt idx="2795">
                  <c:v>2.2360467099999899E-2</c:v>
                </c:pt>
                <c:pt idx="2796">
                  <c:v>2.23073165E-2</c:v>
                </c:pt>
                <c:pt idx="2797">
                  <c:v>2.2227213400000001E-2</c:v>
                </c:pt>
                <c:pt idx="2798">
                  <c:v>2.2227213400000001E-2</c:v>
                </c:pt>
                <c:pt idx="2799">
                  <c:v>2.2434833000000001E-2</c:v>
                </c:pt>
                <c:pt idx="2800">
                  <c:v>2.24022545E-2</c:v>
                </c:pt>
                <c:pt idx="2801">
                  <c:v>2.2351953000000001E-2</c:v>
                </c:pt>
                <c:pt idx="2802">
                  <c:v>2.2372505000000001E-2</c:v>
                </c:pt>
                <c:pt idx="2803">
                  <c:v>2.2381708899999998E-2</c:v>
                </c:pt>
                <c:pt idx="2804">
                  <c:v>2.2464576900000002E-2</c:v>
                </c:pt>
                <c:pt idx="2805">
                  <c:v>2.23965863E-2</c:v>
                </c:pt>
                <c:pt idx="2806">
                  <c:v>2.2411463400000001E-2</c:v>
                </c:pt>
                <c:pt idx="2807">
                  <c:v>2.24943196E-2</c:v>
                </c:pt>
                <c:pt idx="2808">
                  <c:v>2.2470968500000001E-2</c:v>
                </c:pt>
                <c:pt idx="2809">
                  <c:v>2.2411463400000001E-2</c:v>
                </c:pt>
                <c:pt idx="2810">
                  <c:v>2.2441216600000001E-2</c:v>
                </c:pt>
                <c:pt idx="2811">
                  <c:v>2.2441216600000001E-2</c:v>
                </c:pt>
                <c:pt idx="2812">
                  <c:v>2.2441216600000001E-2</c:v>
                </c:pt>
                <c:pt idx="2813">
                  <c:v>2.25361107E-2</c:v>
                </c:pt>
                <c:pt idx="2814">
                  <c:v>2.25361107E-2</c:v>
                </c:pt>
                <c:pt idx="2815">
                  <c:v>2.24355543E-2</c:v>
                </c:pt>
                <c:pt idx="2816">
                  <c:v>2.2515593699999899E-2</c:v>
                </c:pt>
                <c:pt idx="2817">
                  <c:v>2.25602159E-2</c:v>
                </c:pt>
                <c:pt idx="2818">
                  <c:v>2.24355543E-2</c:v>
                </c:pt>
                <c:pt idx="2819">
                  <c:v>2.2415007099999999E-2</c:v>
                </c:pt>
                <c:pt idx="2820">
                  <c:v>2.25602159E-2</c:v>
                </c:pt>
                <c:pt idx="2821">
                  <c:v>2.2495068E-2</c:v>
                </c:pt>
                <c:pt idx="2822">
                  <c:v>2.2439106E-2</c:v>
                </c:pt>
                <c:pt idx="2823">
                  <c:v>2.2539699699999999E-2</c:v>
                </c:pt>
                <c:pt idx="2824">
                  <c:v>2.26197073E-2</c:v>
                </c:pt>
                <c:pt idx="2825">
                  <c:v>2.25545763E-2</c:v>
                </c:pt>
                <c:pt idx="2826">
                  <c:v>2.25191748E-2</c:v>
                </c:pt>
                <c:pt idx="2827">
                  <c:v>2.25191748E-2</c:v>
                </c:pt>
                <c:pt idx="2828">
                  <c:v>2.24688743E-2</c:v>
                </c:pt>
                <c:pt idx="2829">
                  <c:v>2.2543289000000001E-2</c:v>
                </c:pt>
                <c:pt idx="2830">
                  <c:v>2.2513524100000001E-2</c:v>
                </c:pt>
                <c:pt idx="2831">
                  <c:v>2.2558170900000001E-2</c:v>
                </c:pt>
                <c:pt idx="2832">
                  <c:v>2.2492984899999999E-2</c:v>
                </c:pt>
                <c:pt idx="2833">
                  <c:v>2.26530803E-2</c:v>
                </c:pt>
                <c:pt idx="2834">
                  <c:v>2.26382033E-2</c:v>
                </c:pt>
                <c:pt idx="2835">
                  <c:v>2.2543289000000001E-2</c:v>
                </c:pt>
                <c:pt idx="2836">
                  <c:v>2.26028146E-2</c:v>
                </c:pt>
                <c:pt idx="2837">
                  <c:v>2.25879337E-2</c:v>
                </c:pt>
                <c:pt idx="2838">
                  <c:v>2.2567410400000001E-2</c:v>
                </c:pt>
                <c:pt idx="2839">
                  <c:v>2.2594359099999999E-2</c:v>
                </c:pt>
                <c:pt idx="2840">
                  <c:v>2.28576188E-2</c:v>
                </c:pt>
                <c:pt idx="2841">
                  <c:v>2.2582294499999999E-2</c:v>
                </c:pt>
                <c:pt idx="2842">
                  <c:v>2.2612061700000002E-2</c:v>
                </c:pt>
                <c:pt idx="2843">
                  <c:v>2.2677214000000001E-2</c:v>
                </c:pt>
                <c:pt idx="2844">
                  <c:v>2.2656709899999999E-2</c:v>
                </c:pt>
                <c:pt idx="2845">
                  <c:v>2.2668779900000002E-2</c:v>
                </c:pt>
                <c:pt idx="2846">
                  <c:v>2.2573830699999999E-2</c:v>
                </c:pt>
                <c:pt idx="2847">
                  <c:v>2.2618493699999999E-2</c:v>
                </c:pt>
                <c:pt idx="2848">
                  <c:v>2.26036064E-2</c:v>
                </c:pt>
                <c:pt idx="2849">
                  <c:v>2.2683663E-2</c:v>
                </c:pt>
                <c:pt idx="2850">
                  <c:v>2.27431921E-2</c:v>
                </c:pt>
                <c:pt idx="2851">
                  <c:v>2.26333807E-2</c:v>
                </c:pt>
                <c:pt idx="2852">
                  <c:v>2.27757567E-2</c:v>
                </c:pt>
                <c:pt idx="2853">
                  <c:v>2.2737580199999999E-2</c:v>
                </c:pt>
                <c:pt idx="2854">
                  <c:v>2.27580735E-2</c:v>
                </c:pt>
                <c:pt idx="2855">
                  <c:v>2.2850149899999998E-2</c:v>
                </c:pt>
                <c:pt idx="2856">
                  <c:v>2.2687302199999999E-2</c:v>
                </c:pt>
                <c:pt idx="2857">
                  <c:v>2.2672413700000001E-2</c:v>
                </c:pt>
                <c:pt idx="2858">
                  <c:v>2.2767348400000002E-2</c:v>
                </c:pt>
                <c:pt idx="2859">
                  <c:v>2.2622109000000001E-2</c:v>
                </c:pt>
                <c:pt idx="2860">
                  <c:v>2.2536330800000001E-2</c:v>
                </c:pt>
                <c:pt idx="2861">
                  <c:v>2.29245345E-2</c:v>
                </c:pt>
                <c:pt idx="2862">
                  <c:v>2.2841763000000001E-2</c:v>
                </c:pt>
                <c:pt idx="2863">
                  <c:v>2.2726348399999999E-2</c:v>
                </c:pt>
                <c:pt idx="2864">
                  <c:v>2.2791512100000001E-2</c:v>
                </c:pt>
                <c:pt idx="2865">
                  <c:v>2.28566449E-2</c:v>
                </c:pt>
                <c:pt idx="2866">
                  <c:v>2.2931049200000001E-2</c:v>
                </c:pt>
                <c:pt idx="2867">
                  <c:v>2.2815683100000001E-2</c:v>
                </c:pt>
                <c:pt idx="2868">
                  <c:v>2.2865937499999999E-2</c:v>
                </c:pt>
                <c:pt idx="2869">
                  <c:v>2.2975687700000001E-2</c:v>
                </c:pt>
                <c:pt idx="2870">
                  <c:v>2.2810080199999999E-2</c:v>
                </c:pt>
                <c:pt idx="2871">
                  <c:v>2.2795189099999998E-2</c:v>
                </c:pt>
                <c:pt idx="2872">
                  <c:v>2.2875232799999999E-2</c:v>
                </c:pt>
                <c:pt idx="2873">
                  <c:v>2.27597917E-2</c:v>
                </c:pt>
                <c:pt idx="2874">
                  <c:v>2.2890119300000001E-2</c:v>
                </c:pt>
                <c:pt idx="2875">
                  <c:v>2.29701187E-2</c:v>
                </c:pt>
                <c:pt idx="2876">
                  <c:v>2.27420872E-2</c:v>
                </c:pt>
                <c:pt idx="2877">
                  <c:v>2.2786775499999998E-2</c:v>
                </c:pt>
                <c:pt idx="2878">
                  <c:v>2.28193683E-2</c:v>
                </c:pt>
                <c:pt idx="2879">
                  <c:v>2.28193683E-2</c:v>
                </c:pt>
                <c:pt idx="2880">
                  <c:v>2.2878939399999999E-2</c:v>
                </c:pt>
                <c:pt idx="2881">
                  <c:v>2.2876142799999999E-2</c:v>
                </c:pt>
                <c:pt idx="2882">
                  <c:v>2.2861249100000001E-2</c:v>
                </c:pt>
                <c:pt idx="2883">
                  <c:v>2.2938505099999899E-2</c:v>
                </c:pt>
                <c:pt idx="2884">
                  <c:v>2.29506061E-2</c:v>
                </c:pt>
                <c:pt idx="2885">
                  <c:v>2.2935714100000001E-2</c:v>
                </c:pt>
                <c:pt idx="2886">
                  <c:v>2.2885443599999999E-2</c:v>
                </c:pt>
                <c:pt idx="2887">
                  <c:v>2.2885443599999999E-2</c:v>
                </c:pt>
                <c:pt idx="2888">
                  <c:v>2.2998065299999999E-2</c:v>
                </c:pt>
                <c:pt idx="2889">
                  <c:v>2.2980389100000002E-2</c:v>
                </c:pt>
                <c:pt idx="2890">
                  <c:v>2.3042731800000001E-2</c:v>
                </c:pt>
                <c:pt idx="2891">
                  <c:v>2.2844446399999999E-2</c:v>
                </c:pt>
                <c:pt idx="2892">
                  <c:v>2.3004601E-2</c:v>
                </c:pt>
                <c:pt idx="2893">
                  <c:v>2.2974813699999999E-2</c:v>
                </c:pt>
                <c:pt idx="2894">
                  <c:v>2.2939441299999998E-2</c:v>
                </c:pt>
                <c:pt idx="2895">
                  <c:v>2.2984132300000001E-2</c:v>
                </c:pt>
                <c:pt idx="2896">
                  <c:v>2.3019494099999999E-2</c:v>
                </c:pt>
                <c:pt idx="2897">
                  <c:v>2.2999028599999999E-2</c:v>
                </c:pt>
                <c:pt idx="2898">
                  <c:v>2.3064171500000001E-2</c:v>
                </c:pt>
                <c:pt idx="2899">
                  <c:v>2.3013924599999999E-2</c:v>
                </c:pt>
                <c:pt idx="2900">
                  <c:v>2.30790632E-2</c:v>
                </c:pt>
                <c:pt idx="2901">
                  <c:v>2.3138626900000001E-2</c:v>
                </c:pt>
                <c:pt idx="2902">
                  <c:v>2.3008352400000001E-2</c:v>
                </c:pt>
                <c:pt idx="2903">
                  <c:v>2.3233489E-2</c:v>
                </c:pt>
                <c:pt idx="2904">
                  <c:v>2.31535168999999E-2</c:v>
                </c:pt>
                <c:pt idx="2905">
                  <c:v>2.3082841499999899E-2</c:v>
                </c:pt>
                <c:pt idx="2906">
                  <c:v>2.31330802E-2</c:v>
                </c:pt>
                <c:pt idx="2907">
                  <c:v>2.30977382999999E-2</c:v>
                </c:pt>
                <c:pt idx="2908">
                  <c:v>2.3112634699999999E-2</c:v>
                </c:pt>
                <c:pt idx="2909">
                  <c:v>2.2997199999999999E-2</c:v>
                </c:pt>
                <c:pt idx="2910">
                  <c:v>2.3092180600000001E-2</c:v>
                </c:pt>
                <c:pt idx="2911">
                  <c:v>2.3192649799999999E-2</c:v>
                </c:pt>
                <c:pt idx="2912">
                  <c:v>2.3216900299999999E-2</c:v>
                </c:pt>
                <c:pt idx="2913">
                  <c:v>2.3121978800000002E-2</c:v>
                </c:pt>
                <c:pt idx="2914">
                  <c:v>2.30866201E-2</c:v>
                </c:pt>
                <c:pt idx="2915">
                  <c:v>2.3003737199999999E-2</c:v>
                </c:pt>
                <c:pt idx="2916">
                  <c:v>2.3003737199999999E-2</c:v>
                </c:pt>
                <c:pt idx="2917">
                  <c:v>2.32262619E-2</c:v>
                </c:pt>
                <c:pt idx="2918">
                  <c:v>2.3116424100000001E-2</c:v>
                </c:pt>
                <c:pt idx="2919">
                  <c:v>2.3146226700000001E-2</c:v>
                </c:pt>
                <c:pt idx="2920">
                  <c:v>2.3176027899999899E-2</c:v>
                </c:pt>
                <c:pt idx="2921">
                  <c:v>2.4306056400000001E-2</c:v>
                </c:pt>
                <c:pt idx="2922">
                  <c:v>2.3137898199999899E-2</c:v>
                </c:pt>
                <c:pt idx="2923">
                  <c:v>2.3250525000000001E-2</c:v>
                </c:pt>
                <c:pt idx="2924">
                  <c:v>2.31528033E-2</c:v>
                </c:pt>
                <c:pt idx="2925">
                  <c:v>2.3117434199999901E-2</c:v>
                </c:pt>
                <c:pt idx="2926">
                  <c:v>2.3310116499999999E-2</c:v>
                </c:pt>
                <c:pt idx="2927">
                  <c:v>2.3212420099999999E-2</c:v>
                </c:pt>
                <c:pt idx="2928">
                  <c:v>2.3242226500000001E-2</c:v>
                </c:pt>
                <c:pt idx="2929">
                  <c:v>2.32924578999999E-2</c:v>
                </c:pt>
                <c:pt idx="2930">
                  <c:v>2.32273234E-2</c:v>
                </c:pt>
                <c:pt idx="2931">
                  <c:v>2.32273234E-2</c:v>
                </c:pt>
                <c:pt idx="2932">
                  <c:v>2.3352050999999999E-2</c:v>
                </c:pt>
                <c:pt idx="2933">
                  <c:v>2.3266501500000002E-2</c:v>
                </c:pt>
                <c:pt idx="2934">
                  <c:v>2.3266501500000002E-2</c:v>
                </c:pt>
                <c:pt idx="2935">
                  <c:v>2.3281406300000002E-2</c:v>
                </c:pt>
                <c:pt idx="2936">
                  <c:v>2.3296310800000001E-2</c:v>
                </c:pt>
                <c:pt idx="2937">
                  <c:v>2.34292831E-2</c:v>
                </c:pt>
                <c:pt idx="2938">
                  <c:v>2.3361438200000001E-2</c:v>
                </c:pt>
                <c:pt idx="2939">
                  <c:v>2.3341022199999902E-2</c:v>
                </c:pt>
                <c:pt idx="2940">
                  <c:v>2.33261188E-2</c:v>
                </c:pt>
                <c:pt idx="2941">
                  <c:v>2.3305690899999999E-2</c:v>
                </c:pt>
                <c:pt idx="2942">
                  <c:v>2.3305690899999999E-2</c:v>
                </c:pt>
                <c:pt idx="2943">
                  <c:v>2.3305690899999999E-2</c:v>
                </c:pt>
                <c:pt idx="2944">
                  <c:v>2.34006327E-2</c:v>
                </c:pt>
                <c:pt idx="2945">
                  <c:v>2.3460237599999999E-2</c:v>
                </c:pt>
                <c:pt idx="2946">
                  <c:v>2.3234981700000001E-2</c:v>
                </c:pt>
                <c:pt idx="2947">
                  <c:v>2.3460237599999999E-2</c:v>
                </c:pt>
                <c:pt idx="2948">
                  <c:v>2.3374708300000002E-2</c:v>
                </c:pt>
                <c:pt idx="2949">
                  <c:v>2.3460237599999999E-2</c:v>
                </c:pt>
                <c:pt idx="2950">
                  <c:v>2.32946347E-2</c:v>
                </c:pt>
                <c:pt idx="2951">
                  <c:v>2.3424934599999898E-2</c:v>
                </c:pt>
                <c:pt idx="2952">
                  <c:v>2.33896161E-2</c:v>
                </c:pt>
                <c:pt idx="2953">
                  <c:v>2.3499450799999998E-2</c:v>
                </c:pt>
                <c:pt idx="2954">
                  <c:v>2.35496348E-2</c:v>
                </c:pt>
                <c:pt idx="2955">
                  <c:v>2.3514353000000002E-2</c:v>
                </c:pt>
                <c:pt idx="2956">
                  <c:v>2.3366434599999999E-2</c:v>
                </c:pt>
                <c:pt idx="2957">
                  <c:v>2.3508866199999999E-2</c:v>
                </c:pt>
                <c:pt idx="2958">
                  <c:v>2.3366434599999999E-2</c:v>
                </c:pt>
                <c:pt idx="2959">
                  <c:v>2.34139241E-2</c:v>
                </c:pt>
                <c:pt idx="2960">
                  <c:v>2.3458652E-2</c:v>
                </c:pt>
                <c:pt idx="2961">
                  <c:v>2.3360915400000001E-2</c:v>
                </c:pt>
                <c:pt idx="2962">
                  <c:v>2.3568483000000001E-2</c:v>
                </c:pt>
                <c:pt idx="2963">
                  <c:v>2.3390745000000001E-2</c:v>
                </c:pt>
                <c:pt idx="2964">
                  <c:v>2.3533191599999899E-2</c:v>
                </c:pt>
                <c:pt idx="2965">
                  <c:v>2.4588526499999999E-2</c:v>
                </c:pt>
                <c:pt idx="2966">
                  <c:v>2.3548098499999899E-2</c:v>
                </c:pt>
                <c:pt idx="2967">
                  <c:v>2.3530448700000001E-2</c:v>
                </c:pt>
                <c:pt idx="2968">
                  <c:v>2.3515540099999999E-2</c:v>
                </c:pt>
                <c:pt idx="2969">
                  <c:v>2.35928171E-2</c:v>
                </c:pt>
                <c:pt idx="2970">
                  <c:v>2.35928171E-2</c:v>
                </c:pt>
                <c:pt idx="2971">
                  <c:v>2.34653129E-2</c:v>
                </c:pt>
                <c:pt idx="2972">
                  <c:v>2.3607722599999999E-2</c:v>
                </c:pt>
                <c:pt idx="2973">
                  <c:v>2.36347997E-2</c:v>
                </c:pt>
                <c:pt idx="2974">
                  <c:v>2.35045563E-2</c:v>
                </c:pt>
                <c:pt idx="2975">
                  <c:v>2.34393881E-2</c:v>
                </c:pt>
                <c:pt idx="2976">
                  <c:v>2.35194707E-2</c:v>
                </c:pt>
                <c:pt idx="2977">
                  <c:v>2.34841428E-2</c:v>
                </c:pt>
                <c:pt idx="2978">
                  <c:v>2.3418956300000002E-2</c:v>
                </c:pt>
                <c:pt idx="2979">
                  <c:v>2.3499060400000001E-2</c:v>
                </c:pt>
                <c:pt idx="2980">
                  <c:v>2.34338781E-2</c:v>
                </c:pt>
                <c:pt idx="2981">
                  <c:v>2.3499060400000001E-2</c:v>
                </c:pt>
                <c:pt idx="2982">
                  <c:v>2.3659149199999899E-2</c:v>
                </c:pt>
                <c:pt idx="2983">
                  <c:v>2.3499060400000001E-2</c:v>
                </c:pt>
                <c:pt idx="2984">
                  <c:v>2.3573643200000001E-2</c:v>
                </c:pt>
                <c:pt idx="2985">
                  <c:v>2.3543811099999999E-2</c:v>
                </c:pt>
                <c:pt idx="2986">
                  <c:v>2.3508482000000001E-2</c:v>
                </c:pt>
                <c:pt idx="2987">
                  <c:v>2.36685955E-2</c:v>
                </c:pt>
                <c:pt idx="2988">
                  <c:v>2.3653684599999999E-2</c:v>
                </c:pt>
                <c:pt idx="2989">
                  <c:v>2.3633303200000001E-2</c:v>
                </c:pt>
                <c:pt idx="2990">
                  <c:v>2.3633303200000001E-2</c:v>
                </c:pt>
                <c:pt idx="2991">
                  <c:v>2.36929577E-2</c:v>
                </c:pt>
                <c:pt idx="2992">
                  <c:v>2.36183887E-2</c:v>
                </c:pt>
                <c:pt idx="2993">
                  <c:v>2.32547936E-2</c:v>
                </c:pt>
                <c:pt idx="2994">
                  <c:v>2.3642747400000001E-2</c:v>
                </c:pt>
                <c:pt idx="2995">
                  <c:v>2.3642747400000001E-2</c:v>
                </c:pt>
                <c:pt idx="2996">
                  <c:v>2.3782429099999999E-2</c:v>
                </c:pt>
                <c:pt idx="2997">
                  <c:v>2.3672580299999999E-2</c:v>
                </c:pt>
                <c:pt idx="2998">
                  <c:v>2.3672580299999999E-2</c:v>
                </c:pt>
                <c:pt idx="2999">
                  <c:v>2.3702411900000001E-2</c:v>
                </c:pt>
                <c:pt idx="3000">
                  <c:v>2.36223549E-2</c:v>
                </c:pt>
                <c:pt idx="3001">
                  <c:v>2.36671135E-2</c:v>
                </c:pt>
                <c:pt idx="3002">
                  <c:v>2.3797339800000001E-2</c:v>
                </c:pt>
                <c:pt idx="3003">
                  <c:v>2.3797339800000001E-2</c:v>
                </c:pt>
                <c:pt idx="3004">
                  <c:v>2.36494584E-2</c:v>
                </c:pt>
                <c:pt idx="3005">
                  <c:v>2.3599212299999901E-2</c:v>
                </c:pt>
                <c:pt idx="3006">
                  <c:v>2.3892218400000002E-2</c:v>
                </c:pt>
                <c:pt idx="3007">
                  <c:v>2.38718882E-2</c:v>
                </c:pt>
                <c:pt idx="3008">
                  <c:v>2.3791898400000001E-2</c:v>
                </c:pt>
                <c:pt idx="3009">
                  <c:v>2.3741704200000002E-2</c:v>
                </c:pt>
                <c:pt idx="3010">
                  <c:v>2.3673831299999899E-2</c:v>
                </c:pt>
                <c:pt idx="3011">
                  <c:v>2.3771537999999998E-2</c:v>
                </c:pt>
                <c:pt idx="3012">
                  <c:v>2.3753895399999999E-2</c:v>
                </c:pt>
                <c:pt idx="3013">
                  <c:v>2.37036765E-2</c:v>
                </c:pt>
                <c:pt idx="3014">
                  <c:v>2.37837313999999E-2</c:v>
                </c:pt>
                <c:pt idx="3015">
                  <c:v>2.3658908199999999E-2</c:v>
                </c:pt>
                <c:pt idx="3016">
                  <c:v>2.37986489E-2</c:v>
                </c:pt>
                <c:pt idx="3017">
                  <c:v>2.3683286299999998E-2</c:v>
                </c:pt>
                <c:pt idx="3018">
                  <c:v>2.3733520300000002E-2</c:v>
                </c:pt>
                <c:pt idx="3019">
                  <c:v>2.3813566099999999E-2</c:v>
                </c:pt>
                <c:pt idx="3020">
                  <c:v>2.3793203799999999E-2</c:v>
                </c:pt>
                <c:pt idx="3021">
                  <c:v>2.3793203799999999E-2</c:v>
                </c:pt>
                <c:pt idx="3022">
                  <c:v>2.3926105E-2</c:v>
                </c:pt>
                <c:pt idx="3023">
                  <c:v>2.3793203799999999E-2</c:v>
                </c:pt>
                <c:pt idx="3024">
                  <c:v>2.3722599300000001E-2</c:v>
                </c:pt>
                <c:pt idx="3025">
                  <c:v>2.3677815899999999E-2</c:v>
                </c:pt>
                <c:pt idx="3026">
                  <c:v>2.3917976600000002E-2</c:v>
                </c:pt>
                <c:pt idx="3027">
                  <c:v>2.3802679E-2</c:v>
                </c:pt>
                <c:pt idx="3028">
                  <c:v>2.38176015E-2</c:v>
                </c:pt>
                <c:pt idx="3029">
                  <c:v>2.3767379599999999E-2</c:v>
                </c:pt>
                <c:pt idx="3030">
                  <c:v>2.3882718800000001E-2</c:v>
                </c:pt>
                <c:pt idx="3031">
                  <c:v>2.3977632200000001E-2</c:v>
                </c:pt>
                <c:pt idx="3032">
                  <c:v>2.38623671E-2</c:v>
                </c:pt>
                <c:pt idx="3033">
                  <c:v>2.38325237E-2</c:v>
                </c:pt>
                <c:pt idx="3034">
                  <c:v>2.3877288199999999E-2</c:v>
                </c:pt>
                <c:pt idx="3035">
                  <c:v>2.38623671E-2</c:v>
                </c:pt>
                <c:pt idx="3036">
                  <c:v>2.4037282199999999E-2</c:v>
                </c:pt>
                <c:pt idx="3037">
                  <c:v>2.4002052799999899E-2</c:v>
                </c:pt>
                <c:pt idx="3038">
                  <c:v>2.4016968E-2</c:v>
                </c:pt>
                <c:pt idx="3039">
                  <c:v>2.4096926800000001E-2</c:v>
                </c:pt>
                <c:pt idx="3040">
                  <c:v>2.4046797299999999E-2</c:v>
                </c:pt>
                <c:pt idx="3041">
                  <c:v>2.3981726700000001E-2</c:v>
                </c:pt>
                <c:pt idx="3042">
                  <c:v>2.3866419100000001E-2</c:v>
                </c:pt>
                <c:pt idx="3043">
                  <c:v>2.4011563100000001E-2</c:v>
                </c:pt>
                <c:pt idx="3044">
                  <c:v>2.3911197700000001E-2</c:v>
                </c:pt>
                <c:pt idx="3045">
                  <c:v>2.3961391799999999E-2</c:v>
                </c:pt>
                <c:pt idx="3046">
                  <c:v>2.3931547599999999E-2</c:v>
                </c:pt>
                <c:pt idx="3047">
                  <c:v>2.39763133999999E-2</c:v>
                </c:pt>
                <c:pt idx="3048">
                  <c:v>2.4006155599999999E-2</c:v>
                </c:pt>
                <c:pt idx="3049">
                  <c:v>2.3991234699999999E-2</c:v>
                </c:pt>
                <c:pt idx="3050">
                  <c:v>2.39763133999999E-2</c:v>
                </c:pt>
                <c:pt idx="3051">
                  <c:v>2.3991234699999999E-2</c:v>
                </c:pt>
                <c:pt idx="3052">
                  <c:v>2.4080754999999902E-2</c:v>
                </c:pt>
                <c:pt idx="3053">
                  <c:v>2.40264808E-2</c:v>
                </c:pt>
                <c:pt idx="3054">
                  <c:v>2.4246014199999999E-2</c:v>
                </c:pt>
                <c:pt idx="3055">
                  <c:v>2.4030592E-2</c:v>
                </c:pt>
                <c:pt idx="3056">
                  <c:v>2.4015668899999999E-2</c:v>
                </c:pt>
                <c:pt idx="3057">
                  <c:v>2.3950551800000001E-2</c:v>
                </c:pt>
                <c:pt idx="3058">
                  <c:v>2.4045514800000001E-2</c:v>
                </c:pt>
                <c:pt idx="3059">
                  <c:v>2.4040110600000001E-2</c:v>
                </c:pt>
                <c:pt idx="3060">
                  <c:v>2.3995332800000001E-2</c:v>
                </c:pt>
                <c:pt idx="3061">
                  <c:v>2.3992625399999998E-2</c:v>
                </c:pt>
                <c:pt idx="3062">
                  <c:v>2.40102591E-2</c:v>
                </c:pt>
                <c:pt idx="3063">
                  <c:v>2.40102591E-2</c:v>
                </c:pt>
                <c:pt idx="3064">
                  <c:v>2.40374075E-2</c:v>
                </c:pt>
                <c:pt idx="3065">
                  <c:v>2.4120123300000001E-2</c:v>
                </c:pt>
                <c:pt idx="3066">
                  <c:v>2.4114733400000001E-2</c:v>
                </c:pt>
                <c:pt idx="3067">
                  <c:v>2.3987208699999998E-2</c:v>
                </c:pt>
                <c:pt idx="3068">
                  <c:v>2.40170696E-2</c:v>
                </c:pt>
                <c:pt idx="3069">
                  <c:v>2.4067260600000001E-2</c:v>
                </c:pt>
                <c:pt idx="3070">
                  <c:v>2.40971122E-2</c:v>
                </c:pt>
                <c:pt idx="3071">
                  <c:v>2.40170696E-2</c:v>
                </c:pt>
                <c:pt idx="3072">
                  <c:v>2.4046929000000002E-2</c:v>
                </c:pt>
                <c:pt idx="3073">
                  <c:v>2.4061858200000001E-2</c:v>
                </c:pt>
                <c:pt idx="3074">
                  <c:v>2.4046929000000002E-2</c:v>
                </c:pt>
                <c:pt idx="3075">
                  <c:v>2.4189347600000001E-2</c:v>
                </c:pt>
                <c:pt idx="3076">
                  <c:v>2.4136498999999999E-2</c:v>
                </c:pt>
                <c:pt idx="3077">
                  <c:v>2.4201582100000001E-2</c:v>
                </c:pt>
                <c:pt idx="3078">
                  <c:v>2.4186658900000001E-2</c:v>
                </c:pt>
                <c:pt idx="3079">
                  <c:v>2.41717353E-2</c:v>
                </c:pt>
                <c:pt idx="3080">
                  <c:v>2.4299148600000001E-2</c:v>
                </c:pt>
                <c:pt idx="3081">
                  <c:v>2.4181279399999998E-2</c:v>
                </c:pt>
                <c:pt idx="3082">
                  <c:v>2.4231427600000001E-2</c:v>
                </c:pt>
                <c:pt idx="3083">
                  <c:v>2.4278873299999899E-2</c:v>
                </c:pt>
                <c:pt idx="3084">
                  <c:v>2.4308712499999999E-2</c:v>
                </c:pt>
                <c:pt idx="3085">
                  <c:v>2.42111312E-2</c:v>
                </c:pt>
                <c:pt idx="3086">
                  <c:v>2.4175897299999999E-2</c:v>
                </c:pt>
                <c:pt idx="3087">
                  <c:v>2.4373727899999999E-2</c:v>
                </c:pt>
                <c:pt idx="3088">
                  <c:v>2.4181279399999998E-2</c:v>
                </c:pt>
                <c:pt idx="3089">
                  <c:v>2.4220683100000001E-2</c:v>
                </c:pt>
                <c:pt idx="3090">
                  <c:v>2.4448298600000001E-2</c:v>
                </c:pt>
                <c:pt idx="3091">
                  <c:v>2.4335875699999999E-2</c:v>
                </c:pt>
                <c:pt idx="3092">
                  <c:v>2.42057548E-2</c:v>
                </c:pt>
                <c:pt idx="3093">
                  <c:v>2.44930368E-2</c:v>
                </c:pt>
                <c:pt idx="3094">
                  <c:v>2.4315601799999999E-2</c:v>
                </c:pt>
                <c:pt idx="3095">
                  <c:v>2.42654658E-2</c:v>
                </c:pt>
                <c:pt idx="3096">
                  <c:v>2.4345447499999999E-2</c:v>
                </c:pt>
                <c:pt idx="3097">
                  <c:v>2.4345447499999999E-2</c:v>
                </c:pt>
                <c:pt idx="3098">
                  <c:v>2.4425389299999999E-2</c:v>
                </c:pt>
                <c:pt idx="3099">
                  <c:v>2.4310245500000001E-2</c:v>
                </c:pt>
                <c:pt idx="3100">
                  <c:v>2.43251712999999E-2</c:v>
                </c:pt>
                <c:pt idx="3101">
                  <c:v>2.4275028000000001E-2</c:v>
                </c:pt>
                <c:pt idx="3102">
                  <c:v>2.4224861899999901E-2</c:v>
                </c:pt>
                <c:pt idx="3103">
                  <c:v>2.4275028000000001E-2</c:v>
                </c:pt>
                <c:pt idx="3104">
                  <c:v>2.43699468E-2</c:v>
                </c:pt>
                <c:pt idx="3105">
                  <c:v>2.4299524900000001E-2</c:v>
                </c:pt>
                <c:pt idx="3106">
                  <c:v>2.4254728100000001E-2</c:v>
                </c:pt>
                <c:pt idx="3107">
                  <c:v>2.4284593E-2</c:v>
                </c:pt>
                <c:pt idx="3108">
                  <c:v>2.4414719200000001E-2</c:v>
                </c:pt>
                <c:pt idx="3109">
                  <c:v>2.44445657E-2</c:v>
                </c:pt>
                <c:pt idx="3110">
                  <c:v>2.4394453600000001E-2</c:v>
                </c:pt>
                <c:pt idx="3111">
                  <c:v>2.4429642599999999E-2</c:v>
                </c:pt>
                <c:pt idx="3112">
                  <c:v>2.4264290800000001E-2</c:v>
                </c:pt>
                <c:pt idx="3113">
                  <c:v>2.4394453600000001E-2</c:v>
                </c:pt>
                <c:pt idx="3114">
                  <c:v>2.43891091E-2</c:v>
                </c:pt>
                <c:pt idx="3115">
                  <c:v>2.4294160700000001E-2</c:v>
                </c:pt>
                <c:pt idx="3116">
                  <c:v>2.44690833E-2</c:v>
                </c:pt>
                <c:pt idx="3117">
                  <c:v>2.44040386E-2</c:v>
                </c:pt>
                <c:pt idx="3118">
                  <c:v>2.4484008200000001E-2</c:v>
                </c:pt>
                <c:pt idx="3119">
                  <c:v>2.4433896600000001E-2</c:v>
                </c:pt>
                <c:pt idx="3120">
                  <c:v>2.4398694499999998E-2</c:v>
                </c:pt>
                <c:pt idx="3121">
                  <c:v>2.4448825099999998E-2</c:v>
                </c:pt>
                <c:pt idx="3122">
                  <c:v>2.4351219E-2</c:v>
                </c:pt>
                <c:pt idx="3123">
                  <c:v>2.4398694499999998E-2</c:v>
                </c:pt>
                <c:pt idx="3124">
                  <c:v>2.44637532E-2</c:v>
                </c:pt>
                <c:pt idx="3125">
                  <c:v>2.4478680999999999E-2</c:v>
                </c:pt>
                <c:pt idx="3126">
                  <c:v>2.4478680999999999E-2</c:v>
                </c:pt>
                <c:pt idx="3127">
                  <c:v>2.46332384E-2</c:v>
                </c:pt>
                <c:pt idx="3128">
                  <c:v>2.4425887999999899E-2</c:v>
                </c:pt>
                <c:pt idx="3129">
                  <c:v>2.4508535500000001E-2</c:v>
                </c:pt>
                <c:pt idx="3130">
                  <c:v>2.43106217E-2</c:v>
                </c:pt>
                <c:pt idx="3131">
                  <c:v>2.4405609700000001E-2</c:v>
                </c:pt>
                <c:pt idx="3132">
                  <c:v>2.4485616899999899E-2</c:v>
                </c:pt>
                <c:pt idx="3133">
                  <c:v>2.4405609700000001E-2</c:v>
                </c:pt>
                <c:pt idx="3134">
                  <c:v>2.4450416499999999E-2</c:v>
                </c:pt>
                <c:pt idx="3135">
                  <c:v>2.45154793E-2</c:v>
                </c:pt>
                <c:pt idx="3136">
                  <c:v>2.4530409999999898E-2</c:v>
                </c:pt>
                <c:pt idx="3137">
                  <c:v>2.4562927599999899E-2</c:v>
                </c:pt>
                <c:pt idx="3138">
                  <c:v>2.4530409999999898E-2</c:v>
                </c:pt>
                <c:pt idx="3139">
                  <c:v>2.4480286E-2</c:v>
                </c:pt>
                <c:pt idx="3140">
                  <c:v>2.4575199999999998E-2</c:v>
                </c:pt>
                <c:pt idx="3141">
                  <c:v>2.4590129200000001E-2</c:v>
                </c:pt>
                <c:pt idx="3142">
                  <c:v>2.43799694E-2</c:v>
                </c:pt>
                <c:pt idx="3143">
                  <c:v>2.46876335E-2</c:v>
                </c:pt>
                <c:pt idx="3144">
                  <c:v>2.4667417899999999E-2</c:v>
                </c:pt>
                <c:pt idx="3145">
                  <c:v>2.4605058199999998E-2</c:v>
                </c:pt>
                <c:pt idx="3146">
                  <c:v>2.4525087699999899E-2</c:v>
                </c:pt>
                <c:pt idx="3147">
                  <c:v>2.45549537E-2</c:v>
                </c:pt>
                <c:pt idx="3148">
                  <c:v>2.4569886199999998E-2</c:v>
                </c:pt>
                <c:pt idx="3149">
                  <c:v>2.4534698800000001E-2</c:v>
                </c:pt>
                <c:pt idx="3150">
                  <c:v>2.46647706E-2</c:v>
                </c:pt>
                <c:pt idx="3151">
                  <c:v>2.4534698800000001E-2</c:v>
                </c:pt>
                <c:pt idx="3152">
                  <c:v>2.43217251E-2</c:v>
                </c:pt>
                <c:pt idx="3153">
                  <c:v>2.45795049E-2</c:v>
                </c:pt>
                <c:pt idx="3154">
                  <c:v>2.4659474000000001E-2</c:v>
                </c:pt>
                <c:pt idx="3155">
                  <c:v>2.4709551199999999E-2</c:v>
                </c:pt>
                <c:pt idx="3156">
                  <c:v>2.4639241499999999E-2</c:v>
                </c:pt>
                <c:pt idx="3157">
                  <c:v>2.4674404099999998E-2</c:v>
                </c:pt>
                <c:pt idx="3158">
                  <c:v>2.46243079E-2</c:v>
                </c:pt>
                <c:pt idx="3159">
                  <c:v>2.4684040399999999E-2</c:v>
                </c:pt>
                <c:pt idx="3160">
                  <c:v>2.4689333800000001E-2</c:v>
                </c:pt>
                <c:pt idx="3161">
                  <c:v>2.48315827E-2</c:v>
                </c:pt>
                <c:pt idx="3162">
                  <c:v>2.4684040399999999E-2</c:v>
                </c:pt>
                <c:pt idx="3163">
                  <c:v>2.45389884E-2</c:v>
                </c:pt>
                <c:pt idx="3164">
                  <c:v>2.46488731E-2</c:v>
                </c:pt>
                <c:pt idx="3165">
                  <c:v>2.4793832299999999E-2</c:v>
                </c:pt>
                <c:pt idx="3166">
                  <c:v>2.46787443E-2</c:v>
                </c:pt>
                <c:pt idx="3167">
                  <c:v>2.4728836099999998E-2</c:v>
                </c:pt>
                <c:pt idx="3168">
                  <c:v>2.4793832299999999E-2</c:v>
                </c:pt>
                <c:pt idx="3169">
                  <c:v>2.4728836099999998E-2</c:v>
                </c:pt>
                <c:pt idx="3170">
                  <c:v>2.4773628700000001E-2</c:v>
                </c:pt>
                <c:pt idx="3171">
                  <c:v>2.4708614199999999E-2</c:v>
                </c:pt>
                <c:pt idx="3172">
                  <c:v>2.47885589E-2</c:v>
                </c:pt>
                <c:pt idx="3173">
                  <c:v>2.4670795499999999E-2</c:v>
                </c:pt>
                <c:pt idx="3174">
                  <c:v>2.4948328799999999E-2</c:v>
                </c:pt>
                <c:pt idx="3175">
                  <c:v>2.4783282899999998E-2</c:v>
                </c:pt>
                <c:pt idx="3176">
                  <c:v>2.4818418200000001E-2</c:v>
                </c:pt>
                <c:pt idx="3177">
                  <c:v>2.4570509800000001E-2</c:v>
                </c:pt>
                <c:pt idx="3178">
                  <c:v>2.4733195499999999E-2</c:v>
                </c:pt>
                <c:pt idx="3179">
                  <c:v>2.4828079900000001E-2</c:v>
                </c:pt>
                <c:pt idx="3180">
                  <c:v>2.47481321E-2</c:v>
                </c:pt>
                <c:pt idx="3181">
                  <c:v>2.48781327E-2</c:v>
                </c:pt>
                <c:pt idx="3182">
                  <c:v>2.4813147899999999E-2</c:v>
                </c:pt>
                <c:pt idx="3183">
                  <c:v>2.4843011500000001E-2</c:v>
                </c:pt>
                <c:pt idx="3184">
                  <c:v>2.47481321E-2</c:v>
                </c:pt>
                <c:pt idx="3185">
                  <c:v>2.47780043E-2</c:v>
                </c:pt>
                <c:pt idx="3186">
                  <c:v>2.49176646E-2</c:v>
                </c:pt>
                <c:pt idx="3187">
                  <c:v>2.4902734700000002E-2</c:v>
                </c:pt>
                <c:pt idx="3188">
                  <c:v>2.4967693999999999E-2</c:v>
                </c:pt>
                <c:pt idx="3189">
                  <c:v>2.4882545900000001E-2</c:v>
                </c:pt>
                <c:pt idx="3190">
                  <c:v>2.4932594200000002E-2</c:v>
                </c:pt>
                <c:pt idx="3191">
                  <c:v>2.4852678600000001E-2</c:v>
                </c:pt>
                <c:pt idx="3192">
                  <c:v>2.4805237599999998E-2</c:v>
                </c:pt>
                <c:pt idx="3193">
                  <c:v>2.4902734700000002E-2</c:v>
                </c:pt>
                <c:pt idx="3194">
                  <c:v>2.4894850199999999E-2</c:v>
                </c:pt>
                <c:pt idx="3195">
                  <c:v>2.49624523E-2</c:v>
                </c:pt>
                <c:pt idx="3196">
                  <c:v>2.4912411799999999E-2</c:v>
                </c:pt>
                <c:pt idx="3197">
                  <c:v>2.4912411799999999E-2</c:v>
                </c:pt>
                <c:pt idx="3198">
                  <c:v>2.4814900099999999E-2</c:v>
                </c:pt>
                <c:pt idx="3199">
                  <c:v>2.49396518E-2</c:v>
                </c:pt>
                <c:pt idx="3200">
                  <c:v>2.4874653199999999E-2</c:v>
                </c:pt>
                <c:pt idx="3201">
                  <c:v>2.4844777299999999E-2</c:v>
                </c:pt>
                <c:pt idx="3202">
                  <c:v>2.49396518E-2</c:v>
                </c:pt>
                <c:pt idx="3203">
                  <c:v>2.49695178E-2</c:v>
                </c:pt>
                <c:pt idx="3204">
                  <c:v>2.4889590600000001E-2</c:v>
                </c:pt>
                <c:pt idx="3205">
                  <c:v>2.49870705E-2</c:v>
                </c:pt>
                <c:pt idx="3206">
                  <c:v>2.5014314199999999E-2</c:v>
                </c:pt>
                <c:pt idx="3207">
                  <c:v>2.49695178E-2</c:v>
                </c:pt>
                <c:pt idx="3208">
                  <c:v>2.5096796800000001E-2</c:v>
                </c:pt>
                <c:pt idx="3209">
                  <c:v>2.5046791200000001E-2</c:v>
                </c:pt>
                <c:pt idx="3210">
                  <c:v>2.4964272499999999E-2</c:v>
                </c:pt>
                <c:pt idx="3211">
                  <c:v>2.5141572000000001E-2</c:v>
                </c:pt>
                <c:pt idx="3212">
                  <c:v>2.50441767E-2</c:v>
                </c:pt>
                <c:pt idx="3213">
                  <c:v>2.5186344199999999E-2</c:v>
                </c:pt>
                <c:pt idx="3214">
                  <c:v>2.4944086099999999E-2</c:v>
                </c:pt>
                <c:pt idx="3215">
                  <c:v>2.50538794E-2</c:v>
                </c:pt>
                <c:pt idx="3216">
                  <c:v>2.49792078E-2</c:v>
                </c:pt>
                <c:pt idx="3217">
                  <c:v>2.5038945699999999E-2</c:v>
                </c:pt>
                <c:pt idx="3218">
                  <c:v>2.50038382E-2</c:v>
                </c:pt>
                <c:pt idx="3219">
                  <c:v>2.5133756100000001E-2</c:v>
                </c:pt>
                <c:pt idx="3220">
                  <c:v>2.50038382E-2</c:v>
                </c:pt>
                <c:pt idx="3221">
                  <c:v>2.5083745500000001E-2</c:v>
                </c:pt>
                <c:pt idx="3222">
                  <c:v>2.5018775399999998E-2</c:v>
                </c:pt>
                <c:pt idx="3223">
                  <c:v>2.5083745500000001E-2</c:v>
                </c:pt>
                <c:pt idx="3224">
                  <c:v>2.5113610299999999E-2</c:v>
                </c:pt>
                <c:pt idx="3225">
                  <c:v>2.4948521299999998E-2</c:v>
                </c:pt>
                <c:pt idx="3226">
                  <c:v>2.5113610299999999E-2</c:v>
                </c:pt>
                <c:pt idx="3227">
                  <c:v>2.49985964E-2</c:v>
                </c:pt>
                <c:pt idx="3228">
                  <c:v>2.4978408800000001E-2</c:v>
                </c:pt>
                <c:pt idx="3229">
                  <c:v>2.5078520600000001E-2</c:v>
                </c:pt>
                <c:pt idx="3230">
                  <c:v>2.5138260199999998E-2</c:v>
                </c:pt>
                <c:pt idx="3231">
                  <c:v>2.5208396000000001E-2</c:v>
                </c:pt>
                <c:pt idx="3232">
                  <c:v>2.52181262E-2</c:v>
                </c:pt>
                <c:pt idx="3233">
                  <c:v>2.51830613E-2</c:v>
                </c:pt>
                <c:pt idx="3234">
                  <c:v>2.5103169299999901E-2</c:v>
                </c:pt>
                <c:pt idx="3235">
                  <c:v>2.5083004200000002E-2</c:v>
                </c:pt>
                <c:pt idx="3236">
                  <c:v>2.5242791300000001E-2</c:v>
                </c:pt>
                <c:pt idx="3237">
                  <c:v>2.5103169299999901E-2</c:v>
                </c:pt>
                <c:pt idx="3238">
                  <c:v>2.5197994299999998E-2</c:v>
                </c:pt>
                <c:pt idx="3239">
                  <c:v>2.5212927E-2</c:v>
                </c:pt>
                <c:pt idx="3240">
                  <c:v>2.50030509E-2</c:v>
                </c:pt>
                <c:pt idx="3241">
                  <c:v>2.5162917600000001E-2</c:v>
                </c:pt>
                <c:pt idx="3242">
                  <c:v>2.5147981100000001E-2</c:v>
                </c:pt>
                <c:pt idx="3243">
                  <c:v>2.5372573400000001E-2</c:v>
                </c:pt>
                <c:pt idx="3244">
                  <c:v>2.5227859299999999E-2</c:v>
                </c:pt>
                <c:pt idx="3245">
                  <c:v>2.51778538E-2</c:v>
                </c:pt>
                <c:pt idx="3246">
                  <c:v>2.5207725199999999E-2</c:v>
                </c:pt>
                <c:pt idx="3247">
                  <c:v>2.5157704699999901E-2</c:v>
                </c:pt>
                <c:pt idx="3248">
                  <c:v>2.5207725199999999E-2</c:v>
                </c:pt>
                <c:pt idx="3249">
                  <c:v>2.5075158600000001E-2</c:v>
                </c:pt>
                <c:pt idx="3250">
                  <c:v>2.5157704699999901E-2</c:v>
                </c:pt>
                <c:pt idx="3251">
                  <c:v>2.5173335799999998E-2</c:v>
                </c:pt>
                <c:pt idx="3252">
                  <c:v>2.5282397599999999E-2</c:v>
                </c:pt>
                <c:pt idx="3253">
                  <c:v>2.5232396599999998E-2</c:v>
                </c:pt>
                <c:pt idx="3254">
                  <c:v>2.5442031800000001E-2</c:v>
                </c:pt>
                <c:pt idx="3255">
                  <c:v>2.5182372799999998E-2</c:v>
                </c:pt>
                <c:pt idx="3256">
                  <c:v>2.51674312E-2</c:v>
                </c:pt>
                <c:pt idx="3257">
                  <c:v>2.5197313999999998E-2</c:v>
                </c:pt>
                <c:pt idx="3258">
                  <c:v>2.5164823999999999E-2</c:v>
                </c:pt>
                <c:pt idx="3259">
                  <c:v>2.5342129299999998E-2</c:v>
                </c:pt>
                <c:pt idx="3260">
                  <c:v>2.5426555E-2</c:v>
                </c:pt>
                <c:pt idx="3261">
                  <c:v>2.5227195500000001E-2</c:v>
                </c:pt>
                <c:pt idx="3262">
                  <c:v>2.53719931E-2</c:v>
                </c:pt>
                <c:pt idx="3263">
                  <c:v>2.52570755E-2</c:v>
                </c:pt>
                <c:pt idx="3264">
                  <c:v>2.5322015400000002E-2</c:v>
                </c:pt>
                <c:pt idx="3265">
                  <c:v>2.53070798E-2</c:v>
                </c:pt>
                <c:pt idx="3266">
                  <c:v>2.54038706E-2</c:v>
                </c:pt>
                <c:pt idx="3267">
                  <c:v>2.5336950699999999E-2</c:v>
                </c:pt>
                <c:pt idx="3268">
                  <c:v>2.5366820200000001E-2</c:v>
                </c:pt>
                <c:pt idx="3269">
                  <c:v>2.5381754400000001E-2</c:v>
                </c:pt>
                <c:pt idx="3270">
                  <c:v>2.5361644799999999E-2</c:v>
                </c:pt>
                <c:pt idx="3271">
                  <c:v>2.5396688300000001E-2</c:v>
                </c:pt>
                <c:pt idx="3272">
                  <c:v>2.5264221399999901E-2</c:v>
                </c:pt>
                <c:pt idx="3273">
                  <c:v>2.54914342999999E-2</c:v>
                </c:pt>
                <c:pt idx="3274">
                  <c:v>2.5391518599999999E-2</c:v>
                </c:pt>
                <c:pt idx="3275">
                  <c:v>2.5391518599999999E-2</c:v>
                </c:pt>
                <c:pt idx="3276">
                  <c:v>2.5406455000000001E-2</c:v>
                </c:pt>
                <c:pt idx="3277">
                  <c:v>2.5376581799999999E-2</c:v>
                </c:pt>
                <c:pt idx="3278">
                  <c:v>2.5486284299999998E-2</c:v>
                </c:pt>
                <c:pt idx="3279">
                  <c:v>2.5406455000000001E-2</c:v>
                </c:pt>
                <c:pt idx="3280">
                  <c:v>2.5309050699999999E-2</c:v>
                </c:pt>
                <c:pt idx="3281">
                  <c:v>2.5309050699999999E-2</c:v>
                </c:pt>
                <c:pt idx="3282">
                  <c:v>2.5406455000000001E-2</c:v>
                </c:pt>
                <c:pt idx="3283">
                  <c:v>2.5448681899999999E-2</c:v>
                </c:pt>
                <c:pt idx="3284">
                  <c:v>2.5288914700000002E-2</c:v>
                </c:pt>
                <c:pt idx="3285">
                  <c:v>2.55161468E-2</c:v>
                </c:pt>
                <c:pt idx="3286">
                  <c:v>2.5368818200000001E-2</c:v>
                </c:pt>
                <c:pt idx="3287">
                  <c:v>2.5368818200000001E-2</c:v>
                </c:pt>
                <c:pt idx="3288">
                  <c:v>2.5525933600000002E-2</c:v>
                </c:pt>
                <c:pt idx="3289">
                  <c:v>2.5443519899999999E-2</c:v>
                </c:pt>
                <c:pt idx="3290">
                  <c:v>2.54934902E-2</c:v>
                </c:pt>
                <c:pt idx="3291">
                  <c:v>2.5590797099999899E-2</c:v>
                </c:pt>
                <c:pt idx="3292">
                  <c:v>2.5525933600000002E-2</c:v>
                </c:pt>
                <c:pt idx="3293">
                  <c:v>2.58597809E-2</c:v>
                </c:pt>
                <c:pt idx="3294">
                  <c:v>2.5363639300000001E-2</c:v>
                </c:pt>
                <c:pt idx="3295">
                  <c:v>2.5523360599999999E-2</c:v>
                </c:pt>
                <c:pt idx="3296">
                  <c:v>2.5393526699999999E-2</c:v>
                </c:pt>
                <c:pt idx="3297">
                  <c:v>2.5408469900000001E-2</c:v>
                </c:pt>
                <c:pt idx="3298">
                  <c:v>2.5473398099999999E-2</c:v>
                </c:pt>
                <c:pt idx="3299">
                  <c:v>2.5518212799999999E-2</c:v>
                </c:pt>
                <c:pt idx="3300">
                  <c:v>2.5453297400000002E-2</c:v>
                </c:pt>
                <c:pt idx="3301">
                  <c:v>2.56129636E-2</c:v>
                </c:pt>
                <c:pt idx="3302">
                  <c:v>2.5518212799999999E-2</c:v>
                </c:pt>
                <c:pt idx="3303">
                  <c:v>2.5468239199999999E-2</c:v>
                </c:pt>
                <c:pt idx="3304">
                  <c:v>2.5383172799999999E-2</c:v>
                </c:pt>
                <c:pt idx="3305">
                  <c:v>2.56129636E-2</c:v>
                </c:pt>
                <c:pt idx="3306">
                  <c:v>2.5592897100000001E-2</c:v>
                </c:pt>
                <c:pt idx="3307">
                  <c:v>2.5657760399999899E-2</c:v>
                </c:pt>
                <c:pt idx="3308">
                  <c:v>2.5557882699999999E-2</c:v>
                </c:pt>
                <c:pt idx="3309">
                  <c:v>2.5528002899999999E-2</c:v>
                </c:pt>
                <c:pt idx="3310">
                  <c:v>2.5652638299999999E-2</c:v>
                </c:pt>
                <c:pt idx="3311">
                  <c:v>2.5507909700000001E-2</c:v>
                </c:pt>
                <c:pt idx="3312">
                  <c:v>2.5617638099999899E-2</c:v>
                </c:pt>
                <c:pt idx="3313">
                  <c:v>2.5587761099999998E-2</c:v>
                </c:pt>
                <c:pt idx="3314">
                  <c:v>2.55527384E-2</c:v>
                </c:pt>
                <c:pt idx="3315">
                  <c:v>2.5652638299999999E-2</c:v>
                </c:pt>
                <c:pt idx="3316">
                  <c:v>2.5472860999999999E-2</c:v>
                </c:pt>
                <c:pt idx="3317">
                  <c:v>2.56974406E-2</c:v>
                </c:pt>
                <c:pt idx="3318">
                  <c:v>2.55027543E-2</c:v>
                </c:pt>
                <c:pt idx="3319">
                  <c:v>2.54527474E-2</c:v>
                </c:pt>
                <c:pt idx="3320">
                  <c:v>2.5632576099999999E-2</c:v>
                </c:pt>
                <c:pt idx="3321">
                  <c:v>2.5662450999999999E-2</c:v>
                </c:pt>
                <c:pt idx="3322">
                  <c:v>2.55475917E-2</c:v>
                </c:pt>
                <c:pt idx="3323">
                  <c:v>2.5662450999999999E-2</c:v>
                </c:pt>
                <c:pt idx="3324">
                  <c:v>2.5612505300000001E-2</c:v>
                </c:pt>
                <c:pt idx="3325">
                  <c:v>2.5677387900000001E-2</c:v>
                </c:pt>
                <c:pt idx="3326">
                  <c:v>2.55924259E-2</c:v>
                </c:pt>
                <c:pt idx="3327">
                  <c:v>2.5612505300000001E-2</c:v>
                </c:pt>
                <c:pt idx="3328">
                  <c:v>2.57021451E-2</c:v>
                </c:pt>
                <c:pt idx="3329">
                  <c:v>2.5627446099999899E-2</c:v>
                </c:pt>
                <c:pt idx="3330">
                  <c:v>2.5672266499999999E-2</c:v>
                </c:pt>
                <c:pt idx="3331">
                  <c:v>2.5607369899999999E-2</c:v>
                </c:pt>
                <c:pt idx="3332">
                  <c:v>2.5622313599999998E-2</c:v>
                </c:pt>
                <c:pt idx="3333">
                  <c:v>2.5637257E-2</c:v>
                </c:pt>
                <c:pt idx="3334">
                  <c:v>2.5667142600000002E-2</c:v>
                </c:pt>
                <c:pt idx="3335">
                  <c:v>2.5637257E-2</c:v>
                </c:pt>
                <c:pt idx="3336">
                  <c:v>2.56022321E-2</c:v>
                </c:pt>
                <c:pt idx="3337">
                  <c:v>2.5682084899999999E-2</c:v>
                </c:pt>
                <c:pt idx="3338">
                  <c:v>2.5906177900000001E-2</c:v>
                </c:pt>
                <c:pt idx="3339">
                  <c:v>2.5711968500000001E-2</c:v>
                </c:pt>
                <c:pt idx="3340">
                  <c:v>2.5422846299999999E-2</c:v>
                </c:pt>
                <c:pt idx="3341">
                  <c:v>2.5841671399999998E-2</c:v>
                </c:pt>
                <c:pt idx="3342">
                  <c:v>2.56470707E-2</c:v>
                </c:pt>
                <c:pt idx="3343">
                  <c:v>2.5871216999999998E-2</c:v>
                </c:pt>
                <c:pt idx="3344">
                  <c:v>2.6227536999999999E-2</c:v>
                </c:pt>
                <c:pt idx="3345">
                  <c:v>2.5711968500000001E-2</c:v>
                </c:pt>
                <c:pt idx="3346">
                  <c:v>2.5741850699999999E-2</c:v>
                </c:pt>
                <c:pt idx="3347">
                  <c:v>2.5771731499999999E-2</c:v>
                </c:pt>
                <c:pt idx="3348">
                  <c:v>2.5801610900000001E-2</c:v>
                </c:pt>
                <c:pt idx="3349">
                  <c:v>2.5931262900000002E-2</c:v>
                </c:pt>
                <c:pt idx="3350">
                  <c:v>2.57367386E-2</c:v>
                </c:pt>
                <c:pt idx="3351">
                  <c:v>2.5881387299999999E-2</c:v>
                </c:pt>
                <c:pt idx="3352">
                  <c:v>2.5831488900000001E-2</c:v>
                </c:pt>
                <c:pt idx="3353">
                  <c:v>2.5896321900000002E-2</c:v>
                </c:pt>
                <c:pt idx="3354">
                  <c:v>2.5990983700000001E-2</c:v>
                </c:pt>
                <c:pt idx="3355">
                  <c:v>2.5751682000000001E-2</c:v>
                </c:pt>
                <c:pt idx="3356">
                  <c:v>2.5876303400000002E-2</c:v>
                </c:pt>
                <c:pt idx="3357">
                  <c:v>2.5941123600000001E-2</c:v>
                </c:pt>
                <c:pt idx="3358">
                  <c:v>2.58912408E-2</c:v>
                </c:pt>
                <c:pt idx="3359">
                  <c:v>2.57939589E-2</c:v>
                </c:pt>
                <c:pt idx="3360">
                  <c:v>2.5921114700000001E-2</c:v>
                </c:pt>
                <c:pt idx="3361">
                  <c:v>2.5811452299999999E-2</c:v>
                </c:pt>
                <c:pt idx="3362">
                  <c:v>2.5823845500000001E-2</c:v>
                </c:pt>
                <c:pt idx="3363">
                  <c:v>2.5841335300000001E-2</c:v>
                </c:pt>
                <c:pt idx="3364">
                  <c:v>2.5921114700000001E-2</c:v>
                </c:pt>
                <c:pt idx="3365">
                  <c:v>2.6030717700000001E-2</c:v>
                </c:pt>
                <c:pt idx="3366">
                  <c:v>2.5823845500000001E-2</c:v>
                </c:pt>
                <c:pt idx="3367">
                  <c:v>2.5921114700000001E-2</c:v>
                </c:pt>
                <c:pt idx="3368">
                  <c:v>2.5856276300000001E-2</c:v>
                </c:pt>
                <c:pt idx="3369">
                  <c:v>2.5901097200000001E-2</c:v>
                </c:pt>
                <c:pt idx="3370">
                  <c:v>2.59160368E-2</c:v>
                </c:pt>
                <c:pt idx="3371">
                  <c:v>2.5883614499999999E-2</c:v>
                </c:pt>
                <c:pt idx="3372">
                  <c:v>2.59608536E-2</c:v>
                </c:pt>
                <c:pt idx="3373">
                  <c:v>2.59134969999999E-2</c:v>
                </c:pt>
                <c:pt idx="3374">
                  <c:v>2.5945915E-2</c:v>
                </c:pt>
                <c:pt idx="3375">
                  <c:v>2.6055529899999999E-2</c:v>
                </c:pt>
                <c:pt idx="3376">
                  <c:v>2.6020604400000001E-2</c:v>
                </c:pt>
                <c:pt idx="3377">
                  <c:v>2.5878527200000001E-2</c:v>
                </c:pt>
                <c:pt idx="3378">
                  <c:v>2.6005667199999999E-2</c:v>
                </c:pt>
                <c:pt idx="3379">
                  <c:v>2.5828594E-2</c:v>
                </c:pt>
                <c:pt idx="3380">
                  <c:v>2.5923358899999999E-2</c:v>
                </c:pt>
                <c:pt idx="3381">
                  <c:v>2.5923358899999999E-2</c:v>
                </c:pt>
                <c:pt idx="3382">
                  <c:v>2.6003135899999998E-2</c:v>
                </c:pt>
                <c:pt idx="3383">
                  <c:v>2.59608536E-2</c:v>
                </c:pt>
                <c:pt idx="3384">
                  <c:v>2.6018074499999998E-2</c:v>
                </c:pt>
                <c:pt idx="3385">
                  <c:v>2.6047950699999999E-2</c:v>
                </c:pt>
                <c:pt idx="3386">
                  <c:v>2.6065413900000001E-2</c:v>
                </c:pt>
                <c:pt idx="3387">
                  <c:v>2.60628883E-2</c:v>
                </c:pt>
                <c:pt idx="3388">
                  <c:v>2.60279541E-2</c:v>
                </c:pt>
                <c:pt idx="3389">
                  <c:v>2.59831297E-2</c:v>
                </c:pt>
                <c:pt idx="3390">
                  <c:v>2.6110220199999999E-2</c:v>
                </c:pt>
                <c:pt idx="3391">
                  <c:v>2.60279541E-2</c:v>
                </c:pt>
                <c:pt idx="3392">
                  <c:v>2.6095285100000001E-2</c:v>
                </c:pt>
                <c:pt idx="3393">
                  <c:v>2.60628883E-2</c:v>
                </c:pt>
                <c:pt idx="3394">
                  <c:v>2.5978059800000002E-2</c:v>
                </c:pt>
                <c:pt idx="3395">
                  <c:v>2.60927624E-2</c:v>
                </c:pt>
                <c:pt idx="3396">
                  <c:v>2.6152506400000001E-2</c:v>
                </c:pt>
                <c:pt idx="3397">
                  <c:v>2.6102654400000001E-2</c:v>
                </c:pt>
                <c:pt idx="3398">
                  <c:v>2.6087715099999999E-2</c:v>
                </c:pt>
                <c:pt idx="3399">
                  <c:v>2.6152506400000001E-2</c:v>
                </c:pt>
                <c:pt idx="3400">
                  <c:v>2.61674415999999E-2</c:v>
                </c:pt>
                <c:pt idx="3401">
                  <c:v>2.6102654400000001E-2</c:v>
                </c:pt>
                <c:pt idx="3402">
                  <c:v>2.6197310800000002E-2</c:v>
                </c:pt>
                <c:pt idx="3403">
                  <c:v>2.6199823599999901E-2</c:v>
                </c:pt>
                <c:pt idx="3404">
                  <c:v>2.6087715099999999E-2</c:v>
                </c:pt>
                <c:pt idx="3405">
                  <c:v>2.6212244900000001E-2</c:v>
                </c:pt>
                <c:pt idx="3406">
                  <c:v>2.6324276099999998E-2</c:v>
                </c:pt>
                <c:pt idx="3407">
                  <c:v>2.6227178699999999E-2</c:v>
                </c:pt>
                <c:pt idx="3408">
                  <c:v>2.6097607500000002E-2</c:v>
                </c:pt>
                <c:pt idx="3409">
                  <c:v>2.6062667500000001E-2</c:v>
                </c:pt>
                <c:pt idx="3410">
                  <c:v>2.6172313499999999E-2</c:v>
                </c:pt>
                <c:pt idx="3411">
                  <c:v>2.6207220400000002E-2</c:v>
                </c:pt>
                <c:pt idx="3412">
                  <c:v>2.6062667500000001E-2</c:v>
                </c:pt>
                <c:pt idx="3413">
                  <c:v>2.6286910199999999E-2</c:v>
                </c:pt>
                <c:pt idx="3414">
                  <c:v>2.6072558199999998E-2</c:v>
                </c:pt>
                <c:pt idx="3415">
                  <c:v>2.6187253600000002E-2</c:v>
                </c:pt>
                <c:pt idx="3416">
                  <c:v>2.6092557999999998E-2</c:v>
                </c:pt>
                <c:pt idx="3417">
                  <c:v>2.6172313499999999E-2</c:v>
                </c:pt>
                <c:pt idx="3418">
                  <c:v>2.6172313499999999E-2</c:v>
                </c:pt>
                <c:pt idx="3419">
                  <c:v>2.5880421899999902E-2</c:v>
                </c:pt>
                <c:pt idx="3420">
                  <c:v>2.6167278299999999E-2</c:v>
                </c:pt>
                <c:pt idx="3421">
                  <c:v>2.6152334999999999E-2</c:v>
                </c:pt>
                <c:pt idx="3422">
                  <c:v>2.6137391199999999E-2</c:v>
                </c:pt>
                <c:pt idx="3423">
                  <c:v>2.6247010800000001E-2</c:v>
                </c:pt>
                <c:pt idx="3424">
                  <c:v>2.6117400999999998E-2</c:v>
                </c:pt>
                <c:pt idx="3425">
                  <c:v>2.6276887299999999E-2</c:v>
                </c:pt>
                <c:pt idx="3426">
                  <c:v>2.6291825000000001E-2</c:v>
                </c:pt>
                <c:pt idx="3427">
                  <c:v>2.62270483E-2</c:v>
                </c:pt>
                <c:pt idx="3428">
                  <c:v>2.6371504E-2</c:v>
                </c:pt>
                <c:pt idx="3429">
                  <c:v>2.6241989899999998E-2</c:v>
                </c:pt>
                <c:pt idx="3430">
                  <c:v>2.6147294500000001E-2</c:v>
                </c:pt>
                <c:pt idx="3431">
                  <c:v>2.6356570900000001E-2</c:v>
                </c:pt>
                <c:pt idx="3432">
                  <c:v>2.64013692E-2</c:v>
                </c:pt>
                <c:pt idx="3433">
                  <c:v>2.6371504E-2</c:v>
                </c:pt>
                <c:pt idx="3434">
                  <c:v>2.62369665E-2</c:v>
                </c:pt>
                <c:pt idx="3435">
                  <c:v>2.62718721E-2</c:v>
                </c:pt>
                <c:pt idx="3436">
                  <c:v>2.64013692E-2</c:v>
                </c:pt>
                <c:pt idx="3437">
                  <c:v>2.6286812699999999E-2</c:v>
                </c:pt>
                <c:pt idx="3438">
                  <c:v>2.6222022099999999E-2</c:v>
                </c:pt>
                <c:pt idx="3439">
                  <c:v>2.6286812699999999E-2</c:v>
                </c:pt>
                <c:pt idx="3440">
                  <c:v>2.6172149299999899E-2</c:v>
                </c:pt>
                <c:pt idx="3441">
                  <c:v>2.62369665E-2</c:v>
                </c:pt>
                <c:pt idx="3442">
                  <c:v>2.62369665E-2</c:v>
                </c:pt>
                <c:pt idx="3443">
                  <c:v>2.6316692799999999E-2</c:v>
                </c:pt>
                <c:pt idx="3444">
                  <c:v>2.6316692799999999E-2</c:v>
                </c:pt>
                <c:pt idx="3445">
                  <c:v>2.6281797900000001E-2</c:v>
                </c:pt>
                <c:pt idx="3446">
                  <c:v>2.6296740999999998E-2</c:v>
                </c:pt>
                <c:pt idx="3447">
                  <c:v>2.6311683700000001E-2</c:v>
                </c:pt>
                <c:pt idx="3448">
                  <c:v>2.65058866E-2</c:v>
                </c:pt>
                <c:pt idx="3449">
                  <c:v>2.63266261E-2</c:v>
                </c:pt>
                <c:pt idx="3450">
                  <c:v>2.6391386999999999E-2</c:v>
                </c:pt>
                <c:pt idx="3451">
                  <c:v>2.6386392200000001E-2</c:v>
                </c:pt>
                <c:pt idx="3452">
                  <c:v>2.6341568100000001E-2</c:v>
                </c:pt>
                <c:pt idx="3453">
                  <c:v>2.63266261E-2</c:v>
                </c:pt>
                <c:pt idx="3454">
                  <c:v>2.6406324799999999E-2</c:v>
                </c:pt>
                <c:pt idx="3455">
                  <c:v>2.6471050600000001E-2</c:v>
                </c:pt>
                <c:pt idx="3456">
                  <c:v>2.6436199399999999E-2</c:v>
                </c:pt>
                <c:pt idx="3457">
                  <c:v>2.63565098E-2</c:v>
                </c:pt>
                <c:pt idx="3458">
                  <c:v>2.6436199399999999E-2</c:v>
                </c:pt>
                <c:pt idx="3459">
                  <c:v>2.65158492E-2</c:v>
                </c:pt>
                <c:pt idx="3460">
                  <c:v>2.63191121E-2</c:v>
                </c:pt>
                <c:pt idx="3461">
                  <c:v>2.64013328E-2</c:v>
                </c:pt>
                <c:pt idx="3462">
                  <c:v>2.6336562300000001E-2</c:v>
                </c:pt>
                <c:pt idx="3463">
                  <c:v>2.6386392200000001E-2</c:v>
                </c:pt>
                <c:pt idx="3464">
                  <c:v>2.6481008600000001E-2</c:v>
                </c:pt>
                <c:pt idx="3465">
                  <c:v>2.6446152699999999E-2</c:v>
                </c:pt>
                <c:pt idx="3466">
                  <c:v>2.6416273099999998E-2</c:v>
                </c:pt>
                <c:pt idx="3467">
                  <c:v>2.65108797E-2</c:v>
                </c:pt>
                <c:pt idx="3468">
                  <c:v>2.63191121E-2</c:v>
                </c:pt>
                <c:pt idx="3469">
                  <c:v>2.6366450999999999E-2</c:v>
                </c:pt>
                <c:pt idx="3470">
                  <c:v>2.6219365299999998E-2</c:v>
                </c:pt>
                <c:pt idx="3471">
                  <c:v>2.6381394900000001E-2</c:v>
                </c:pt>
                <c:pt idx="3472">
                  <c:v>2.6655167800000001E-2</c:v>
                </c:pt>
                <c:pt idx="3473">
                  <c:v>2.6411281599999999E-2</c:v>
                </c:pt>
                <c:pt idx="3474">
                  <c:v>2.6411281599999999E-2</c:v>
                </c:pt>
                <c:pt idx="3475">
                  <c:v>2.6411281599999999E-2</c:v>
                </c:pt>
                <c:pt idx="3476">
                  <c:v>2.66054371E-2</c:v>
                </c:pt>
                <c:pt idx="3477">
                  <c:v>2.6505907700000001E-2</c:v>
                </c:pt>
                <c:pt idx="3478">
                  <c:v>2.6505907700000001E-2</c:v>
                </c:pt>
                <c:pt idx="3479">
                  <c:v>2.6411281599999999E-2</c:v>
                </c:pt>
                <c:pt idx="3480">
                  <c:v>2.64411669E-2</c:v>
                </c:pt>
                <c:pt idx="3481">
                  <c:v>2.6471050699999998E-2</c:v>
                </c:pt>
                <c:pt idx="3482">
                  <c:v>2.6408784899999999E-2</c:v>
                </c:pt>
                <c:pt idx="3483">
                  <c:v>2.64411669E-2</c:v>
                </c:pt>
                <c:pt idx="3484">
                  <c:v>2.6600484600000002E-2</c:v>
                </c:pt>
                <c:pt idx="3485">
                  <c:v>2.6453616499999999E-2</c:v>
                </c:pt>
                <c:pt idx="3486">
                  <c:v>2.6630350099999998E-2</c:v>
                </c:pt>
                <c:pt idx="3487">
                  <c:v>2.6595529699999999E-2</c:v>
                </c:pt>
                <c:pt idx="3488">
                  <c:v>2.6580593600000001E-2</c:v>
                </c:pt>
                <c:pt idx="3489">
                  <c:v>2.6580593600000001E-2</c:v>
                </c:pt>
                <c:pt idx="3490">
                  <c:v>2.6515873999999998E-2</c:v>
                </c:pt>
                <c:pt idx="3491">
                  <c:v>2.6580593600000001E-2</c:v>
                </c:pt>
                <c:pt idx="3492">
                  <c:v>2.6545754399999899E-2</c:v>
                </c:pt>
                <c:pt idx="3493">
                  <c:v>2.66104655E-2</c:v>
                </c:pt>
                <c:pt idx="3494">
                  <c:v>2.65606940999999E-2</c:v>
                </c:pt>
                <c:pt idx="3495">
                  <c:v>2.66104655E-2</c:v>
                </c:pt>
                <c:pt idx="3496">
                  <c:v>2.6528329100000001E-2</c:v>
                </c:pt>
                <c:pt idx="3497">
                  <c:v>2.6545754399999899E-2</c:v>
                </c:pt>
                <c:pt idx="3498">
                  <c:v>2.6819336999999999E-2</c:v>
                </c:pt>
                <c:pt idx="3499">
                  <c:v>2.6625401E-2</c:v>
                </c:pt>
                <c:pt idx="3500">
                  <c:v>2.6640336099999998E-2</c:v>
                </c:pt>
                <c:pt idx="3501">
                  <c:v>2.6640336099999998E-2</c:v>
                </c:pt>
                <c:pt idx="3502">
                  <c:v>2.65756334E-2</c:v>
                </c:pt>
                <c:pt idx="3503">
                  <c:v>2.6640336099999998E-2</c:v>
                </c:pt>
                <c:pt idx="3504">
                  <c:v>2.6705007900000001E-2</c:v>
                </c:pt>
                <c:pt idx="3505">
                  <c:v>2.6590572400000002E-2</c:v>
                </c:pt>
                <c:pt idx="3506">
                  <c:v>2.6588092800000001E-2</c:v>
                </c:pt>
                <c:pt idx="3507">
                  <c:v>2.6590572400000002E-2</c:v>
                </c:pt>
                <c:pt idx="3508">
                  <c:v>2.6588092800000001E-2</c:v>
                </c:pt>
                <c:pt idx="3509">
                  <c:v>2.67150063E-2</c:v>
                </c:pt>
                <c:pt idx="3510">
                  <c:v>2.6605510999999998E-2</c:v>
                </c:pt>
                <c:pt idx="3511">
                  <c:v>2.6779656999999998E-2</c:v>
                </c:pt>
                <c:pt idx="3512">
                  <c:v>2.66652621E-2</c:v>
                </c:pt>
                <c:pt idx="3513">
                  <c:v>2.6700073000000001E-2</c:v>
                </c:pt>
                <c:pt idx="3514">
                  <c:v>2.67150063E-2</c:v>
                </c:pt>
                <c:pt idx="3515">
                  <c:v>2.6680199000000002E-2</c:v>
                </c:pt>
                <c:pt idx="3516">
                  <c:v>2.66130173E-2</c:v>
                </c:pt>
                <c:pt idx="3517">
                  <c:v>2.6779656999999998E-2</c:v>
                </c:pt>
                <c:pt idx="3518">
                  <c:v>2.6695135599999999E-2</c:v>
                </c:pt>
                <c:pt idx="3519">
                  <c:v>2.6725007700000001E-2</c:v>
                </c:pt>
                <c:pt idx="3520">
                  <c:v>2.6518381800000001E-2</c:v>
                </c:pt>
                <c:pt idx="3521">
                  <c:v>2.6568188499999999E-2</c:v>
                </c:pt>
                <c:pt idx="3522">
                  <c:v>2.6729939299999901E-2</c:v>
                </c:pt>
                <c:pt idx="3523">
                  <c:v>2.6677728000000001E-2</c:v>
                </c:pt>
                <c:pt idx="3524">
                  <c:v>2.6839370000000001E-2</c:v>
                </c:pt>
                <c:pt idx="3525">
                  <c:v>2.6725007700000001E-2</c:v>
                </c:pt>
                <c:pt idx="3526">
                  <c:v>2.6642901399999998E-2</c:v>
                </c:pt>
                <c:pt idx="3527">
                  <c:v>2.6710071799999999E-2</c:v>
                </c:pt>
                <c:pt idx="3528">
                  <c:v>2.6789667900000001E-2</c:v>
                </c:pt>
                <c:pt idx="3529">
                  <c:v>2.6662789700000002E-2</c:v>
                </c:pt>
                <c:pt idx="3530">
                  <c:v>2.6739943200000001E-2</c:v>
                </c:pt>
                <c:pt idx="3531">
                  <c:v>2.6759804299999999E-2</c:v>
                </c:pt>
                <c:pt idx="3532">
                  <c:v>2.6463563900000001E-2</c:v>
                </c:pt>
                <c:pt idx="3533">
                  <c:v>2.6710071799999999E-2</c:v>
                </c:pt>
                <c:pt idx="3534">
                  <c:v>2.6725007700000001E-2</c:v>
                </c:pt>
                <c:pt idx="3535">
                  <c:v>2.6744871999999999E-2</c:v>
                </c:pt>
                <c:pt idx="3536">
                  <c:v>2.6784747599999999E-2</c:v>
                </c:pt>
                <c:pt idx="3537">
                  <c:v>2.68344607E-2</c:v>
                </c:pt>
                <c:pt idx="3538">
                  <c:v>2.68692245E-2</c:v>
                </c:pt>
                <c:pt idx="3539">
                  <c:v>2.6752414400000001E-2</c:v>
                </c:pt>
                <c:pt idx="3540">
                  <c:v>2.6884151200000001E-2</c:v>
                </c:pt>
                <c:pt idx="3541">
                  <c:v>2.6804599200000001E-2</c:v>
                </c:pt>
                <c:pt idx="3542">
                  <c:v>2.68344607E-2</c:v>
                </c:pt>
                <c:pt idx="3543">
                  <c:v>2.6879250399999999E-2</c:v>
                </c:pt>
                <c:pt idx="3544">
                  <c:v>2.6819530099999999E-2</c:v>
                </c:pt>
                <c:pt idx="3545">
                  <c:v>2.6849391E-2</c:v>
                </c:pt>
                <c:pt idx="3546">
                  <c:v>2.6879250399999999E-2</c:v>
                </c:pt>
                <c:pt idx="3547">
                  <c:v>2.6879250399999999E-2</c:v>
                </c:pt>
                <c:pt idx="3548">
                  <c:v>2.6849391E-2</c:v>
                </c:pt>
                <c:pt idx="3549">
                  <c:v>2.6943854499999999E-2</c:v>
                </c:pt>
                <c:pt idx="3550">
                  <c:v>2.6849391E-2</c:v>
                </c:pt>
                <c:pt idx="3551">
                  <c:v>2.6894179599999998E-2</c:v>
                </c:pt>
                <c:pt idx="3552">
                  <c:v>2.6829549000000001E-2</c:v>
                </c:pt>
                <c:pt idx="3553">
                  <c:v>2.7038269E-2</c:v>
                </c:pt>
                <c:pt idx="3554">
                  <c:v>2.6894179599999998E-2</c:v>
                </c:pt>
                <c:pt idx="3555">
                  <c:v>2.6973704099999999E-2</c:v>
                </c:pt>
                <c:pt idx="3556">
                  <c:v>2.6864320899999999E-2</c:v>
                </c:pt>
                <c:pt idx="3557">
                  <c:v>2.6953892899999998E-2</c:v>
                </c:pt>
                <c:pt idx="3558">
                  <c:v>2.6859414799999998E-2</c:v>
                </c:pt>
                <c:pt idx="3559">
                  <c:v>2.69389651E-2</c:v>
                </c:pt>
                <c:pt idx="3560">
                  <c:v>2.6988628399999999E-2</c:v>
                </c:pt>
                <c:pt idx="3561">
                  <c:v>2.69389651E-2</c:v>
                </c:pt>
                <c:pt idx="3562">
                  <c:v>2.6909108500000001E-2</c:v>
                </c:pt>
                <c:pt idx="3563">
                  <c:v>2.6973704099999999E-2</c:v>
                </c:pt>
                <c:pt idx="3564">
                  <c:v>2.6924037000000001E-2</c:v>
                </c:pt>
                <c:pt idx="3565">
                  <c:v>2.6973704099999999E-2</c:v>
                </c:pt>
                <c:pt idx="3566">
                  <c:v>2.7033399100000001E-2</c:v>
                </c:pt>
                <c:pt idx="3567">
                  <c:v>2.71773789E-2</c:v>
                </c:pt>
                <c:pt idx="3568">
                  <c:v>2.6988628399999999E-2</c:v>
                </c:pt>
                <c:pt idx="3569">
                  <c:v>2.6859414799999998E-2</c:v>
                </c:pt>
                <c:pt idx="3570">
                  <c:v>2.6889279299999999E-2</c:v>
                </c:pt>
                <c:pt idx="3571">
                  <c:v>2.6968820399999999E-2</c:v>
                </c:pt>
                <c:pt idx="3572">
                  <c:v>2.70830281E-2</c:v>
                </c:pt>
                <c:pt idx="3573">
                  <c:v>2.7097947099999999E-2</c:v>
                </c:pt>
                <c:pt idx="3574">
                  <c:v>2.70632445E-2</c:v>
                </c:pt>
                <c:pt idx="3575">
                  <c:v>2.6889279299999999E-2</c:v>
                </c:pt>
                <c:pt idx="3576">
                  <c:v>2.6889279299999999E-2</c:v>
                </c:pt>
                <c:pt idx="3577">
                  <c:v>2.6904210899999999E-2</c:v>
                </c:pt>
                <c:pt idx="3578">
                  <c:v>2.69340733E-2</c:v>
                </c:pt>
                <c:pt idx="3579">
                  <c:v>2.6904210899999999E-2</c:v>
                </c:pt>
                <c:pt idx="3580">
                  <c:v>2.6919142300000001E-2</c:v>
                </c:pt>
                <c:pt idx="3581">
                  <c:v>2.7093088599999999E-2</c:v>
                </c:pt>
                <c:pt idx="3582">
                  <c:v>2.6904210899999999E-2</c:v>
                </c:pt>
                <c:pt idx="3583">
                  <c:v>2.6968820399999999E-2</c:v>
                </c:pt>
                <c:pt idx="3584">
                  <c:v>2.6871894699999999E-2</c:v>
                </c:pt>
                <c:pt idx="3585">
                  <c:v>2.69340733E-2</c:v>
                </c:pt>
                <c:pt idx="3586">
                  <c:v>2.7013600700000001E-2</c:v>
                </c:pt>
                <c:pt idx="3587">
                  <c:v>2.70285267999999E-2</c:v>
                </c:pt>
                <c:pt idx="3588">
                  <c:v>2.6983747499999999E-2</c:v>
                </c:pt>
                <c:pt idx="3589">
                  <c:v>2.6963934299999999E-2</c:v>
                </c:pt>
                <c:pt idx="3590">
                  <c:v>2.7048322E-2</c:v>
                </c:pt>
                <c:pt idx="3591">
                  <c:v>2.69340733E-2</c:v>
                </c:pt>
                <c:pt idx="3592">
                  <c:v>2.70285267999999E-2</c:v>
                </c:pt>
                <c:pt idx="3593">
                  <c:v>2.6719938400000001E-2</c:v>
                </c:pt>
                <c:pt idx="3594">
                  <c:v>2.7093088599999999E-2</c:v>
                </c:pt>
                <c:pt idx="3595">
                  <c:v>2.70632445E-2</c:v>
                </c:pt>
                <c:pt idx="3596">
                  <c:v>2.7217286699999999E-2</c:v>
                </c:pt>
                <c:pt idx="3597">
                  <c:v>2.70781667E-2</c:v>
                </c:pt>
                <c:pt idx="3598">
                  <c:v>2.6946558599999899E-2</c:v>
                </c:pt>
                <c:pt idx="3599">
                  <c:v>2.7043452499999999E-2</c:v>
                </c:pt>
                <c:pt idx="3600">
                  <c:v>2.72716808E-2</c:v>
                </c:pt>
                <c:pt idx="3601">
                  <c:v>2.7122931199999999E-2</c:v>
                </c:pt>
                <c:pt idx="3602">
                  <c:v>2.70632445E-2</c:v>
                </c:pt>
                <c:pt idx="3603">
                  <c:v>2.71080101E-2</c:v>
                </c:pt>
                <c:pt idx="3604">
                  <c:v>2.7043452499999999E-2</c:v>
                </c:pt>
                <c:pt idx="3605">
                  <c:v>2.6993793799999999E-2</c:v>
                </c:pt>
                <c:pt idx="3606">
                  <c:v>2.7073302899999999E-2</c:v>
                </c:pt>
                <c:pt idx="3607">
                  <c:v>2.7073302899999999E-2</c:v>
                </c:pt>
                <c:pt idx="3608">
                  <c:v>2.7137852000000001E-2</c:v>
                </c:pt>
                <c:pt idx="3609">
                  <c:v>2.7152772499999998E-2</c:v>
                </c:pt>
                <c:pt idx="3610">
                  <c:v>2.7088227600000001E-2</c:v>
                </c:pt>
                <c:pt idx="3611">
                  <c:v>2.7266858200000001E-2</c:v>
                </c:pt>
                <c:pt idx="3612">
                  <c:v>2.71080101E-2</c:v>
                </c:pt>
                <c:pt idx="3613">
                  <c:v>2.7122931199999999E-2</c:v>
                </c:pt>
                <c:pt idx="3614">
                  <c:v>2.7053508800000001E-2</c:v>
                </c:pt>
                <c:pt idx="3615">
                  <c:v>2.7167692600000001E-2</c:v>
                </c:pt>
                <c:pt idx="3616">
                  <c:v>2.71975317999999E-2</c:v>
                </c:pt>
                <c:pt idx="3617">
                  <c:v>2.7137852000000001E-2</c:v>
                </c:pt>
                <c:pt idx="3618">
                  <c:v>2.7118076000000001E-2</c:v>
                </c:pt>
                <c:pt idx="3619">
                  <c:v>2.7247118099999999E-2</c:v>
                </c:pt>
                <c:pt idx="3620">
                  <c:v>2.7860747799999998E-2</c:v>
                </c:pt>
                <c:pt idx="3621">
                  <c:v>2.7232202600000002E-2</c:v>
                </c:pt>
                <c:pt idx="3622">
                  <c:v>2.7311593299999999E-2</c:v>
                </c:pt>
                <c:pt idx="3623">
                  <c:v>2.7118076000000001E-2</c:v>
                </c:pt>
                <c:pt idx="3624">
                  <c:v>2.7118076000000001E-2</c:v>
                </c:pt>
                <c:pt idx="3625">
                  <c:v>2.7232202600000002E-2</c:v>
                </c:pt>
                <c:pt idx="3626">
                  <c:v>2.7053508800000001E-2</c:v>
                </c:pt>
                <c:pt idx="3627">
                  <c:v>2.71975317999999E-2</c:v>
                </c:pt>
                <c:pt idx="3628">
                  <c:v>2.71975317999999E-2</c:v>
                </c:pt>
                <c:pt idx="3629">
                  <c:v>2.7217286699999999E-2</c:v>
                </c:pt>
                <c:pt idx="3630">
                  <c:v>2.7177768500000001E-2</c:v>
                </c:pt>
                <c:pt idx="3631">
                  <c:v>2.7118076000000001E-2</c:v>
                </c:pt>
                <c:pt idx="3632">
                  <c:v>2.71826124E-2</c:v>
                </c:pt>
                <c:pt idx="3633">
                  <c:v>2.71479229E-2</c:v>
                </c:pt>
                <c:pt idx="3634">
                  <c:v>2.7212450900000001E-2</c:v>
                </c:pt>
                <c:pt idx="3635">
                  <c:v>2.71479229E-2</c:v>
                </c:pt>
                <c:pt idx="3636">
                  <c:v>2.7177768500000001E-2</c:v>
                </c:pt>
                <c:pt idx="3637">
                  <c:v>2.7132999599999999E-2</c:v>
                </c:pt>
                <c:pt idx="3638">
                  <c:v>2.7326504200000001E-2</c:v>
                </c:pt>
                <c:pt idx="3639">
                  <c:v>2.71975317999999E-2</c:v>
                </c:pt>
                <c:pt idx="3640">
                  <c:v>2.7262033299999999E-2</c:v>
                </c:pt>
                <c:pt idx="3641">
                  <c:v>2.7262033299999999E-2</c:v>
                </c:pt>
                <c:pt idx="3642">
                  <c:v>2.7132999599999999E-2</c:v>
                </c:pt>
                <c:pt idx="3643">
                  <c:v>2.73563252E-2</c:v>
                </c:pt>
                <c:pt idx="3644">
                  <c:v>2.7336604099999998E-2</c:v>
                </c:pt>
                <c:pt idx="3645">
                  <c:v>2.7242288E-2</c:v>
                </c:pt>
                <c:pt idx="3646">
                  <c:v>2.7227369599999999E-2</c:v>
                </c:pt>
                <c:pt idx="3647">
                  <c:v>2.74010539E-2</c:v>
                </c:pt>
                <c:pt idx="3648">
                  <c:v>2.73563252E-2</c:v>
                </c:pt>
                <c:pt idx="3649">
                  <c:v>2.7242288E-2</c:v>
                </c:pt>
                <c:pt idx="3650">
                  <c:v>2.7495282199999999E-2</c:v>
                </c:pt>
                <c:pt idx="3651">
                  <c:v>2.7415962799999999E-2</c:v>
                </c:pt>
                <c:pt idx="3652">
                  <c:v>2.74010539E-2</c:v>
                </c:pt>
                <c:pt idx="3653">
                  <c:v>2.7227369599999999E-2</c:v>
                </c:pt>
                <c:pt idx="3654">
                  <c:v>2.73563252E-2</c:v>
                </c:pt>
                <c:pt idx="3655">
                  <c:v>2.73414149E-2</c:v>
                </c:pt>
                <c:pt idx="3656">
                  <c:v>2.7272123700000001E-2</c:v>
                </c:pt>
                <c:pt idx="3657">
                  <c:v>2.74827684E-2</c:v>
                </c:pt>
                <c:pt idx="3658">
                  <c:v>2.7386144699999899E-2</c:v>
                </c:pt>
                <c:pt idx="3659">
                  <c:v>2.73168747E-2</c:v>
                </c:pt>
                <c:pt idx="3660">
                  <c:v>2.7465473099999999E-2</c:v>
                </c:pt>
                <c:pt idx="3661">
                  <c:v>2.7371235099999999E-2</c:v>
                </c:pt>
                <c:pt idx="3662">
                  <c:v>2.7272123700000001E-2</c:v>
                </c:pt>
                <c:pt idx="3663">
                  <c:v>2.7381342499999999E-2</c:v>
                </c:pt>
                <c:pt idx="3664">
                  <c:v>2.7366430000000001E-2</c:v>
                </c:pt>
                <c:pt idx="3665">
                  <c:v>2.7525089799999999E-2</c:v>
                </c:pt>
                <c:pt idx="3666">
                  <c:v>2.74010539E-2</c:v>
                </c:pt>
                <c:pt idx="3667">
                  <c:v>2.7495282199999999E-2</c:v>
                </c:pt>
                <c:pt idx="3668">
                  <c:v>2.7366430000000001E-2</c:v>
                </c:pt>
                <c:pt idx="3669">
                  <c:v>2.7475594999999998E-2</c:v>
                </c:pt>
                <c:pt idx="3670">
                  <c:v>2.7480377800000001E-2</c:v>
                </c:pt>
                <c:pt idx="3671">
                  <c:v>2.73909445E-2</c:v>
                </c:pt>
                <c:pt idx="3672">
                  <c:v>2.7381342499999999E-2</c:v>
                </c:pt>
                <c:pt idx="3673">
                  <c:v>2.7510186200000002E-2</c:v>
                </c:pt>
                <c:pt idx="3674">
                  <c:v>2.7512573899999899E-2</c:v>
                </c:pt>
                <c:pt idx="3675">
                  <c:v>2.7371235099999999E-2</c:v>
                </c:pt>
                <c:pt idx="3676">
                  <c:v>2.7510186200000002E-2</c:v>
                </c:pt>
                <c:pt idx="3677">
                  <c:v>2.7510186200000002E-2</c:v>
                </c:pt>
                <c:pt idx="3678">
                  <c:v>2.7475594999999998E-2</c:v>
                </c:pt>
                <c:pt idx="3679">
                  <c:v>2.7430871400000001E-2</c:v>
                </c:pt>
                <c:pt idx="3680">
                  <c:v>2.75721806999999E-2</c:v>
                </c:pt>
                <c:pt idx="3681">
                  <c:v>2.7512573899999899E-2</c:v>
                </c:pt>
                <c:pt idx="3682">
                  <c:v>2.7495282199999999E-2</c:v>
                </c:pt>
                <c:pt idx="3683">
                  <c:v>2.7475594999999998E-2</c:v>
                </c:pt>
                <c:pt idx="3684">
                  <c:v>2.7525089799999999E-2</c:v>
                </c:pt>
                <c:pt idx="3685">
                  <c:v>2.75399931E-2</c:v>
                </c:pt>
                <c:pt idx="3686">
                  <c:v>2.7525089799999999E-2</c:v>
                </c:pt>
                <c:pt idx="3687">
                  <c:v>2.7510186200000002E-2</c:v>
                </c:pt>
                <c:pt idx="3688">
                  <c:v>2.7475594999999998E-2</c:v>
                </c:pt>
                <c:pt idx="3689">
                  <c:v>2.75548960999999E-2</c:v>
                </c:pt>
                <c:pt idx="3690">
                  <c:v>2.7525089799999999E-2</c:v>
                </c:pt>
                <c:pt idx="3691">
                  <c:v>2.7525089799999999E-2</c:v>
                </c:pt>
                <c:pt idx="3692">
                  <c:v>2.7475594999999998E-2</c:v>
                </c:pt>
                <c:pt idx="3693">
                  <c:v>2.7569798699999998E-2</c:v>
                </c:pt>
                <c:pt idx="3694">
                  <c:v>2.7475594999999998E-2</c:v>
                </c:pt>
                <c:pt idx="3695">
                  <c:v>2.7505409000000001E-2</c:v>
                </c:pt>
                <c:pt idx="3696">
                  <c:v>2.7426077699999999E-2</c:v>
                </c:pt>
                <c:pt idx="3697">
                  <c:v>2.75399931E-2</c:v>
                </c:pt>
                <c:pt idx="3698">
                  <c:v>2.75870815999999E-2</c:v>
                </c:pt>
                <c:pt idx="3699">
                  <c:v>2.7636533099999999E-2</c:v>
                </c:pt>
                <c:pt idx="3700">
                  <c:v>2.7490502199999999E-2</c:v>
                </c:pt>
                <c:pt idx="3701">
                  <c:v>2.75721806999999E-2</c:v>
                </c:pt>
                <c:pt idx="3702">
                  <c:v>2.75548960999999E-2</c:v>
                </c:pt>
                <c:pt idx="3703">
                  <c:v>2.75870815999999E-2</c:v>
                </c:pt>
                <c:pt idx="3704">
                  <c:v>2.7475594999999998E-2</c:v>
                </c:pt>
                <c:pt idx="3705">
                  <c:v>2.75870815999999E-2</c:v>
                </c:pt>
                <c:pt idx="3706">
                  <c:v>2.7569798699999998E-2</c:v>
                </c:pt>
                <c:pt idx="3707">
                  <c:v>2.76514296999999E-2</c:v>
                </c:pt>
                <c:pt idx="3708">
                  <c:v>2.75721806999999E-2</c:v>
                </c:pt>
                <c:pt idx="3709">
                  <c:v>2.7636533099999999E-2</c:v>
                </c:pt>
                <c:pt idx="3710">
                  <c:v>2.76514296999999E-2</c:v>
                </c:pt>
                <c:pt idx="3711">
                  <c:v>2.7411166300000001E-2</c:v>
                </c:pt>
                <c:pt idx="3712">
                  <c:v>2.7666326000000002E-2</c:v>
                </c:pt>
                <c:pt idx="3713">
                  <c:v>2.75399931E-2</c:v>
                </c:pt>
                <c:pt idx="3714">
                  <c:v>2.7569798699999998E-2</c:v>
                </c:pt>
                <c:pt idx="3715">
                  <c:v>2.7616882299999999E-2</c:v>
                </c:pt>
                <c:pt idx="3716">
                  <c:v>2.7616882299999999E-2</c:v>
                </c:pt>
                <c:pt idx="3717">
                  <c:v>2.75399931E-2</c:v>
                </c:pt>
                <c:pt idx="3718">
                  <c:v>2.76466816E-2</c:v>
                </c:pt>
                <c:pt idx="3719">
                  <c:v>2.77110128E-2</c:v>
                </c:pt>
                <c:pt idx="3720">
                  <c:v>2.7601982099999998E-2</c:v>
                </c:pt>
                <c:pt idx="3721">
                  <c:v>2.7569798699999998E-2</c:v>
                </c:pt>
                <c:pt idx="3722">
                  <c:v>2.7681221999999998E-2</c:v>
                </c:pt>
                <c:pt idx="3723">
                  <c:v>2.75870815999999E-2</c:v>
                </c:pt>
                <c:pt idx="3724">
                  <c:v>2.76514296999999E-2</c:v>
                </c:pt>
                <c:pt idx="3725">
                  <c:v>2.7584701E-2</c:v>
                </c:pt>
                <c:pt idx="3726">
                  <c:v>2.7601982099999998E-2</c:v>
                </c:pt>
                <c:pt idx="3727">
                  <c:v>2.7614504500000001E-2</c:v>
                </c:pt>
                <c:pt idx="3728">
                  <c:v>2.7636533099999999E-2</c:v>
                </c:pt>
                <c:pt idx="3729">
                  <c:v>2.75548960999999E-2</c:v>
                </c:pt>
                <c:pt idx="3730">
                  <c:v>2.7681221999999998E-2</c:v>
                </c:pt>
                <c:pt idx="3731">
                  <c:v>2.7681221999999998E-2</c:v>
                </c:pt>
                <c:pt idx="3732">
                  <c:v>2.7745531199999899E-2</c:v>
                </c:pt>
                <c:pt idx="3733">
                  <c:v>2.7666326000000002E-2</c:v>
                </c:pt>
                <c:pt idx="3734">
                  <c:v>2.76514296999999E-2</c:v>
                </c:pt>
                <c:pt idx="3735">
                  <c:v>2.7599602899999999E-2</c:v>
                </c:pt>
                <c:pt idx="3736">
                  <c:v>2.7631782099999998E-2</c:v>
                </c:pt>
                <c:pt idx="3737">
                  <c:v>2.7601982099999998E-2</c:v>
                </c:pt>
                <c:pt idx="3738">
                  <c:v>2.75352216E-2</c:v>
                </c:pt>
                <c:pt idx="3739">
                  <c:v>2.77110128E-2</c:v>
                </c:pt>
                <c:pt idx="3740">
                  <c:v>2.76961176E-2</c:v>
                </c:pt>
                <c:pt idx="3741">
                  <c:v>2.77110128E-2</c:v>
                </c:pt>
                <c:pt idx="3742">
                  <c:v>2.7681221999999998E-2</c:v>
                </c:pt>
                <c:pt idx="3743">
                  <c:v>2.78246971E-2</c:v>
                </c:pt>
                <c:pt idx="3744">
                  <c:v>2.7681221999999998E-2</c:v>
                </c:pt>
                <c:pt idx="3745">
                  <c:v>2.7903823800000001E-2</c:v>
                </c:pt>
                <c:pt idx="3746">
                  <c:v>2.7745531199999899E-2</c:v>
                </c:pt>
                <c:pt idx="3747">
                  <c:v>2.7903823800000001E-2</c:v>
                </c:pt>
                <c:pt idx="3748">
                  <c:v>2.77306394E-2</c:v>
                </c:pt>
                <c:pt idx="3749">
                  <c:v>2.7725907800000001E-2</c:v>
                </c:pt>
                <c:pt idx="3750">
                  <c:v>2.7745531199999899E-2</c:v>
                </c:pt>
                <c:pt idx="3751">
                  <c:v>2.7839583899999999E-2</c:v>
                </c:pt>
                <c:pt idx="3752">
                  <c:v>2.7614504500000001E-2</c:v>
                </c:pt>
                <c:pt idx="3753">
                  <c:v>2.76514296999999E-2</c:v>
                </c:pt>
                <c:pt idx="3754">
                  <c:v>2.7869356599999999E-2</c:v>
                </c:pt>
                <c:pt idx="3755">
                  <c:v>2.77110128E-2</c:v>
                </c:pt>
                <c:pt idx="3756">
                  <c:v>2.7869356599999999E-2</c:v>
                </c:pt>
                <c:pt idx="3757">
                  <c:v>2.7681221999999998E-2</c:v>
                </c:pt>
                <c:pt idx="3758">
                  <c:v>2.7854470499999999E-2</c:v>
                </c:pt>
                <c:pt idx="3759">
                  <c:v>2.7790204299999999E-2</c:v>
                </c:pt>
                <c:pt idx="3760">
                  <c:v>2.7725907800000001E-2</c:v>
                </c:pt>
                <c:pt idx="3761">
                  <c:v>2.7982911400000001E-2</c:v>
                </c:pt>
                <c:pt idx="3762">
                  <c:v>2.7854470499999999E-2</c:v>
                </c:pt>
                <c:pt idx="3763">
                  <c:v>2.78246971E-2</c:v>
                </c:pt>
                <c:pt idx="3764">
                  <c:v>2.7918706099999999E-2</c:v>
                </c:pt>
                <c:pt idx="3765">
                  <c:v>2.7745531199999899E-2</c:v>
                </c:pt>
                <c:pt idx="3766">
                  <c:v>2.7854470499999999E-2</c:v>
                </c:pt>
                <c:pt idx="3767">
                  <c:v>2.7839583899999999E-2</c:v>
                </c:pt>
                <c:pt idx="3768">
                  <c:v>2.7854470499999999E-2</c:v>
                </c:pt>
                <c:pt idx="3769">
                  <c:v>2.7745531199999899E-2</c:v>
                </c:pt>
                <c:pt idx="3770">
                  <c:v>2.80642906E-2</c:v>
                </c:pt>
                <c:pt idx="3771">
                  <c:v>2.77753136E-2</c:v>
                </c:pt>
                <c:pt idx="3772">
                  <c:v>2.77753136E-2</c:v>
                </c:pt>
                <c:pt idx="3773">
                  <c:v>2.7681221999999998E-2</c:v>
                </c:pt>
                <c:pt idx="3774">
                  <c:v>2.7874058199999999E-2</c:v>
                </c:pt>
                <c:pt idx="3775">
                  <c:v>2.7948469699999999E-2</c:v>
                </c:pt>
                <c:pt idx="3776">
                  <c:v>2.7869356599999999E-2</c:v>
                </c:pt>
                <c:pt idx="3777">
                  <c:v>2.7869356599999999E-2</c:v>
                </c:pt>
                <c:pt idx="3778">
                  <c:v>2.7948469699999999E-2</c:v>
                </c:pt>
                <c:pt idx="3779">
                  <c:v>2.7918706099999999E-2</c:v>
                </c:pt>
                <c:pt idx="3780">
                  <c:v>2.7953154800000001E-2</c:v>
                </c:pt>
                <c:pt idx="3781">
                  <c:v>2.7982911400000001E-2</c:v>
                </c:pt>
                <c:pt idx="3782">
                  <c:v>2.7854470499999999E-2</c:v>
                </c:pt>
                <c:pt idx="3783">
                  <c:v>2.7839583899999999E-2</c:v>
                </c:pt>
                <c:pt idx="3784">
                  <c:v>2.77753136E-2</c:v>
                </c:pt>
                <c:pt idx="3785">
                  <c:v>2.7918706099999999E-2</c:v>
                </c:pt>
                <c:pt idx="3786">
                  <c:v>2.79335881E-2</c:v>
                </c:pt>
                <c:pt idx="3787">
                  <c:v>2.7982911400000001E-2</c:v>
                </c:pt>
                <c:pt idx="3788">
                  <c:v>2.80791624E-2</c:v>
                </c:pt>
                <c:pt idx="3789">
                  <c:v>2.7809809899999999E-2</c:v>
                </c:pt>
                <c:pt idx="3790">
                  <c:v>2.80150027E-2</c:v>
                </c:pt>
                <c:pt idx="3791">
                  <c:v>2.7982911400000001E-2</c:v>
                </c:pt>
                <c:pt idx="3792">
                  <c:v>2.79335881E-2</c:v>
                </c:pt>
                <c:pt idx="3793">
                  <c:v>2.79680333E-2</c:v>
                </c:pt>
                <c:pt idx="3794">
                  <c:v>2.79335881E-2</c:v>
                </c:pt>
                <c:pt idx="3795">
                  <c:v>2.7963351000000001E-2</c:v>
                </c:pt>
                <c:pt idx="3796">
                  <c:v>2.7982911400000001E-2</c:v>
                </c:pt>
                <c:pt idx="3797">
                  <c:v>2.79335881E-2</c:v>
                </c:pt>
                <c:pt idx="3798">
                  <c:v>2.7963351000000001E-2</c:v>
                </c:pt>
                <c:pt idx="3799">
                  <c:v>2.7790204299999999E-2</c:v>
                </c:pt>
                <c:pt idx="3800">
                  <c:v>2.7854470499999999E-2</c:v>
                </c:pt>
                <c:pt idx="3801">
                  <c:v>2.7997789200000001E-2</c:v>
                </c:pt>
                <c:pt idx="3802">
                  <c:v>2.8044753700000001E-2</c:v>
                </c:pt>
                <c:pt idx="3803">
                  <c:v>2.80298784E-2</c:v>
                </c:pt>
                <c:pt idx="3804">
                  <c:v>2.7953154800000001E-2</c:v>
                </c:pt>
                <c:pt idx="3805">
                  <c:v>2.8000126600000001E-2</c:v>
                </c:pt>
                <c:pt idx="3806">
                  <c:v>2.80791624E-2</c:v>
                </c:pt>
                <c:pt idx="3807">
                  <c:v>2.7997789200000001E-2</c:v>
                </c:pt>
                <c:pt idx="3808">
                  <c:v>2.7899127900000001E-2</c:v>
                </c:pt>
                <c:pt idx="3809">
                  <c:v>2.80298784E-2</c:v>
                </c:pt>
                <c:pt idx="3810">
                  <c:v>2.80298784E-2</c:v>
                </c:pt>
                <c:pt idx="3811">
                  <c:v>2.80791624E-2</c:v>
                </c:pt>
                <c:pt idx="3812">
                  <c:v>2.7982911400000001E-2</c:v>
                </c:pt>
                <c:pt idx="3813">
                  <c:v>2.8094033899999999E-2</c:v>
                </c:pt>
                <c:pt idx="3814">
                  <c:v>2.8108905E-2</c:v>
                </c:pt>
                <c:pt idx="3815">
                  <c:v>2.7874058199999999E-2</c:v>
                </c:pt>
                <c:pt idx="3816">
                  <c:v>2.8059628699999901E-2</c:v>
                </c:pt>
                <c:pt idx="3817">
                  <c:v>2.7963351000000001E-2</c:v>
                </c:pt>
                <c:pt idx="3818">
                  <c:v>2.7869356599999999E-2</c:v>
                </c:pt>
                <c:pt idx="3819">
                  <c:v>2.80150027E-2</c:v>
                </c:pt>
                <c:pt idx="3820">
                  <c:v>2.80150027E-2</c:v>
                </c:pt>
                <c:pt idx="3821">
                  <c:v>2.8187892700000002E-2</c:v>
                </c:pt>
                <c:pt idx="3822">
                  <c:v>2.8094033899999999E-2</c:v>
                </c:pt>
                <c:pt idx="3823">
                  <c:v>2.7978231999999999E-2</c:v>
                </c:pt>
                <c:pt idx="3824">
                  <c:v>2.81237758E-2</c:v>
                </c:pt>
                <c:pt idx="3825">
                  <c:v>2.81237758E-2</c:v>
                </c:pt>
                <c:pt idx="3826">
                  <c:v>2.80150027E-2</c:v>
                </c:pt>
                <c:pt idx="3827">
                  <c:v>2.7997789200000001E-2</c:v>
                </c:pt>
                <c:pt idx="3828">
                  <c:v>2.7997789200000001E-2</c:v>
                </c:pt>
                <c:pt idx="3829">
                  <c:v>2.80642906E-2</c:v>
                </c:pt>
                <c:pt idx="3830">
                  <c:v>2.82073909E-2</c:v>
                </c:pt>
                <c:pt idx="3831">
                  <c:v>2.80298784E-2</c:v>
                </c:pt>
                <c:pt idx="3832">
                  <c:v>2.81284241E-2</c:v>
                </c:pt>
                <c:pt idx="3833">
                  <c:v>2.8202759000000001E-2</c:v>
                </c:pt>
                <c:pt idx="3834">
                  <c:v>2.8094033899999999E-2</c:v>
                </c:pt>
                <c:pt idx="3835">
                  <c:v>2.8143291800000001E-2</c:v>
                </c:pt>
                <c:pt idx="3836">
                  <c:v>2.8187892700000002E-2</c:v>
                </c:pt>
                <c:pt idx="3837">
                  <c:v>2.81386463E-2</c:v>
                </c:pt>
                <c:pt idx="3838">
                  <c:v>2.8108905E-2</c:v>
                </c:pt>
                <c:pt idx="3839">
                  <c:v>2.81581591E-2</c:v>
                </c:pt>
                <c:pt idx="3840">
                  <c:v>2.80791624E-2</c:v>
                </c:pt>
                <c:pt idx="3841">
                  <c:v>2.8108905E-2</c:v>
                </c:pt>
                <c:pt idx="3842">
                  <c:v>2.81284241E-2</c:v>
                </c:pt>
                <c:pt idx="3843">
                  <c:v>2.80298784E-2</c:v>
                </c:pt>
                <c:pt idx="3844">
                  <c:v>2.8222253999999999E-2</c:v>
                </c:pt>
                <c:pt idx="3845">
                  <c:v>2.8034545899999999E-2</c:v>
                </c:pt>
                <c:pt idx="3846">
                  <c:v>2.81284241E-2</c:v>
                </c:pt>
                <c:pt idx="3847">
                  <c:v>2.8113556099999999E-2</c:v>
                </c:pt>
                <c:pt idx="3848">
                  <c:v>2.8098687800000001E-2</c:v>
                </c:pt>
                <c:pt idx="3849">
                  <c:v>2.81581591E-2</c:v>
                </c:pt>
                <c:pt idx="3850">
                  <c:v>2.81925274E-2</c:v>
                </c:pt>
                <c:pt idx="3851">
                  <c:v>2.8000126600000001E-2</c:v>
                </c:pt>
                <c:pt idx="3852">
                  <c:v>2.80791624E-2</c:v>
                </c:pt>
                <c:pt idx="3853">
                  <c:v>2.81581591E-2</c:v>
                </c:pt>
                <c:pt idx="3854">
                  <c:v>2.8256600400000002E-2</c:v>
                </c:pt>
                <c:pt idx="3855">
                  <c:v>2.8940122299999999E-2</c:v>
                </c:pt>
                <c:pt idx="3856">
                  <c:v>2.81925274E-2</c:v>
                </c:pt>
                <c:pt idx="3857">
                  <c:v>2.8113556099999999E-2</c:v>
                </c:pt>
                <c:pt idx="3858">
                  <c:v>2.8113556099999999E-2</c:v>
                </c:pt>
                <c:pt idx="3859">
                  <c:v>2.82073909E-2</c:v>
                </c:pt>
                <c:pt idx="3860">
                  <c:v>2.82909319E-2</c:v>
                </c:pt>
                <c:pt idx="3861">
                  <c:v>2.81776636E-2</c:v>
                </c:pt>
                <c:pt idx="3862">
                  <c:v>2.8098687800000001E-2</c:v>
                </c:pt>
                <c:pt idx="3863">
                  <c:v>2.8212020500000001E-2</c:v>
                </c:pt>
                <c:pt idx="3864">
                  <c:v>2.8162799400000001E-2</c:v>
                </c:pt>
                <c:pt idx="3865">
                  <c:v>2.8147934999999999E-2</c:v>
                </c:pt>
                <c:pt idx="3866">
                  <c:v>2.83354982E-2</c:v>
                </c:pt>
                <c:pt idx="3867">
                  <c:v>2.8133070100000001E-2</c:v>
                </c:pt>
                <c:pt idx="3868">
                  <c:v>2.8147934999999999E-2</c:v>
                </c:pt>
                <c:pt idx="3869">
                  <c:v>2.82909319E-2</c:v>
                </c:pt>
                <c:pt idx="3870">
                  <c:v>2.8261219300000001E-2</c:v>
                </c:pt>
                <c:pt idx="3871">
                  <c:v>2.8133070100000001E-2</c:v>
                </c:pt>
                <c:pt idx="3872">
                  <c:v>2.8212020500000001E-2</c:v>
                </c:pt>
                <c:pt idx="3873">
                  <c:v>2.82909319E-2</c:v>
                </c:pt>
                <c:pt idx="3874">
                  <c:v>2.8241740800000002E-2</c:v>
                </c:pt>
                <c:pt idx="3875">
                  <c:v>2.8113556099999999E-2</c:v>
                </c:pt>
                <c:pt idx="3876">
                  <c:v>2.8162799400000001E-2</c:v>
                </c:pt>
                <c:pt idx="3877">
                  <c:v>2.8308091999999899E-2</c:v>
                </c:pt>
                <c:pt idx="3878">
                  <c:v>2.82909319E-2</c:v>
                </c:pt>
                <c:pt idx="3879">
                  <c:v>2.8246362399999999E-2</c:v>
                </c:pt>
                <c:pt idx="3880">
                  <c:v>2.8246362399999999E-2</c:v>
                </c:pt>
                <c:pt idx="3881">
                  <c:v>2.7874830900000001E-2</c:v>
                </c:pt>
                <c:pt idx="3882">
                  <c:v>2.8182298799999901E-2</c:v>
                </c:pt>
                <c:pt idx="3883">
                  <c:v>2.8246362399999999E-2</c:v>
                </c:pt>
                <c:pt idx="3884">
                  <c:v>2.8246362399999999E-2</c:v>
                </c:pt>
                <c:pt idx="3885">
                  <c:v>2.8278382899999999E-2</c:v>
                </c:pt>
                <c:pt idx="3886">
                  <c:v>2.8246362399999999E-2</c:v>
                </c:pt>
                <c:pt idx="3887">
                  <c:v>2.83275502999999E-2</c:v>
                </c:pt>
                <c:pt idx="3888">
                  <c:v>2.8297847399999999E-2</c:v>
                </c:pt>
                <c:pt idx="3889">
                  <c:v>2.84063892E-2</c:v>
                </c:pt>
                <c:pt idx="3890">
                  <c:v>2.8357251699999999E-2</c:v>
                </c:pt>
                <c:pt idx="3891">
                  <c:v>2.82760757E-2</c:v>
                </c:pt>
                <c:pt idx="3892">
                  <c:v>2.8312699E-2</c:v>
                </c:pt>
                <c:pt idx="3893">
                  <c:v>2.8391542499999999E-2</c:v>
                </c:pt>
                <c:pt idx="3894">
                  <c:v>2.83275502999999E-2</c:v>
                </c:pt>
                <c:pt idx="3895">
                  <c:v>2.82932376E-2</c:v>
                </c:pt>
                <c:pt idx="3896">
                  <c:v>2.8342401199999999E-2</c:v>
                </c:pt>
                <c:pt idx="3897">
                  <c:v>2.82635278E-2</c:v>
                </c:pt>
                <c:pt idx="3898">
                  <c:v>2.8361847999999999E-2</c:v>
                </c:pt>
                <c:pt idx="3899">
                  <c:v>2.84063892E-2</c:v>
                </c:pt>
                <c:pt idx="3900">
                  <c:v>2.82635278E-2</c:v>
                </c:pt>
                <c:pt idx="3901">
                  <c:v>2.82681433E-2</c:v>
                </c:pt>
                <c:pt idx="3902">
                  <c:v>2.8297847399999999E-2</c:v>
                </c:pt>
                <c:pt idx="3903">
                  <c:v>2.8282995500000001E-2</c:v>
                </c:pt>
                <c:pt idx="3904">
                  <c:v>2.8332152199999999E-2</c:v>
                </c:pt>
                <c:pt idx="3905">
                  <c:v>2.8282995500000001E-2</c:v>
                </c:pt>
                <c:pt idx="3906">
                  <c:v>2.8253290699999999E-2</c:v>
                </c:pt>
                <c:pt idx="3907">
                  <c:v>2.8504597600000001E-2</c:v>
                </c:pt>
                <c:pt idx="3908">
                  <c:v>2.83812866E-2</c:v>
                </c:pt>
                <c:pt idx="3909">
                  <c:v>2.8282995500000001E-2</c:v>
                </c:pt>
                <c:pt idx="3910">
                  <c:v>2.8317303700000001E-2</c:v>
                </c:pt>
                <c:pt idx="3911">
                  <c:v>2.8410974799999999E-2</c:v>
                </c:pt>
                <c:pt idx="3912">
                  <c:v>2.8223584400000001E-2</c:v>
                </c:pt>
                <c:pt idx="3913">
                  <c:v>2.83961309E-2</c:v>
                </c:pt>
                <c:pt idx="3914">
                  <c:v>2.8297847399999999E-2</c:v>
                </c:pt>
                <c:pt idx="3915">
                  <c:v>2.84406616E-2</c:v>
                </c:pt>
                <c:pt idx="3916">
                  <c:v>2.84600793999999E-2</c:v>
                </c:pt>
                <c:pt idx="3917">
                  <c:v>2.8445239300000001E-2</c:v>
                </c:pt>
                <c:pt idx="3918">
                  <c:v>2.8351597100000001E-2</c:v>
                </c:pt>
                <c:pt idx="3919">
                  <c:v>2.83024549999999E-2</c:v>
                </c:pt>
                <c:pt idx="3920">
                  <c:v>2.8366441999999999E-2</c:v>
                </c:pt>
                <c:pt idx="3921">
                  <c:v>2.8385875500000001E-2</c:v>
                </c:pt>
                <c:pt idx="3922">
                  <c:v>2.8332152199999999E-2</c:v>
                </c:pt>
                <c:pt idx="3923">
                  <c:v>2.8432688300000002E-2</c:v>
                </c:pt>
                <c:pt idx="3924">
                  <c:v>2.83219062E-2</c:v>
                </c:pt>
                <c:pt idx="3925">
                  <c:v>2.8466937500000001E-2</c:v>
                </c:pt>
                <c:pt idx="3926">
                  <c:v>2.83219062E-2</c:v>
                </c:pt>
                <c:pt idx="3927">
                  <c:v>2.84817731E-2</c:v>
                </c:pt>
                <c:pt idx="3928">
                  <c:v>2.8371033699999999E-2</c:v>
                </c:pt>
                <c:pt idx="3929">
                  <c:v>2.8403009199999999E-2</c:v>
                </c:pt>
                <c:pt idx="3930">
                  <c:v>2.91681669E-2</c:v>
                </c:pt>
                <c:pt idx="3931">
                  <c:v>2.9358783400000001E-2</c:v>
                </c:pt>
                <c:pt idx="3932">
                  <c:v>2.8371033699999999E-2</c:v>
                </c:pt>
                <c:pt idx="3933">
                  <c:v>2.8403009199999999E-2</c:v>
                </c:pt>
                <c:pt idx="3934">
                  <c:v>2.8417848900000001E-2</c:v>
                </c:pt>
                <c:pt idx="3935">
                  <c:v>2.8466937500000001E-2</c:v>
                </c:pt>
                <c:pt idx="3936">
                  <c:v>2.8403009199999999E-2</c:v>
                </c:pt>
                <c:pt idx="3937">
                  <c:v>2.8288884300000001E-2</c:v>
                </c:pt>
                <c:pt idx="3938">
                  <c:v>2.8358488000000001E-2</c:v>
                </c:pt>
                <c:pt idx="3939">
                  <c:v>2.8466937500000001E-2</c:v>
                </c:pt>
                <c:pt idx="3940">
                  <c:v>2.8388169099999999E-2</c:v>
                </c:pt>
                <c:pt idx="3941">
                  <c:v>2.85011719E-2</c:v>
                </c:pt>
                <c:pt idx="3942">
                  <c:v>2.85308357E-2</c:v>
                </c:pt>
                <c:pt idx="3943">
                  <c:v>2.83413491E-2</c:v>
                </c:pt>
                <c:pt idx="3944">
                  <c:v>2.8422428799999899E-2</c:v>
                </c:pt>
                <c:pt idx="3945">
                  <c:v>2.84715067E-2</c:v>
                </c:pt>
                <c:pt idx="3946">
                  <c:v>2.8569596199999998E-2</c:v>
                </c:pt>
                <c:pt idx="3947">
                  <c:v>2.8377916999999999E-2</c:v>
                </c:pt>
                <c:pt idx="3948">
                  <c:v>2.8584421299999999E-2</c:v>
                </c:pt>
                <c:pt idx="3949">
                  <c:v>2.8377916999999999E-2</c:v>
                </c:pt>
                <c:pt idx="3950">
                  <c:v>2.83139637E-2</c:v>
                </c:pt>
                <c:pt idx="3951">
                  <c:v>2.8486339499999999E-2</c:v>
                </c:pt>
                <c:pt idx="3952">
                  <c:v>2.8569596199999998E-2</c:v>
                </c:pt>
                <c:pt idx="3953">
                  <c:v>2.8505733200000001E-2</c:v>
                </c:pt>
                <c:pt idx="3954">
                  <c:v>2.8437265400000002E-2</c:v>
                </c:pt>
                <c:pt idx="3955">
                  <c:v>2.85353915E-2</c:v>
                </c:pt>
                <c:pt idx="3956">
                  <c:v>2.8520562499999999E-2</c:v>
                </c:pt>
                <c:pt idx="3957">
                  <c:v>2.83927546E-2</c:v>
                </c:pt>
                <c:pt idx="3958">
                  <c:v>2.8618607800000001E-2</c:v>
                </c:pt>
                <c:pt idx="3959">
                  <c:v>2.8714307099999899E-2</c:v>
                </c:pt>
                <c:pt idx="3960">
                  <c:v>2.8456673599999999E-2</c:v>
                </c:pt>
                <c:pt idx="3961">
                  <c:v>2.8490903599999999E-2</c:v>
                </c:pt>
                <c:pt idx="3962">
                  <c:v>2.83973379E-2</c:v>
                </c:pt>
                <c:pt idx="3963">
                  <c:v>2.8574141800000001E-2</c:v>
                </c:pt>
                <c:pt idx="3964">
                  <c:v>2.85102923E-2</c:v>
                </c:pt>
                <c:pt idx="3965">
                  <c:v>2.85102923E-2</c:v>
                </c:pt>
                <c:pt idx="3966">
                  <c:v>2.8525118799999999E-2</c:v>
                </c:pt>
                <c:pt idx="3967">
                  <c:v>2.8539944899999899E-2</c:v>
                </c:pt>
                <c:pt idx="3968">
                  <c:v>2.84464127E-2</c:v>
                </c:pt>
                <c:pt idx="3969">
                  <c:v>2.8495465500000001E-2</c:v>
                </c:pt>
                <c:pt idx="3970">
                  <c:v>2.8431581800000001E-2</c:v>
                </c:pt>
                <c:pt idx="3971">
                  <c:v>2.8640226500000001E-2</c:v>
                </c:pt>
                <c:pt idx="3972">
                  <c:v>2.8640226500000001E-2</c:v>
                </c:pt>
                <c:pt idx="3973">
                  <c:v>2.85102923E-2</c:v>
                </c:pt>
                <c:pt idx="3974">
                  <c:v>2.8625409399999999E-2</c:v>
                </c:pt>
                <c:pt idx="3975">
                  <c:v>2.8640226500000001E-2</c:v>
                </c:pt>
                <c:pt idx="3976">
                  <c:v>2.83369383999999E-2</c:v>
                </c:pt>
                <c:pt idx="3977">
                  <c:v>2.8465810800000001E-2</c:v>
                </c:pt>
                <c:pt idx="3978">
                  <c:v>2.8401918799999998E-2</c:v>
                </c:pt>
                <c:pt idx="3979">
                  <c:v>2.85148491E-2</c:v>
                </c:pt>
                <c:pt idx="3980">
                  <c:v>2.8387086799999999E-2</c:v>
                </c:pt>
                <c:pt idx="3981">
                  <c:v>2.8546770900000001E-2</c:v>
                </c:pt>
                <c:pt idx="3982">
                  <c:v>2.85957742E-2</c:v>
                </c:pt>
                <c:pt idx="3983">
                  <c:v>2.8531949000000001E-2</c:v>
                </c:pt>
                <c:pt idx="3984">
                  <c:v>2.8546770900000001E-2</c:v>
                </c:pt>
                <c:pt idx="3985">
                  <c:v>2.85023041E-2</c:v>
                </c:pt>
                <c:pt idx="3986">
                  <c:v>2.8566137599999999E-2</c:v>
                </c:pt>
                <c:pt idx="3987">
                  <c:v>2.8566137599999999E-2</c:v>
                </c:pt>
                <c:pt idx="3988">
                  <c:v>2.84874811E-2</c:v>
                </c:pt>
                <c:pt idx="3989">
                  <c:v>2.8531949000000001E-2</c:v>
                </c:pt>
                <c:pt idx="3990">
                  <c:v>2.8551318700000002E-2</c:v>
                </c:pt>
                <c:pt idx="3991">
                  <c:v>2.8440725600000001E-2</c:v>
                </c:pt>
                <c:pt idx="3992">
                  <c:v>2.8644755399999999E-2</c:v>
                </c:pt>
                <c:pt idx="3993">
                  <c:v>2.86151264E-2</c:v>
                </c:pt>
                <c:pt idx="3994">
                  <c:v>2.8600311400000002E-2</c:v>
                </c:pt>
                <c:pt idx="3995">
                  <c:v>2.84817791E-2</c:v>
                </c:pt>
                <c:pt idx="3996">
                  <c:v>2.8570680300000002E-2</c:v>
                </c:pt>
                <c:pt idx="3997">
                  <c:v>2.8506860299999999E-2</c:v>
                </c:pt>
                <c:pt idx="3998">
                  <c:v>2.8585495999999998E-2</c:v>
                </c:pt>
                <c:pt idx="3999">
                  <c:v>2.8634470400000001E-2</c:v>
                </c:pt>
                <c:pt idx="4000">
                  <c:v>2.85558642999999E-2</c:v>
                </c:pt>
                <c:pt idx="4001">
                  <c:v>2.8570680300000002E-2</c:v>
                </c:pt>
                <c:pt idx="4002">
                  <c:v>2.86151264E-2</c:v>
                </c:pt>
                <c:pt idx="4003">
                  <c:v>2.95413177E-2</c:v>
                </c:pt>
                <c:pt idx="4004">
                  <c:v>2.86686146E-2</c:v>
                </c:pt>
                <c:pt idx="4005">
                  <c:v>2.8827904500000001E-2</c:v>
                </c:pt>
                <c:pt idx="4006">
                  <c:v>2.85900337E-2</c:v>
                </c:pt>
                <c:pt idx="4007">
                  <c:v>2.85604075999999E-2</c:v>
                </c:pt>
                <c:pt idx="4008">
                  <c:v>2.85900337E-2</c:v>
                </c:pt>
                <c:pt idx="4009">
                  <c:v>2.8575220799999999E-2</c:v>
                </c:pt>
                <c:pt idx="4010">
                  <c:v>2.8511414200000001E-2</c:v>
                </c:pt>
                <c:pt idx="4011">
                  <c:v>2.94019869E-2</c:v>
                </c:pt>
                <c:pt idx="4012">
                  <c:v>2.8687939199999998E-2</c:v>
                </c:pt>
                <c:pt idx="4013">
                  <c:v>2.87539107999999E-2</c:v>
                </c:pt>
                <c:pt idx="4014">
                  <c:v>2.8638997499999999E-2</c:v>
                </c:pt>
                <c:pt idx="4015">
                  <c:v>2.8687939199999998E-2</c:v>
                </c:pt>
                <c:pt idx="4016">
                  <c:v>2.8673133900000002E-2</c:v>
                </c:pt>
                <c:pt idx="4017">
                  <c:v>2.86753927E-2</c:v>
                </c:pt>
                <c:pt idx="4018">
                  <c:v>2.8690196599999999E-2</c:v>
                </c:pt>
                <c:pt idx="4019">
                  <c:v>2.8690196599999999E-2</c:v>
                </c:pt>
                <c:pt idx="4020">
                  <c:v>2.87539107999999E-2</c:v>
                </c:pt>
                <c:pt idx="4021">
                  <c:v>2.8515965899999999E-2</c:v>
                </c:pt>
                <c:pt idx="4022">
                  <c:v>2.8613909399999998E-2</c:v>
                </c:pt>
                <c:pt idx="4023">
                  <c:v>2.8645783899999999E-2</c:v>
                </c:pt>
                <c:pt idx="4024">
                  <c:v>2.85353268E-2</c:v>
                </c:pt>
                <c:pt idx="4025">
                  <c:v>2.8613909399999998E-2</c:v>
                </c:pt>
                <c:pt idx="4026">
                  <c:v>2.8643522300000002E-2</c:v>
                </c:pt>
                <c:pt idx="4027">
                  <c:v>2.8724310900000001E-2</c:v>
                </c:pt>
                <c:pt idx="4028">
                  <c:v>2.9059472400000001E-2</c:v>
                </c:pt>
                <c:pt idx="4029">
                  <c:v>2.8645783899999999E-2</c:v>
                </c:pt>
                <c:pt idx="4030">
                  <c:v>2.87095105E-2</c:v>
                </c:pt>
                <c:pt idx="4031">
                  <c:v>2.84715210999999E-2</c:v>
                </c:pt>
                <c:pt idx="4032">
                  <c:v>2.85057035E-2</c:v>
                </c:pt>
                <c:pt idx="4033">
                  <c:v>2.85205153E-2</c:v>
                </c:pt>
                <c:pt idx="4034">
                  <c:v>2.8694709700000001E-2</c:v>
                </c:pt>
                <c:pt idx="4035">
                  <c:v>2.8665107200000001E-2</c:v>
                </c:pt>
                <c:pt idx="4036">
                  <c:v>2.8728816199999899E-2</c:v>
                </c:pt>
                <c:pt idx="4037">
                  <c:v>2.8679908600000002E-2</c:v>
                </c:pt>
                <c:pt idx="4038">
                  <c:v>2.87777018E-2</c:v>
                </c:pt>
                <c:pt idx="4039">
                  <c:v>2.8728816199999899E-2</c:v>
                </c:pt>
                <c:pt idx="4040">
                  <c:v>2.8792495299999998E-2</c:v>
                </c:pt>
                <c:pt idx="4041">
                  <c:v>2.8669623599999999E-2</c:v>
                </c:pt>
                <c:pt idx="4042">
                  <c:v>2.8669623599999999E-2</c:v>
                </c:pt>
                <c:pt idx="4043">
                  <c:v>2.8699220599999999E-2</c:v>
                </c:pt>
                <c:pt idx="4044">
                  <c:v>2.86548246E-2</c:v>
                </c:pt>
                <c:pt idx="4045">
                  <c:v>2.86548246E-2</c:v>
                </c:pt>
                <c:pt idx="4046">
                  <c:v>2.8669623599999999E-2</c:v>
                </c:pt>
                <c:pt idx="4047">
                  <c:v>2.8620700799999999E-2</c:v>
                </c:pt>
                <c:pt idx="4048">
                  <c:v>2.87037292E-2</c:v>
                </c:pt>
                <c:pt idx="4049">
                  <c:v>2.8625225599999998E-2</c:v>
                </c:pt>
                <c:pt idx="4050">
                  <c:v>2.8625225599999998E-2</c:v>
                </c:pt>
                <c:pt idx="4051">
                  <c:v>2.8674137799999999E-2</c:v>
                </c:pt>
                <c:pt idx="4052">
                  <c:v>2.8737820099999999E-2</c:v>
                </c:pt>
                <c:pt idx="4053">
                  <c:v>2.8752611800000001E-2</c:v>
                </c:pt>
                <c:pt idx="4054">
                  <c:v>2.8659341599999999E-2</c:v>
                </c:pt>
                <c:pt idx="4055">
                  <c:v>2.87082356E-2</c:v>
                </c:pt>
                <c:pt idx="4056">
                  <c:v>2.8723028000000001E-2</c:v>
                </c:pt>
                <c:pt idx="4057">
                  <c:v>2.8737820099999999E-2</c:v>
                </c:pt>
                <c:pt idx="4058">
                  <c:v>2.8771896200000001E-2</c:v>
                </c:pt>
                <c:pt idx="4059">
                  <c:v>2.8723028000000001E-2</c:v>
                </c:pt>
                <c:pt idx="4060">
                  <c:v>2.87866845E-2</c:v>
                </c:pt>
                <c:pt idx="4061">
                  <c:v>2.8659341599999999E-2</c:v>
                </c:pt>
                <c:pt idx="4062">
                  <c:v>2.8771896200000001E-2</c:v>
                </c:pt>
                <c:pt idx="4063">
                  <c:v>2.8818501600000001E-2</c:v>
                </c:pt>
                <c:pt idx="4064">
                  <c:v>2.9318375099999999E-2</c:v>
                </c:pt>
                <c:pt idx="4065">
                  <c:v>2.8742318699999998E-2</c:v>
                </c:pt>
                <c:pt idx="4066">
                  <c:v>2.8882113399999999E-2</c:v>
                </c:pt>
                <c:pt idx="4067">
                  <c:v>2.86934428E-2</c:v>
                </c:pt>
                <c:pt idx="4068">
                  <c:v>2.8697949699999999E-2</c:v>
                </c:pt>
                <c:pt idx="4069">
                  <c:v>2.8808199499999999E-2</c:v>
                </c:pt>
                <c:pt idx="4070">
                  <c:v>2.8727529299999999E-2</c:v>
                </c:pt>
                <c:pt idx="4071">
                  <c:v>2.8744567099999899E-2</c:v>
                </c:pt>
                <c:pt idx="4072">
                  <c:v>2.87593547E-2</c:v>
                </c:pt>
                <c:pt idx="4073">
                  <c:v>2.8663856299999999E-2</c:v>
                </c:pt>
                <c:pt idx="4074">
                  <c:v>2.8744567099999899E-2</c:v>
                </c:pt>
                <c:pt idx="4075">
                  <c:v>2.87297792E-2</c:v>
                </c:pt>
                <c:pt idx="4076">
                  <c:v>2.8744567099999899E-2</c:v>
                </c:pt>
                <c:pt idx="4077">
                  <c:v>2.8857022400000001E-2</c:v>
                </c:pt>
                <c:pt idx="4078">
                  <c:v>2.87638471E-2</c:v>
                </c:pt>
                <c:pt idx="4079">
                  <c:v>2.87786316E-2</c:v>
                </c:pt>
                <c:pt idx="4080">
                  <c:v>2.8793415700000002E-2</c:v>
                </c:pt>
                <c:pt idx="4081">
                  <c:v>2.8700202300000002E-2</c:v>
                </c:pt>
                <c:pt idx="4082">
                  <c:v>2.8685413399999998E-2</c:v>
                </c:pt>
                <c:pt idx="4083">
                  <c:v>2.8670624200000001E-2</c:v>
                </c:pt>
                <c:pt idx="4084">
                  <c:v>2.87979004E-2</c:v>
                </c:pt>
                <c:pt idx="4085">
                  <c:v>2.87979004E-2</c:v>
                </c:pt>
                <c:pt idx="4086">
                  <c:v>2.87979004E-2</c:v>
                </c:pt>
                <c:pt idx="4087">
                  <c:v>2.8719491699999999E-2</c:v>
                </c:pt>
                <c:pt idx="4088">
                  <c:v>2.8404359800000001E-2</c:v>
                </c:pt>
                <c:pt idx="4089">
                  <c:v>2.87979004E-2</c:v>
                </c:pt>
                <c:pt idx="4090">
                  <c:v>2.87638471E-2</c:v>
                </c:pt>
                <c:pt idx="4091">
                  <c:v>2.8768337299999999E-2</c:v>
                </c:pt>
                <c:pt idx="4092">
                  <c:v>2.87979004E-2</c:v>
                </c:pt>
                <c:pt idx="4093">
                  <c:v>2.8783118999999999E-2</c:v>
                </c:pt>
                <c:pt idx="4094">
                  <c:v>2.8670624200000001E-2</c:v>
                </c:pt>
                <c:pt idx="4095">
                  <c:v>2.87535552999999E-2</c:v>
                </c:pt>
                <c:pt idx="4096">
                  <c:v>2.8610235099999999E-2</c:v>
                </c:pt>
                <c:pt idx="4097">
                  <c:v>2.8641044599999999E-2</c:v>
                </c:pt>
                <c:pt idx="4098">
                  <c:v>2.8723990200000001E-2</c:v>
                </c:pt>
                <c:pt idx="4099">
                  <c:v>2.8944283099999999E-2</c:v>
                </c:pt>
                <c:pt idx="4100">
                  <c:v>2.8787604200000001E-2</c:v>
                </c:pt>
                <c:pt idx="4101">
                  <c:v>2.8899972100000001E-2</c:v>
                </c:pt>
                <c:pt idx="4102">
                  <c:v>2.8787604200000001E-2</c:v>
                </c:pt>
                <c:pt idx="4103">
                  <c:v>2.8861493700000001E-2</c:v>
                </c:pt>
                <c:pt idx="4104">
                  <c:v>2.8885200999999999E-2</c:v>
                </c:pt>
                <c:pt idx="4105">
                  <c:v>2.8836413599999999E-2</c:v>
                </c:pt>
                <c:pt idx="4106">
                  <c:v>2.8851188399999901E-2</c:v>
                </c:pt>
                <c:pt idx="4107">
                  <c:v>2.8802382800000002E-2</c:v>
                </c:pt>
                <c:pt idx="4108">
                  <c:v>2.87580461E-2</c:v>
                </c:pt>
                <c:pt idx="4109">
                  <c:v>2.8899972100000001E-2</c:v>
                </c:pt>
                <c:pt idx="4110">
                  <c:v>2.8865962799999999E-2</c:v>
                </c:pt>
                <c:pt idx="4111">
                  <c:v>2.8821638399999999E-2</c:v>
                </c:pt>
                <c:pt idx="4112">
                  <c:v>2.8899972100000001E-2</c:v>
                </c:pt>
                <c:pt idx="4113">
                  <c:v>2.8914742699999999E-2</c:v>
                </c:pt>
                <c:pt idx="4114">
                  <c:v>2.9633069200000001E-2</c:v>
                </c:pt>
                <c:pt idx="4115">
                  <c:v>2.8840886E-2</c:v>
                </c:pt>
                <c:pt idx="4116">
                  <c:v>2.8857892E-2</c:v>
                </c:pt>
                <c:pt idx="4117">
                  <c:v>2.8836413599999999E-2</c:v>
                </c:pt>
                <c:pt idx="4118">
                  <c:v>2.87920872E-2</c:v>
                </c:pt>
                <c:pt idx="4119">
                  <c:v>2.87920872E-2</c:v>
                </c:pt>
                <c:pt idx="4120">
                  <c:v>2.87625346E-2</c:v>
                </c:pt>
                <c:pt idx="4121">
                  <c:v>2.8857892E-2</c:v>
                </c:pt>
                <c:pt idx="4122">
                  <c:v>2.87625346E-2</c:v>
                </c:pt>
                <c:pt idx="4123">
                  <c:v>2.8902201900000001E-2</c:v>
                </c:pt>
                <c:pt idx="4124">
                  <c:v>2.8921426399999901E-2</c:v>
                </c:pt>
                <c:pt idx="4125">
                  <c:v>2.8921426399999901E-2</c:v>
                </c:pt>
                <c:pt idx="4126">
                  <c:v>2.8826113600000002E-2</c:v>
                </c:pt>
                <c:pt idx="4127">
                  <c:v>2.8887432300000002E-2</c:v>
                </c:pt>
                <c:pt idx="4128">
                  <c:v>2.8921426399999901E-2</c:v>
                </c:pt>
                <c:pt idx="4129">
                  <c:v>2.9033647700000002E-2</c:v>
                </c:pt>
                <c:pt idx="4130">
                  <c:v>2.8732980599999999E-2</c:v>
                </c:pt>
                <c:pt idx="4131">
                  <c:v>2.8828350400000001E-2</c:v>
                </c:pt>
                <c:pt idx="4132">
                  <c:v>2.88771258E-2</c:v>
                </c:pt>
                <c:pt idx="4133">
                  <c:v>2.8828350400000001E-2</c:v>
                </c:pt>
                <c:pt idx="4134">
                  <c:v>2.8891892999999998E-2</c:v>
                </c:pt>
                <c:pt idx="4135">
                  <c:v>2.89258794E-2</c:v>
                </c:pt>
                <c:pt idx="4136">
                  <c:v>2.8862358300000002E-2</c:v>
                </c:pt>
                <c:pt idx="4137">
                  <c:v>2.8769263199999898E-2</c:v>
                </c:pt>
                <c:pt idx="4138">
                  <c:v>2.8798807400000001E-2</c:v>
                </c:pt>
                <c:pt idx="4139">
                  <c:v>2.8798807400000001E-2</c:v>
                </c:pt>
                <c:pt idx="4140">
                  <c:v>2.8989370800000001E-2</c:v>
                </c:pt>
                <c:pt idx="4141">
                  <c:v>2.89258794E-2</c:v>
                </c:pt>
                <c:pt idx="4142">
                  <c:v>2.8955405900000002E-2</c:v>
                </c:pt>
                <c:pt idx="4143">
                  <c:v>2.8803284799999999E-2</c:v>
                </c:pt>
                <c:pt idx="4144">
                  <c:v>2.8959851200000001E-2</c:v>
                </c:pt>
                <c:pt idx="4145">
                  <c:v>2.8945090900000001E-2</c:v>
                </c:pt>
                <c:pt idx="4146">
                  <c:v>2.8959851200000001E-2</c:v>
                </c:pt>
                <c:pt idx="4147">
                  <c:v>2.8595452100000002E-2</c:v>
                </c:pt>
                <c:pt idx="4148">
                  <c:v>2.8945090900000001E-2</c:v>
                </c:pt>
                <c:pt idx="4149">
                  <c:v>2.8881587199999899E-2</c:v>
                </c:pt>
                <c:pt idx="4150">
                  <c:v>2.89303302E-2</c:v>
                </c:pt>
                <c:pt idx="4151">
                  <c:v>2.88520572999999E-2</c:v>
                </c:pt>
                <c:pt idx="4152">
                  <c:v>2.89790513999999E-2</c:v>
                </c:pt>
                <c:pt idx="4153">
                  <c:v>2.91966117E-2</c:v>
                </c:pt>
                <c:pt idx="4154">
                  <c:v>2.8837291899999999E-2</c:v>
                </c:pt>
                <c:pt idx="4155">
                  <c:v>2.8710170600000001E-2</c:v>
                </c:pt>
                <c:pt idx="4156">
                  <c:v>2.8915569200000001E-2</c:v>
                </c:pt>
                <c:pt idx="4157">
                  <c:v>2.9072009199999999E-2</c:v>
                </c:pt>
                <c:pt idx="4158">
                  <c:v>2.8964294200000001E-2</c:v>
                </c:pt>
                <c:pt idx="4159">
                  <c:v>2.89495367E-2</c:v>
                </c:pt>
                <c:pt idx="4160">
                  <c:v>2.90277509E-2</c:v>
                </c:pt>
                <c:pt idx="4161">
                  <c:v>2.8837291899999999E-2</c:v>
                </c:pt>
                <c:pt idx="4162">
                  <c:v>2.9156111899999899E-2</c:v>
                </c:pt>
                <c:pt idx="4163">
                  <c:v>2.89495367E-2</c:v>
                </c:pt>
                <c:pt idx="4164">
                  <c:v>2.8886046299999999E-2</c:v>
                </c:pt>
                <c:pt idx="4165">
                  <c:v>2.8934778800000002E-2</c:v>
                </c:pt>
                <c:pt idx="4166">
                  <c:v>2.89495367E-2</c:v>
                </c:pt>
                <c:pt idx="4167">
                  <c:v>2.89495367E-2</c:v>
                </c:pt>
                <c:pt idx="4168">
                  <c:v>2.89495367E-2</c:v>
                </c:pt>
                <c:pt idx="4169">
                  <c:v>2.89687351E-2</c:v>
                </c:pt>
                <c:pt idx="4170">
                  <c:v>2.8905262000000001E-2</c:v>
                </c:pt>
                <c:pt idx="4171">
                  <c:v>2.8920020599999999E-2</c:v>
                </c:pt>
                <c:pt idx="4172">
                  <c:v>2.8941447499999998E-2</c:v>
                </c:pt>
                <c:pt idx="4173">
                  <c:v>2.9334220899999999E-2</c:v>
                </c:pt>
                <c:pt idx="4174">
                  <c:v>2.89495367E-2</c:v>
                </c:pt>
                <c:pt idx="4175">
                  <c:v>2.91081329E-2</c:v>
                </c:pt>
                <c:pt idx="4176">
                  <c:v>2.9097798500000001E-2</c:v>
                </c:pt>
                <c:pt idx="4177">
                  <c:v>2.91125434E-2</c:v>
                </c:pt>
                <c:pt idx="4178">
                  <c:v>2.8941447499999998E-2</c:v>
                </c:pt>
                <c:pt idx="4179">
                  <c:v>2.8939225200000002E-2</c:v>
                </c:pt>
                <c:pt idx="4180">
                  <c:v>2.8970954699999999E-2</c:v>
                </c:pt>
                <c:pt idx="4181">
                  <c:v>2.8956201300000001E-2</c:v>
                </c:pt>
                <c:pt idx="4182">
                  <c:v>2.8890503099999999E-2</c:v>
                </c:pt>
                <c:pt idx="4183">
                  <c:v>2.90196421E-2</c:v>
                </c:pt>
                <c:pt idx="4184">
                  <c:v>2.8939225200000002E-2</c:v>
                </c:pt>
                <c:pt idx="4185">
                  <c:v>2.8941447499999998E-2</c:v>
                </c:pt>
                <c:pt idx="4186">
                  <c:v>2.8956201300000001E-2</c:v>
                </c:pt>
                <c:pt idx="4187">
                  <c:v>2.90196421E-2</c:v>
                </c:pt>
                <c:pt idx="4188">
                  <c:v>2.9097798500000001E-2</c:v>
                </c:pt>
                <c:pt idx="4189">
                  <c:v>2.8975392199999998E-2</c:v>
                </c:pt>
                <c:pt idx="4190">
                  <c:v>2.8911939000000001E-2</c:v>
                </c:pt>
                <c:pt idx="4191">
                  <c:v>2.88971843E-2</c:v>
                </c:pt>
                <c:pt idx="4192">
                  <c:v>2.8945890599999999E-2</c:v>
                </c:pt>
                <c:pt idx="4193">
                  <c:v>2.8960641499999999E-2</c:v>
                </c:pt>
                <c:pt idx="4194">
                  <c:v>2.8960641499999999E-2</c:v>
                </c:pt>
                <c:pt idx="4195">
                  <c:v>2.9072724300000002E-2</c:v>
                </c:pt>
                <c:pt idx="4196">
                  <c:v>2.9024069100000001E-2</c:v>
                </c:pt>
                <c:pt idx="4197">
                  <c:v>2.9009322300000001E-2</c:v>
                </c:pt>
                <c:pt idx="4198">
                  <c:v>2.8945890599999999E-2</c:v>
                </c:pt>
                <c:pt idx="4199">
                  <c:v>2.8945890599999999E-2</c:v>
                </c:pt>
                <c:pt idx="4200">
                  <c:v>2.9121357699999999E-2</c:v>
                </c:pt>
                <c:pt idx="4201">
                  <c:v>2.90874671E-2</c:v>
                </c:pt>
                <c:pt idx="4202">
                  <c:v>2.9121357699999999E-2</c:v>
                </c:pt>
                <c:pt idx="4203">
                  <c:v>2.9009322300000001E-2</c:v>
                </c:pt>
                <c:pt idx="4204">
                  <c:v>2.9231099900000002E-2</c:v>
                </c:pt>
                <c:pt idx="4205">
                  <c:v>2.9057981199999999E-2</c:v>
                </c:pt>
                <c:pt idx="4206">
                  <c:v>2.9136096699999899E-2</c:v>
                </c:pt>
                <c:pt idx="4207">
                  <c:v>2.8916387599999999E-2</c:v>
                </c:pt>
                <c:pt idx="4208">
                  <c:v>2.8994575000000002E-2</c:v>
                </c:pt>
                <c:pt idx="4209">
                  <c:v>2.9184704699999901E-2</c:v>
                </c:pt>
                <c:pt idx="4210">
                  <c:v>2.9106618399999899E-2</c:v>
                </c:pt>
                <c:pt idx="4211">
                  <c:v>2.8851542599999998E-2</c:v>
                </c:pt>
                <c:pt idx="4212">
                  <c:v>2.9013749799999999E-2</c:v>
                </c:pt>
                <c:pt idx="4213">
                  <c:v>2.9043237699999998E-2</c:v>
                </c:pt>
                <c:pt idx="4214">
                  <c:v>2.9091878700000001E-2</c:v>
                </c:pt>
                <c:pt idx="4215">
                  <c:v>2.9043237699999998E-2</c:v>
                </c:pt>
                <c:pt idx="4216">
                  <c:v>2.9013749799999999E-2</c:v>
                </c:pt>
                <c:pt idx="4217">
                  <c:v>2.9081550800000001E-2</c:v>
                </c:pt>
                <c:pt idx="4218">
                  <c:v>2.9111024999999999E-2</c:v>
                </c:pt>
                <c:pt idx="4219">
                  <c:v>2.88913352E-2</c:v>
                </c:pt>
                <c:pt idx="4220">
                  <c:v>2.89990054E-2</c:v>
                </c:pt>
                <c:pt idx="4221">
                  <c:v>2.90623983E-2</c:v>
                </c:pt>
                <c:pt idx="4222">
                  <c:v>2.9047657599999999E-2</c:v>
                </c:pt>
                <c:pt idx="4223">
                  <c:v>2.90623983E-2</c:v>
                </c:pt>
                <c:pt idx="4224">
                  <c:v>2.90623983E-2</c:v>
                </c:pt>
                <c:pt idx="4225">
                  <c:v>2.9096288099999999E-2</c:v>
                </c:pt>
                <c:pt idx="4226">
                  <c:v>2.91574322E-2</c:v>
                </c:pt>
                <c:pt idx="4227">
                  <c:v>2.8940024299999999E-2</c:v>
                </c:pt>
                <c:pt idx="4228">
                  <c:v>2.9047657599999999E-2</c:v>
                </c:pt>
                <c:pt idx="4229">
                  <c:v>2.9096288099999999E-2</c:v>
                </c:pt>
                <c:pt idx="4230">
                  <c:v>2.9113227499999901E-2</c:v>
                </c:pt>
                <c:pt idx="4231">
                  <c:v>2.89886915E-2</c:v>
                </c:pt>
                <c:pt idx="4232">
                  <c:v>2.9161827299999998E-2</c:v>
                </c:pt>
                <c:pt idx="4233">
                  <c:v>2.9037337E-2</c:v>
                </c:pt>
                <c:pt idx="4234">
                  <c:v>2.9401839700000001E-2</c:v>
                </c:pt>
                <c:pt idx="4235">
                  <c:v>2.90668132E-2</c:v>
                </c:pt>
                <c:pt idx="4236">
                  <c:v>2.9098492E-2</c:v>
                </c:pt>
                <c:pt idx="4237">
                  <c:v>2.89886915E-2</c:v>
                </c:pt>
                <c:pt idx="4238">
                  <c:v>2.9113227499999901E-2</c:v>
                </c:pt>
                <c:pt idx="4239">
                  <c:v>2.90690199E-2</c:v>
                </c:pt>
                <c:pt idx="4240">
                  <c:v>2.90690199E-2</c:v>
                </c:pt>
                <c:pt idx="4241">
                  <c:v>2.9147095500000001E-2</c:v>
                </c:pt>
                <c:pt idx="4242">
                  <c:v>2.9132363299999998E-2</c:v>
                </c:pt>
                <c:pt idx="4243">
                  <c:v>2.9132363299999998E-2</c:v>
                </c:pt>
                <c:pt idx="4244">
                  <c:v>2.9054283300000001E-2</c:v>
                </c:pt>
                <c:pt idx="4245">
                  <c:v>2.9258961699999999E-2</c:v>
                </c:pt>
                <c:pt idx="4246">
                  <c:v>2.8970287899999999E-2</c:v>
                </c:pt>
                <c:pt idx="4247">
                  <c:v>2.9229512700000002E-2</c:v>
                </c:pt>
                <c:pt idx="4248">
                  <c:v>2.9088164900000001E-2</c:v>
                </c:pt>
                <c:pt idx="4249">
                  <c:v>2.91028981E-2</c:v>
                </c:pt>
                <c:pt idx="4250">
                  <c:v>2.9151491099999999E-2</c:v>
                </c:pt>
                <c:pt idx="4251">
                  <c:v>2.91028981E-2</c:v>
                </c:pt>
                <c:pt idx="4252">
                  <c:v>2.91367617E-2</c:v>
                </c:pt>
                <c:pt idx="4253">
                  <c:v>2.9088164900000001E-2</c:v>
                </c:pt>
                <c:pt idx="4254">
                  <c:v>2.8995333799999998E-2</c:v>
                </c:pt>
                <c:pt idx="4255">
                  <c:v>2.9200062499999999E-2</c:v>
                </c:pt>
                <c:pt idx="4256">
                  <c:v>2.9010071599999999E-2</c:v>
                </c:pt>
                <c:pt idx="4257">
                  <c:v>2.9151491099999999E-2</c:v>
                </c:pt>
                <c:pt idx="4258">
                  <c:v>2.9107302000000002E-2</c:v>
                </c:pt>
                <c:pt idx="4259">
                  <c:v>2.9151491099999999E-2</c:v>
                </c:pt>
                <c:pt idx="4260">
                  <c:v>2.91367617E-2</c:v>
                </c:pt>
                <c:pt idx="4261">
                  <c:v>2.91367617E-2</c:v>
                </c:pt>
                <c:pt idx="4262">
                  <c:v>2.9107302000000002E-2</c:v>
                </c:pt>
                <c:pt idx="4263">
                  <c:v>2.9132363299999998E-2</c:v>
                </c:pt>
                <c:pt idx="4264">
                  <c:v>2.9214787799999999E-2</c:v>
                </c:pt>
                <c:pt idx="4265">
                  <c:v>2.9200062499999999E-2</c:v>
                </c:pt>
                <c:pt idx="4266">
                  <c:v>2.9122031999999999E-2</c:v>
                </c:pt>
                <c:pt idx="4267">
                  <c:v>2.9107302000000002E-2</c:v>
                </c:pt>
                <c:pt idx="4268">
                  <c:v>2.91367617E-2</c:v>
                </c:pt>
                <c:pt idx="4269">
                  <c:v>2.9155884600000001E-2</c:v>
                </c:pt>
                <c:pt idx="4270">
                  <c:v>2.9170610899999901E-2</c:v>
                </c:pt>
                <c:pt idx="4271">
                  <c:v>2.9189722599999999E-2</c:v>
                </c:pt>
                <c:pt idx="4272">
                  <c:v>2.9219168E-2</c:v>
                </c:pt>
                <c:pt idx="4273">
                  <c:v>2.9063109899999998E-2</c:v>
                </c:pt>
                <c:pt idx="4274">
                  <c:v>2.9816766000000001E-2</c:v>
                </c:pt>
                <c:pt idx="4275">
                  <c:v>2.9063109899999998E-2</c:v>
                </c:pt>
                <c:pt idx="4276">
                  <c:v>2.9204445499999999E-2</c:v>
                </c:pt>
                <c:pt idx="4277">
                  <c:v>2.9029229100000001E-2</c:v>
                </c:pt>
                <c:pt idx="4278">
                  <c:v>2.9214787799999999E-2</c:v>
                </c:pt>
                <c:pt idx="4279">
                  <c:v>2.9174999399999998E-2</c:v>
                </c:pt>
                <c:pt idx="4280">
                  <c:v>2.9299321499999999E-2</c:v>
                </c:pt>
                <c:pt idx="4281">
                  <c:v>2.9174999399999998E-2</c:v>
                </c:pt>
                <c:pt idx="4282">
                  <c:v>2.9174999399999998E-2</c:v>
                </c:pt>
                <c:pt idx="4283">
                  <c:v>2.92382656E-2</c:v>
                </c:pt>
                <c:pt idx="4284">
                  <c:v>2.9189722599999999E-2</c:v>
                </c:pt>
                <c:pt idx="4285">
                  <c:v>2.9063109899999998E-2</c:v>
                </c:pt>
                <c:pt idx="4286">
                  <c:v>2.9189722599999999E-2</c:v>
                </c:pt>
                <c:pt idx="4287">
                  <c:v>2.9314037899999999E-2</c:v>
                </c:pt>
                <c:pt idx="4288">
                  <c:v>2.9160275900000001E-2</c:v>
                </c:pt>
                <c:pt idx="4289">
                  <c:v>2.9252984700000002E-2</c:v>
                </c:pt>
                <c:pt idx="4290">
                  <c:v>2.9111703700000002E-2</c:v>
                </c:pt>
                <c:pt idx="4291">
                  <c:v>2.9082248099999999E-2</c:v>
                </c:pt>
                <c:pt idx="4292">
                  <c:v>2.9174999399999998E-2</c:v>
                </c:pt>
                <c:pt idx="4293">
                  <c:v>2.92404525E-2</c:v>
                </c:pt>
                <c:pt idx="4294">
                  <c:v>2.9223546100000001E-2</c:v>
                </c:pt>
                <c:pt idx="4295">
                  <c:v>2.92404525E-2</c:v>
                </c:pt>
                <c:pt idx="4296">
                  <c:v>2.9318396300000001E-2</c:v>
                </c:pt>
                <c:pt idx="4297">
                  <c:v>2.9225734400000002E-2</c:v>
                </c:pt>
                <c:pt idx="4298">
                  <c:v>2.92404525E-2</c:v>
                </c:pt>
                <c:pt idx="4299">
                  <c:v>2.9160275900000001E-2</c:v>
                </c:pt>
                <c:pt idx="4300">
                  <c:v>2.9269887599999999E-2</c:v>
                </c:pt>
                <c:pt idx="4301">
                  <c:v>2.91941062E-2</c:v>
                </c:pt>
                <c:pt idx="4302">
                  <c:v>2.9208826300000001E-2</c:v>
                </c:pt>
                <c:pt idx="4303">
                  <c:v>2.91941062E-2</c:v>
                </c:pt>
                <c:pt idx="4304">
                  <c:v>2.9333109600000001E-2</c:v>
                </c:pt>
                <c:pt idx="4305">
                  <c:v>2.92889686E-2</c:v>
                </c:pt>
                <c:pt idx="4306">
                  <c:v>2.9179385799999999E-2</c:v>
                </c:pt>
                <c:pt idx="4307">
                  <c:v>2.9101378399999999E-2</c:v>
                </c:pt>
                <c:pt idx="4308">
                  <c:v>2.9179385799999999E-2</c:v>
                </c:pt>
                <c:pt idx="4309">
                  <c:v>2.9179385799999999E-2</c:v>
                </c:pt>
                <c:pt idx="4310">
                  <c:v>2.92404525E-2</c:v>
                </c:pt>
                <c:pt idx="4311">
                  <c:v>2.9149943800000001E-2</c:v>
                </c:pt>
                <c:pt idx="4312">
                  <c:v>2.9211015999999999E-2</c:v>
                </c:pt>
                <c:pt idx="4313">
                  <c:v>2.9166858699999999E-2</c:v>
                </c:pt>
                <c:pt idx="4314">
                  <c:v>2.92301092E-2</c:v>
                </c:pt>
                <c:pt idx="4315">
                  <c:v>2.9211015999999999E-2</c:v>
                </c:pt>
                <c:pt idx="4316">
                  <c:v>2.9259539599999999E-2</c:v>
                </c:pt>
                <c:pt idx="4317">
                  <c:v>2.93080415E-2</c:v>
                </c:pt>
                <c:pt idx="4318">
                  <c:v>2.92301092E-2</c:v>
                </c:pt>
                <c:pt idx="4319">
                  <c:v>2.92301092E-2</c:v>
                </c:pt>
                <c:pt idx="4320">
                  <c:v>2.92933303E-2</c:v>
                </c:pt>
                <c:pt idx="4321">
                  <c:v>2.9166858699999999E-2</c:v>
                </c:pt>
                <c:pt idx="4322">
                  <c:v>2.92301092E-2</c:v>
                </c:pt>
                <c:pt idx="4323">
                  <c:v>2.9356521900000002E-2</c:v>
                </c:pt>
                <c:pt idx="4324">
                  <c:v>2.9215393499999999E-2</c:v>
                </c:pt>
                <c:pt idx="4325">
                  <c:v>2.9120500600000002E-2</c:v>
                </c:pt>
                <c:pt idx="4326">
                  <c:v>2.9200677500000001E-2</c:v>
                </c:pt>
                <c:pt idx="4327">
                  <c:v>2.9249194499999999E-2</c:v>
                </c:pt>
                <c:pt idx="4328">
                  <c:v>2.9200677500000001E-2</c:v>
                </c:pt>
                <c:pt idx="4329">
                  <c:v>2.92786186E-2</c:v>
                </c:pt>
                <c:pt idx="4330">
                  <c:v>2.9107977699999999E-2</c:v>
                </c:pt>
                <c:pt idx="4331">
                  <c:v>2.9185961199999999E-2</c:v>
                </c:pt>
                <c:pt idx="4332">
                  <c:v>2.9249194499999999E-2</c:v>
                </c:pt>
                <c:pt idx="4333">
                  <c:v>2.9171244499999999E-2</c:v>
                </c:pt>
                <c:pt idx="4334">
                  <c:v>2.9234481900000001E-2</c:v>
                </c:pt>
                <c:pt idx="4335">
                  <c:v>2.9234481900000001E-2</c:v>
                </c:pt>
                <c:pt idx="4336">
                  <c:v>2.93123983E-2</c:v>
                </c:pt>
                <c:pt idx="4337">
                  <c:v>2.93902767999999E-2</c:v>
                </c:pt>
                <c:pt idx="4338">
                  <c:v>2.9360868200000001E-2</c:v>
                </c:pt>
                <c:pt idx="4339">
                  <c:v>2.9341814300000001E-2</c:v>
                </c:pt>
                <c:pt idx="4340">
                  <c:v>2.9297689700000001E-2</c:v>
                </c:pt>
                <c:pt idx="4341">
                  <c:v>2.9375572700000002E-2</c:v>
                </c:pt>
                <c:pt idx="4342">
                  <c:v>2.9190342099999999E-2</c:v>
                </c:pt>
                <c:pt idx="4343">
                  <c:v>2.9156527500000001E-2</c:v>
                </c:pt>
                <c:pt idx="4344">
                  <c:v>2.9297689700000001E-2</c:v>
                </c:pt>
                <c:pt idx="4345">
                  <c:v>2.92050557E-2</c:v>
                </c:pt>
                <c:pt idx="4346">
                  <c:v>2.9297689700000001E-2</c:v>
                </c:pt>
                <c:pt idx="4347">
                  <c:v>2.9360868200000001E-2</c:v>
                </c:pt>
                <c:pt idx="4348">
                  <c:v>2.92535622E-2</c:v>
                </c:pt>
                <c:pt idx="4349">
                  <c:v>2.9297689700000001E-2</c:v>
                </c:pt>
                <c:pt idx="4350">
                  <c:v>2.9127092499999899E-2</c:v>
                </c:pt>
                <c:pt idx="4351">
                  <c:v>2.93461634E-2</c:v>
                </c:pt>
                <c:pt idx="4352">
                  <c:v>2.9100524999999999E-2</c:v>
                </c:pt>
                <c:pt idx="4353">
                  <c:v>2.93461634E-2</c:v>
                </c:pt>
                <c:pt idx="4354">
                  <c:v>2.9282980900000002E-2</c:v>
                </c:pt>
                <c:pt idx="4355">
                  <c:v>2.93461634E-2</c:v>
                </c:pt>
                <c:pt idx="4356">
                  <c:v>2.9331458299999998E-2</c:v>
                </c:pt>
                <c:pt idx="4357">
                  <c:v>2.9234481900000001E-2</c:v>
                </c:pt>
                <c:pt idx="4358">
                  <c:v>2.9194720800000001E-2</c:v>
                </c:pt>
                <c:pt idx="4359">
                  <c:v>2.9331458299999998E-2</c:v>
                </c:pt>
                <c:pt idx="4360">
                  <c:v>2.9781456800000002E-2</c:v>
                </c:pt>
                <c:pt idx="4361">
                  <c:v>2.95083054E-2</c:v>
                </c:pt>
                <c:pt idx="4362">
                  <c:v>2.9382083999999999E-2</c:v>
                </c:pt>
                <c:pt idx="4363">
                  <c:v>2.9426183099999899E-2</c:v>
                </c:pt>
                <c:pt idx="4364">
                  <c:v>2.9394615499999999E-2</c:v>
                </c:pt>
                <c:pt idx="4365">
                  <c:v>2.9331458299999998E-2</c:v>
                </c:pt>
                <c:pt idx="4366">
                  <c:v>2.9335808000000001E-2</c:v>
                </c:pt>
                <c:pt idx="4367">
                  <c:v>2.9411483700000001E-2</c:v>
                </c:pt>
                <c:pt idx="4368">
                  <c:v>2.9287341000000001E-2</c:v>
                </c:pt>
                <c:pt idx="4369">
                  <c:v>2.9394615499999999E-2</c:v>
                </c:pt>
                <c:pt idx="4370">
                  <c:v>2.93461634E-2</c:v>
                </c:pt>
                <c:pt idx="4371">
                  <c:v>2.9379914100000001E-2</c:v>
                </c:pt>
                <c:pt idx="4372">
                  <c:v>2.9459905299999999E-2</c:v>
                </c:pt>
                <c:pt idx="4373">
                  <c:v>2.9379914100000001E-2</c:v>
                </c:pt>
                <c:pt idx="4374">
                  <c:v>2.9445209399999901E-2</c:v>
                </c:pt>
                <c:pt idx="4375">
                  <c:v>2.9352683000000001E-2</c:v>
                </c:pt>
                <c:pt idx="4376">
                  <c:v>2.9965930599999999E-2</c:v>
                </c:pt>
                <c:pt idx="4377">
                  <c:v>2.9321105300000001E-2</c:v>
                </c:pt>
                <c:pt idx="4378">
                  <c:v>2.9337981999999999E-2</c:v>
                </c:pt>
                <c:pt idx="4379">
                  <c:v>2.9287341000000001E-2</c:v>
                </c:pt>
                <c:pt idx="4380">
                  <c:v>2.9382083999999999E-2</c:v>
                </c:pt>
                <c:pt idx="4381">
                  <c:v>2.9445209399999901E-2</c:v>
                </c:pt>
                <c:pt idx="4382">
                  <c:v>2.9287341000000001E-2</c:v>
                </c:pt>
                <c:pt idx="4383">
                  <c:v>2.9306402200000001E-2</c:v>
                </c:pt>
                <c:pt idx="4384">
                  <c:v>2.9337981999999999E-2</c:v>
                </c:pt>
                <c:pt idx="4385">
                  <c:v>2.9415816500000001E-2</c:v>
                </c:pt>
                <c:pt idx="4386">
                  <c:v>2.9306402200000001E-2</c:v>
                </c:pt>
                <c:pt idx="4387">
                  <c:v>2.9415816500000001E-2</c:v>
                </c:pt>
                <c:pt idx="4388">
                  <c:v>2.9195327600000001E-2</c:v>
                </c:pt>
                <c:pt idx="4389">
                  <c:v>2.94011195E-2</c:v>
                </c:pt>
                <c:pt idx="4390">
                  <c:v>2.9571371999999999E-2</c:v>
                </c:pt>
                <c:pt idx="4391">
                  <c:v>2.94305131E-2</c:v>
                </c:pt>
                <c:pt idx="4392">
                  <c:v>2.9386422299999999E-2</c:v>
                </c:pt>
                <c:pt idx="4393">
                  <c:v>2.9335808000000001E-2</c:v>
                </c:pt>
                <c:pt idx="4394">
                  <c:v>2.94011195E-2</c:v>
                </c:pt>
                <c:pt idx="4395">
                  <c:v>2.9371724599999999E-2</c:v>
                </c:pt>
                <c:pt idx="4396">
                  <c:v>2.9464227700000001E-2</c:v>
                </c:pt>
                <c:pt idx="4397">
                  <c:v>2.9459905299999999E-2</c:v>
                </c:pt>
                <c:pt idx="4398">
                  <c:v>2.9323280699999999E-2</c:v>
                </c:pt>
                <c:pt idx="4399">
                  <c:v>2.9276995199999999E-2</c:v>
                </c:pt>
                <c:pt idx="4400">
                  <c:v>2.9371724599999999E-2</c:v>
                </c:pt>
                <c:pt idx="4401">
                  <c:v>2.94305131E-2</c:v>
                </c:pt>
                <c:pt idx="4402">
                  <c:v>2.9560985500000001E-2</c:v>
                </c:pt>
                <c:pt idx="4403">
                  <c:v>2.9527306499999999E-2</c:v>
                </c:pt>
                <c:pt idx="4404">
                  <c:v>2.9386422299999999E-2</c:v>
                </c:pt>
                <c:pt idx="4405">
                  <c:v>2.93570266999999E-2</c:v>
                </c:pt>
                <c:pt idx="4406">
                  <c:v>2.9342328399999899E-2</c:v>
                </c:pt>
                <c:pt idx="4407">
                  <c:v>2.95126174E-2</c:v>
                </c:pt>
                <c:pt idx="4408">
                  <c:v>2.9434840899999998E-2</c:v>
                </c:pt>
                <c:pt idx="4409">
                  <c:v>2.9405452799999999E-2</c:v>
                </c:pt>
                <c:pt idx="4410">
                  <c:v>2.94201469999999E-2</c:v>
                </c:pt>
                <c:pt idx="4411">
                  <c:v>2.9405452799999999E-2</c:v>
                </c:pt>
                <c:pt idx="4412">
                  <c:v>2.9249768999999998E-2</c:v>
                </c:pt>
                <c:pt idx="4413">
                  <c:v>2.93570266999999E-2</c:v>
                </c:pt>
                <c:pt idx="4414">
                  <c:v>2.9371724599999999E-2</c:v>
                </c:pt>
                <c:pt idx="4415">
                  <c:v>2.94201469999999E-2</c:v>
                </c:pt>
                <c:pt idx="4416">
                  <c:v>2.94201469999999E-2</c:v>
                </c:pt>
                <c:pt idx="4417">
                  <c:v>2.94832381E-2</c:v>
                </c:pt>
                <c:pt idx="4418">
                  <c:v>2.94832381E-2</c:v>
                </c:pt>
                <c:pt idx="4419">
                  <c:v>2.95462997E-2</c:v>
                </c:pt>
                <c:pt idx="4420">
                  <c:v>2.9468547899999999E-2</c:v>
                </c:pt>
                <c:pt idx="4421">
                  <c:v>2.9405452799999999E-2</c:v>
                </c:pt>
                <c:pt idx="4422">
                  <c:v>2.9405452799999999E-2</c:v>
                </c:pt>
                <c:pt idx="4423">
                  <c:v>2.94201469999999E-2</c:v>
                </c:pt>
                <c:pt idx="4424">
                  <c:v>2.9502240499999999E-2</c:v>
                </c:pt>
                <c:pt idx="4425">
                  <c:v>2.95462997E-2</c:v>
                </c:pt>
                <c:pt idx="4426">
                  <c:v>2.9531613599999999E-2</c:v>
                </c:pt>
                <c:pt idx="4427">
                  <c:v>2.9468547899999999E-2</c:v>
                </c:pt>
                <c:pt idx="4428">
                  <c:v>2.9516927200000001E-2</c:v>
                </c:pt>
                <c:pt idx="4429">
                  <c:v>2.9594650099999901E-2</c:v>
                </c:pt>
                <c:pt idx="4430">
                  <c:v>2.9516927200000001E-2</c:v>
                </c:pt>
                <c:pt idx="4431">
                  <c:v>2.9502240499999999E-2</c:v>
                </c:pt>
                <c:pt idx="4432">
                  <c:v>2.9361368200000001E-2</c:v>
                </c:pt>
                <c:pt idx="4433">
                  <c:v>2.94832381E-2</c:v>
                </c:pt>
                <c:pt idx="4434">
                  <c:v>2.9468547899999999E-2</c:v>
                </c:pt>
                <c:pt idx="4435">
                  <c:v>2.94832381E-2</c:v>
                </c:pt>
                <c:pt idx="4436">
                  <c:v>2.9468547899999999E-2</c:v>
                </c:pt>
                <c:pt idx="4437">
                  <c:v>2.95462997E-2</c:v>
                </c:pt>
                <c:pt idx="4438">
                  <c:v>2.94391666E-2</c:v>
                </c:pt>
                <c:pt idx="4439">
                  <c:v>2.9502240499999999E-2</c:v>
                </c:pt>
                <c:pt idx="4440">
                  <c:v>2.9487553400000002E-2</c:v>
                </c:pt>
                <c:pt idx="4441">
                  <c:v>2.9565285E-2</c:v>
                </c:pt>
                <c:pt idx="4442">
                  <c:v>2.9596796299999902E-2</c:v>
                </c:pt>
                <c:pt idx="4443">
                  <c:v>2.9565285E-2</c:v>
                </c:pt>
                <c:pt idx="4444">
                  <c:v>2.9472866E-2</c:v>
                </c:pt>
                <c:pt idx="4445">
                  <c:v>2.9516927200000001E-2</c:v>
                </c:pt>
                <c:pt idx="4446">
                  <c:v>2.9380400099999999E-2</c:v>
                </c:pt>
                <c:pt idx="4447">
                  <c:v>2.93950922E-2</c:v>
                </c:pt>
                <c:pt idx="4448">
                  <c:v>2.95380703E-2</c:v>
                </c:pt>
                <c:pt idx="4449">
                  <c:v>2.9472866E-2</c:v>
                </c:pt>
                <c:pt idx="4450">
                  <c:v>2.9567433999999899E-2</c:v>
                </c:pt>
                <c:pt idx="4451">
                  <c:v>2.95821153E-2</c:v>
                </c:pt>
                <c:pt idx="4452">
                  <c:v>2.9458178200000001E-2</c:v>
                </c:pt>
                <c:pt idx="4453">
                  <c:v>2.9506550900000001E-2</c:v>
                </c:pt>
                <c:pt idx="4454">
                  <c:v>2.9414112999999999E-2</c:v>
                </c:pt>
                <c:pt idx="4455">
                  <c:v>2.9535918599999999E-2</c:v>
                </c:pt>
                <c:pt idx="4456">
                  <c:v>2.95380703E-2</c:v>
                </c:pt>
                <c:pt idx="4457">
                  <c:v>2.93950922E-2</c:v>
                </c:pt>
                <c:pt idx="4458">
                  <c:v>2.9550601999999999E-2</c:v>
                </c:pt>
                <c:pt idx="4459">
                  <c:v>2.9640837400000002E-2</c:v>
                </c:pt>
                <c:pt idx="4460">
                  <c:v>2.96787487E-2</c:v>
                </c:pt>
                <c:pt idx="4461">
                  <c:v>2.9365707599999999E-2</c:v>
                </c:pt>
                <c:pt idx="4462">
                  <c:v>2.9365707599999999E-2</c:v>
                </c:pt>
                <c:pt idx="4463">
                  <c:v>2.9506550900000001E-2</c:v>
                </c:pt>
                <c:pt idx="4464">
                  <c:v>2.95380703E-2</c:v>
                </c:pt>
                <c:pt idx="4465">
                  <c:v>2.96157651E-2</c:v>
                </c:pt>
                <c:pt idx="4466">
                  <c:v>2.96386953E-2</c:v>
                </c:pt>
                <c:pt idx="4467">
                  <c:v>2.95087053E-2</c:v>
                </c:pt>
                <c:pt idx="4468">
                  <c:v>2.9542372000000001E-2</c:v>
                </c:pt>
                <c:pt idx="4469">
                  <c:v>3.0200375299999999E-2</c:v>
                </c:pt>
                <c:pt idx="4470">
                  <c:v>2.9601087099999999E-2</c:v>
                </c:pt>
                <c:pt idx="4471">
                  <c:v>2.9414112999999999E-2</c:v>
                </c:pt>
                <c:pt idx="4472">
                  <c:v>2.95380703E-2</c:v>
                </c:pt>
                <c:pt idx="4473">
                  <c:v>2.9557051300000001E-2</c:v>
                </c:pt>
                <c:pt idx="4474">
                  <c:v>2.94771819E-2</c:v>
                </c:pt>
                <c:pt idx="4475">
                  <c:v>2.9523388000000001E-2</c:v>
                </c:pt>
                <c:pt idx="4476">
                  <c:v>2.9491866500000002E-2</c:v>
                </c:pt>
                <c:pt idx="4477">
                  <c:v>2.95864089E-2</c:v>
                </c:pt>
                <c:pt idx="4478">
                  <c:v>2.9557051300000001E-2</c:v>
                </c:pt>
                <c:pt idx="4479">
                  <c:v>2.95380703E-2</c:v>
                </c:pt>
                <c:pt idx="4480">
                  <c:v>2.9523388000000001E-2</c:v>
                </c:pt>
                <c:pt idx="4481">
                  <c:v>2.95864089E-2</c:v>
                </c:pt>
                <c:pt idx="4482">
                  <c:v>2.94771819E-2</c:v>
                </c:pt>
                <c:pt idx="4483">
                  <c:v>2.9462496800000001E-2</c:v>
                </c:pt>
                <c:pt idx="4484">
                  <c:v>2.9462496800000001E-2</c:v>
                </c:pt>
                <c:pt idx="4485">
                  <c:v>2.9384734499999999E-2</c:v>
                </c:pt>
                <c:pt idx="4486">
                  <c:v>2.9542372000000001E-2</c:v>
                </c:pt>
                <c:pt idx="4487">
                  <c:v>2.9479339E-2</c:v>
                </c:pt>
                <c:pt idx="4488">
                  <c:v>2.9542372000000001E-2</c:v>
                </c:pt>
                <c:pt idx="4489">
                  <c:v>2.9447811500000001E-2</c:v>
                </c:pt>
                <c:pt idx="4490">
                  <c:v>2.9571730300000001E-2</c:v>
                </c:pt>
                <c:pt idx="4491">
                  <c:v>2.9542372000000001E-2</c:v>
                </c:pt>
                <c:pt idx="4492">
                  <c:v>2.9741703000000001E-2</c:v>
                </c:pt>
                <c:pt idx="4493">
                  <c:v>2.9947157799999999E-2</c:v>
                </c:pt>
                <c:pt idx="4494">
                  <c:v>2.9479339E-2</c:v>
                </c:pt>
                <c:pt idx="4495">
                  <c:v>2.96053758E-2</c:v>
                </c:pt>
                <c:pt idx="4496">
                  <c:v>2.96053758E-2</c:v>
                </c:pt>
                <c:pt idx="4497">
                  <c:v>2.9620051099999999E-2</c:v>
                </c:pt>
                <c:pt idx="4498">
                  <c:v>2.9542372000000001E-2</c:v>
                </c:pt>
                <c:pt idx="4499">
                  <c:v>2.96053758E-2</c:v>
                </c:pt>
                <c:pt idx="4500">
                  <c:v>2.9571730300000001E-2</c:v>
                </c:pt>
                <c:pt idx="4501">
                  <c:v>2.96053758E-2</c:v>
                </c:pt>
                <c:pt idx="4502">
                  <c:v>2.96053758E-2</c:v>
                </c:pt>
                <c:pt idx="4503">
                  <c:v>2.9668350400000001E-2</c:v>
                </c:pt>
                <c:pt idx="4504">
                  <c:v>2.96243349E-2</c:v>
                </c:pt>
                <c:pt idx="4505">
                  <c:v>2.96053758E-2</c:v>
                </c:pt>
                <c:pt idx="4506">
                  <c:v>2.9527692500000001E-2</c:v>
                </c:pt>
                <c:pt idx="4507">
                  <c:v>2.9542372000000001E-2</c:v>
                </c:pt>
                <c:pt idx="4508">
                  <c:v>2.9590700300000002E-2</c:v>
                </c:pt>
                <c:pt idx="4509">
                  <c:v>2.96053758E-2</c:v>
                </c:pt>
                <c:pt idx="4510">
                  <c:v>2.9668350400000001E-2</c:v>
                </c:pt>
                <c:pt idx="4511">
                  <c:v>2.96053758E-2</c:v>
                </c:pt>
                <c:pt idx="4512">
                  <c:v>2.9668350400000001E-2</c:v>
                </c:pt>
                <c:pt idx="4513">
                  <c:v>2.96053758E-2</c:v>
                </c:pt>
                <c:pt idx="4514">
                  <c:v>2.9468970800000001E-2</c:v>
                </c:pt>
                <c:pt idx="4515">
                  <c:v>2.96053758E-2</c:v>
                </c:pt>
                <c:pt idx="4516">
                  <c:v>2.96053758E-2</c:v>
                </c:pt>
                <c:pt idx="4517">
                  <c:v>2.9716628299999999E-2</c:v>
                </c:pt>
                <c:pt idx="4518">
                  <c:v>2.9576024399999901E-2</c:v>
                </c:pt>
                <c:pt idx="4519">
                  <c:v>2.9731295800000002E-2</c:v>
                </c:pt>
                <c:pt idx="4520">
                  <c:v>2.9546671699999999E-2</c:v>
                </c:pt>
                <c:pt idx="4521">
                  <c:v>2.9716628299999999E-2</c:v>
                </c:pt>
                <c:pt idx="4522">
                  <c:v>2.9546671699999999E-2</c:v>
                </c:pt>
                <c:pt idx="4523">
                  <c:v>2.9531994799999999E-2</c:v>
                </c:pt>
                <c:pt idx="4524">
                  <c:v>2.9653678900000001E-2</c:v>
                </c:pt>
                <c:pt idx="4525">
                  <c:v>2.96096624E-2</c:v>
                </c:pt>
                <c:pt idx="4526">
                  <c:v>2.9731295800000002E-2</c:v>
                </c:pt>
                <c:pt idx="4527">
                  <c:v>2.9576024399999901E-2</c:v>
                </c:pt>
                <c:pt idx="4528">
                  <c:v>2.9720891499999999E-2</c:v>
                </c:pt>
                <c:pt idx="4529">
                  <c:v>2.96726239E-2</c:v>
                </c:pt>
                <c:pt idx="4530">
                  <c:v>2.96390071E-2</c:v>
                </c:pt>
                <c:pt idx="4531">
                  <c:v>2.9590700300000002E-2</c:v>
                </c:pt>
                <c:pt idx="4532">
                  <c:v>3.0334030299999998E-2</c:v>
                </c:pt>
                <c:pt idx="4533">
                  <c:v>2.9468970800000001E-2</c:v>
                </c:pt>
                <c:pt idx="4534">
                  <c:v>2.9546671699999999E-2</c:v>
                </c:pt>
                <c:pt idx="4535">
                  <c:v>2.96243349E-2</c:v>
                </c:pt>
                <c:pt idx="4536">
                  <c:v>2.96243349E-2</c:v>
                </c:pt>
                <c:pt idx="4537">
                  <c:v>2.9576024399999901E-2</c:v>
                </c:pt>
                <c:pt idx="4538">
                  <c:v>2.97502207E-2</c:v>
                </c:pt>
                <c:pt idx="4539">
                  <c:v>2.96726239E-2</c:v>
                </c:pt>
                <c:pt idx="4540">
                  <c:v>2.9492270599999999E-2</c:v>
                </c:pt>
                <c:pt idx="4541">
                  <c:v>2.9706226400000001E-2</c:v>
                </c:pt>
                <c:pt idx="4542">
                  <c:v>2.97523487E-2</c:v>
                </c:pt>
                <c:pt idx="4543">
                  <c:v>2.96726239E-2</c:v>
                </c:pt>
                <c:pt idx="4544">
                  <c:v>2.9628616600000001E-2</c:v>
                </c:pt>
                <c:pt idx="4545">
                  <c:v>2.9767011499999999E-2</c:v>
                </c:pt>
                <c:pt idx="4546">
                  <c:v>2.96726239E-2</c:v>
                </c:pt>
                <c:pt idx="4547">
                  <c:v>2.9580316400000001E-2</c:v>
                </c:pt>
                <c:pt idx="4548">
                  <c:v>2.9706226400000001E-2</c:v>
                </c:pt>
                <c:pt idx="4549">
                  <c:v>2.96096624E-2</c:v>
                </c:pt>
                <c:pt idx="4550">
                  <c:v>2.9657955100000001E-2</c:v>
                </c:pt>
                <c:pt idx="4551">
                  <c:v>2.9580316400000001E-2</c:v>
                </c:pt>
                <c:pt idx="4552">
                  <c:v>2.9716628299999999E-2</c:v>
                </c:pt>
                <c:pt idx="4553">
                  <c:v>2.97523487E-2</c:v>
                </c:pt>
                <c:pt idx="4554">
                  <c:v>2.9594989599999899E-2</c:v>
                </c:pt>
                <c:pt idx="4555">
                  <c:v>2.97523487E-2</c:v>
                </c:pt>
                <c:pt idx="4556">
                  <c:v>2.9720891499999999E-2</c:v>
                </c:pt>
                <c:pt idx="4557">
                  <c:v>2.9829900100000001E-2</c:v>
                </c:pt>
                <c:pt idx="4558">
                  <c:v>2.9785922999999999E-2</c:v>
                </c:pt>
                <c:pt idx="4559">
                  <c:v>2.9735556199999999E-2</c:v>
                </c:pt>
                <c:pt idx="4560">
                  <c:v>2.9657955100000001E-2</c:v>
                </c:pt>
                <c:pt idx="4561">
                  <c:v>2.9657955100000001E-2</c:v>
                </c:pt>
                <c:pt idx="4562">
                  <c:v>2.9643286000000001E-2</c:v>
                </c:pt>
                <c:pt idx="4563">
                  <c:v>2.9767011499999999E-2</c:v>
                </c:pt>
                <c:pt idx="4564">
                  <c:v>2.9546671699999999E-2</c:v>
                </c:pt>
                <c:pt idx="4565">
                  <c:v>2.96726239E-2</c:v>
                </c:pt>
                <c:pt idx="4566">
                  <c:v>2.9628616600000001E-2</c:v>
                </c:pt>
                <c:pt idx="4567">
                  <c:v>2.9720891499999999E-2</c:v>
                </c:pt>
                <c:pt idx="4568">
                  <c:v>2.97523487E-2</c:v>
                </c:pt>
                <c:pt idx="4569">
                  <c:v>2.9737685699999999E-2</c:v>
                </c:pt>
                <c:pt idx="4570">
                  <c:v>2.9907413899999999E-2</c:v>
                </c:pt>
                <c:pt idx="4571">
                  <c:v>2.9580316400000001E-2</c:v>
                </c:pt>
                <c:pt idx="4572">
                  <c:v>2.9679030200000001E-2</c:v>
                </c:pt>
                <c:pt idx="4573">
                  <c:v>2.9662229200000001E-2</c:v>
                </c:pt>
                <c:pt idx="4574">
                  <c:v>2.9691561000000002E-2</c:v>
                </c:pt>
                <c:pt idx="4575">
                  <c:v>2.9720891499999999E-2</c:v>
                </c:pt>
                <c:pt idx="4576">
                  <c:v>2.9643286000000001E-2</c:v>
                </c:pt>
                <c:pt idx="4577">
                  <c:v>2.9691561000000002E-2</c:v>
                </c:pt>
                <c:pt idx="4578">
                  <c:v>2.9605703399999999E-2</c:v>
                </c:pt>
                <c:pt idx="4579">
                  <c:v>2.9657955100000001E-2</c:v>
                </c:pt>
                <c:pt idx="4580">
                  <c:v>2.9691561000000002E-2</c:v>
                </c:pt>
                <c:pt idx="4581">
                  <c:v>2.9691561000000002E-2</c:v>
                </c:pt>
                <c:pt idx="4582">
                  <c:v>2.9723022299999999E-2</c:v>
                </c:pt>
                <c:pt idx="4583">
                  <c:v>2.9691561000000002E-2</c:v>
                </c:pt>
                <c:pt idx="4584">
                  <c:v>2.9708358599999998E-2</c:v>
                </c:pt>
                <c:pt idx="4585">
                  <c:v>2.9643286000000001E-2</c:v>
                </c:pt>
                <c:pt idx="4586">
                  <c:v>2.97523487E-2</c:v>
                </c:pt>
                <c:pt idx="4587">
                  <c:v>2.9613946799999999E-2</c:v>
                </c:pt>
                <c:pt idx="4588">
                  <c:v>2.9628616600000001E-2</c:v>
                </c:pt>
                <c:pt idx="4589">
                  <c:v>2.98005823E-2</c:v>
                </c:pt>
                <c:pt idx="4590">
                  <c:v>2.9720891499999999E-2</c:v>
                </c:pt>
                <c:pt idx="4591">
                  <c:v>2.9737685699999999E-2</c:v>
                </c:pt>
                <c:pt idx="4592">
                  <c:v>2.9737685699999999E-2</c:v>
                </c:pt>
                <c:pt idx="4593">
                  <c:v>2.9926288299999999E-2</c:v>
                </c:pt>
                <c:pt idx="4594">
                  <c:v>2.9911637000000001E-2</c:v>
                </c:pt>
                <c:pt idx="4595">
                  <c:v>2.9785922999999999E-2</c:v>
                </c:pt>
                <c:pt idx="4596">
                  <c:v>2.9785922999999999E-2</c:v>
                </c:pt>
                <c:pt idx="4597">
                  <c:v>2.9676895299999999E-2</c:v>
                </c:pt>
                <c:pt idx="4598">
                  <c:v>2.9693694600000001E-2</c:v>
                </c:pt>
                <c:pt idx="4599">
                  <c:v>2.9628616600000001E-2</c:v>
                </c:pt>
                <c:pt idx="4600">
                  <c:v>2.9691561000000002E-2</c:v>
                </c:pt>
                <c:pt idx="4601">
                  <c:v>2.9723022299999999E-2</c:v>
                </c:pt>
                <c:pt idx="4602">
                  <c:v>2.9723022299999999E-2</c:v>
                </c:pt>
                <c:pt idx="4603">
                  <c:v>2.97712633E-2</c:v>
                </c:pt>
                <c:pt idx="4604">
                  <c:v>2.9737685699999999E-2</c:v>
                </c:pt>
                <c:pt idx="4605">
                  <c:v>2.9848794500000001E-2</c:v>
                </c:pt>
                <c:pt idx="4606">
                  <c:v>2.9848794500000001E-2</c:v>
                </c:pt>
                <c:pt idx="4607">
                  <c:v>2.9834138900000001E-2</c:v>
                </c:pt>
                <c:pt idx="4608">
                  <c:v>2.98005823E-2</c:v>
                </c:pt>
                <c:pt idx="4609">
                  <c:v>2.98005823E-2</c:v>
                </c:pt>
                <c:pt idx="4610">
                  <c:v>2.9737685699999999E-2</c:v>
                </c:pt>
                <c:pt idx="4611">
                  <c:v>2.9863449899999901E-2</c:v>
                </c:pt>
                <c:pt idx="4612">
                  <c:v>2.9708358599999998E-2</c:v>
                </c:pt>
                <c:pt idx="4613">
                  <c:v>2.9613946799999999E-2</c:v>
                </c:pt>
                <c:pt idx="4614">
                  <c:v>2.9898961299999999E-2</c:v>
                </c:pt>
                <c:pt idx="4615">
                  <c:v>2.9785922999999999E-2</c:v>
                </c:pt>
                <c:pt idx="4616">
                  <c:v>2.9945154799999998E-2</c:v>
                </c:pt>
                <c:pt idx="4617">
                  <c:v>2.9896985399999999E-2</c:v>
                </c:pt>
                <c:pt idx="4618">
                  <c:v>2.9926288299999999E-2</c:v>
                </c:pt>
                <c:pt idx="4619">
                  <c:v>2.9892759500000001E-2</c:v>
                </c:pt>
                <c:pt idx="4620">
                  <c:v>2.9911637000000001E-2</c:v>
                </c:pt>
                <c:pt idx="4621">
                  <c:v>2.9708358599999998E-2</c:v>
                </c:pt>
                <c:pt idx="4622">
                  <c:v>2.97712633E-2</c:v>
                </c:pt>
                <c:pt idx="4623">
                  <c:v>2.9785922999999999E-2</c:v>
                </c:pt>
                <c:pt idx="4624">
                  <c:v>2.97712633E-2</c:v>
                </c:pt>
                <c:pt idx="4625">
                  <c:v>2.9804826600000001E-2</c:v>
                </c:pt>
                <c:pt idx="4626">
                  <c:v>2.9848794500000001E-2</c:v>
                </c:pt>
                <c:pt idx="4627">
                  <c:v>2.9741943E-2</c:v>
                </c:pt>
                <c:pt idx="4628">
                  <c:v>2.9892759500000001E-2</c:v>
                </c:pt>
                <c:pt idx="4629">
                  <c:v>2.97712633E-2</c:v>
                </c:pt>
                <c:pt idx="4630">
                  <c:v>2.9834138900000001E-2</c:v>
                </c:pt>
                <c:pt idx="4631">
                  <c:v>2.9834138900000001E-2</c:v>
                </c:pt>
                <c:pt idx="4632">
                  <c:v>2.9848794500000001E-2</c:v>
                </c:pt>
                <c:pt idx="4633">
                  <c:v>2.9737685699999999E-2</c:v>
                </c:pt>
                <c:pt idx="4634">
                  <c:v>2.9926288299999999E-2</c:v>
                </c:pt>
                <c:pt idx="4635">
                  <c:v>3.0116725300000001E-2</c:v>
                </c:pt>
                <c:pt idx="4636">
                  <c:v>2.9863449899999901E-2</c:v>
                </c:pt>
                <c:pt idx="4637">
                  <c:v>2.9926288299999999E-2</c:v>
                </c:pt>
                <c:pt idx="4638">
                  <c:v>2.9819482899999999E-2</c:v>
                </c:pt>
                <c:pt idx="4639">
                  <c:v>3.0007947199999999E-2</c:v>
                </c:pt>
                <c:pt idx="4640">
                  <c:v>2.9945154799999998E-2</c:v>
                </c:pt>
                <c:pt idx="4641">
                  <c:v>2.9896985399999999E-2</c:v>
                </c:pt>
                <c:pt idx="4642">
                  <c:v>3.0164801099999999E-2</c:v>
                </c:pt>
                <c:pt idx="4643">
                  <c:v>2.99305066E-2</c:v>
                </c:pt>
                <c:pt idx="4644">
                  <c:v>2.9834138900000001E-2</c:v>
                </c:pt>
                <c:pt idx="4645">
                  <c:v>2.9848794500000001E-2</c:v>
                </c:pt>
                <c:pt idx="4646">
                  <c:v>3.0076974299999899E-2</c:v>
                </c:pt>
                <c:pt idx="4647">
                  <c:v>2.9819482899999999E-2</c:v>
                </c:pt>
                <c:pt idx="4648">
                  <c:v>2.9785922999999999E-2</c:v>
                </c:pt>
                <c:pt idx="4649">
                  <c:v>2.9867681199999999E-2</c:v>
                </c:pt>
                <c:pt idx="4650">
                  <c:v>2.9819482899999999E-2</c:v>
                </c:pt>
                <c:pt idx="4651">
                  <c:v>2.9882333399999999E-2</c:v>
                </c:pt>
                <c:pt idx="4652">
                  <c:v>2.97712633E-2</c:v>
                </c:pt>
                <c:pt idx="4653">
                  <c:v>2.9959802800000001E-2</c:v>
                </c:pt>
                <c:pt idx="4654">
                  <c:v>3.01794349E-2</c:v>
                </c:pt>
                <c:pt idx="4655">
                  <c:v>2.9896985399999999E-2</c:v>
                </c:pt>
                <c:pt idx="4656">
                  <c:v>2.9882333399999999E-2</c:v>
                </c:pt>
                <c:pt idx="4657">
                  <c:v>2.9945154799999998E-2</c:v>
                </c:pt>
                <c:pt idx="4658">
                  <c:v>2.9896985399999999E-2</c:v>
                </c:pt>
                <c:pt idx="4659">
                  <c:v>2.9945154799999998E-2</c:v>
                </c:pt>
                <c:pt idx="4660">
                  <c:v>2.9848794500000001E-2</c:v>
                </c:pt>
                <c:pt idx="4661">
                  <c:v>2.97566033E-2</c:v>
                </c:pt>
                <c:pt idx="4662">
                  <c:v>3.0007947199999999E-2</c:v>
                </c:pt>
                <c:pt idx="4663">
                  <c:v>2.9882333399999999E-2</c:v>
                </c:pt>
                <c:pt idx="4664">
                  <c:v>2.9896985399999999E-2</c:v>
                </c:pt>
                <c:pt idx="4665">
                  <c:v>2.9848794500000001E-2</c:v>
                </c:pt>
                <c:pt idx="4666">
                  <c:v>2.97566033E-2</c:v>
                </c:pt>
                <c:pt idx="4667">
                  <c:v>2.9848794500000001E-2</c:v>
                </c:pt>
                <c:pt idx="4668">
                  <c:v>2.9896985399999999E-2</c:v>
                </c:pt>
                <c:pt idx="4669">
                  <c:v>2.9882333399999999E-2</c:v>
                </c:pt>
                <c:pt idx="4670">
                  <c:v>2.97712633E-2</c:v>
                </c:pt>
                <c:pt idx="4671">
                  <c:v>2.9848794500000001E-2</c:v>
                </c:pt>
                <c:pt idx="4672">
                  <c:v>2.9785922999999999E-2</c:v>
                </c:pt>
                <c:pt idx="4673">
                  <c:v>2.97712633E-2</c:v>
                </c:pt>
                <c:pt idx="4674">
                  <c:v>3.0007947199999999E-2</c:v>
                </c:pt>
                <c:pt idx="4675">
                  <c:v>2.9945154799999998E-2</c:v>
                </c:pt>
                <c:pt idx="4676">
                  <c:v>3.0007947199999999E-2</c:v>
                </c:pt>
                <c:pt idx="4677">
                  <c:v>2.9911637000000001E-2</c:v>
                </c:pt>
                <c:pt idx="4678">
                  <c:v>2.9867681199999999E-2</c:v>
                </c:pt>
                <c:pt idx="4679">
                  <c:v>2.9911637000000001E-2</c:v>
                </c:pt>
                <c:pt idx="4680">
                  <c:v>2.9911637000000001E-2</c:v>
                </c:pt>
                <c:pt idx="4681">
                  <c:v>2.9896985399999999E-2</c:v>
                </c:pt>
                <c:pt idx="4682">
                  <c:v>2.9945154799999998E-2</c:v>
                </c:pt>
                <c:pt idx="4683">
                  <c:v>2.9955589899999999E-2</c:v>
                </c:pt>
                <c:pt idx="4684">
                  <c:v>2.9834138900000001E-2</c:v>
                </c:pt>
                <c:pt idx="4685">
                  <c:v>2.9896985399999999E-2</c:v>
                </c:pt>
                <c:pt idx="4686">
                  <c:v>3.01982924E-2</c:v>
                </c:pt>
                <c:pt idx="4687">
                  <c:v>2.9896985399999999E-2</c:v>
                </c:pt>
                <c:pt idx="4688">
                  <c:v>2.9848794500000001E-2</c:v>
                </c:pt>
                <c:pt idx="4689">
                  <c:v>2.9911637000000001E-2</c:v>
                </c:pt>
                <c:pt idx="4690">
                  <c:v>2.9959802800000001E-2</c:v>
                </c:pt>
                <c:pt idx="4691">
                  <c:v>2.9785922999999999E-2</c:v>
                </c:pt>
                <c:pt idx="4692">
                  <c:v>3.0022591099999999E-2</c:v>
                </c:pt>
                <c:pt idx="4693">
                  <c:v>3.00832571E-2</c:v>
                </c:pt>
                <c:pt idx="4694">
                  <c:v>3.0068615900000002E-2</c:v>
                </c:pt>
                <c:pt idx="4695">
                  <c:v>3.0068615900000002E-2</c:v>
                </c:pt>
                <c:pt idx="4696">
                  <c:v>3.0018391200000001E-2</c:v>
                </c:pt>
                <c:pt idx="4697">
                  <c:v>2.9959802800000001E-2</c:v>
                </c:pt>
                <c:pt idx="4698">
                  <c:v>3.0007947199999999E-2</c:v>
                </c:pt>
                <c:pt idx="4699">
                  <c:v>3.0068615900000002E-2</c:v>
                </c:pt>
                <c:pt idx="4700">
                  <c:v>3.0037234600000001E-2</c:v>
                </c:pt>
                <c:pt idx="4701">
                  <c:v>3.0053974399999999E-2</c:v>
                </c:pt>
                <c:pt idx="4702">
                  <c:v>2.8649227999999999E-2</c:v>
                </c:pt>
                <c:pt idx="4703">
                  <c:v>2.9959802800000001E-2</c:v>
                </c:pt>
                <c:pt idx="4704">
                  <c:v>2.9773600399999999E-2</c:v>
                </c:pt>
                <c:pt idx="4705">
                  <c:v>2.9993302999999999E-2</c:v>
                </c:pt>
                <c:pt idx="4706">
                  <c:v>2.9945154799999998E-2</c:v>
                </c:pt>
                <c:pt idx="4707">
                  <c:v>2.99744502999999E-2</c:v>
                </c:pt>
                <c:pt idx="4708">
                  <c:v>3.0018391200000001E-2</c:v>
                </c:pt>
                <c:pt idx="4709">
                  <c:v>3.0007947199999999E-2</c:v>
                </c:pt>
                <c:pt idx="4710">
                  <c:v>3.0037234600000001E-2</c:v>
                </c:pt>
                <c:pt idx="4711">
                  <c:v>2.99744502999999E-2</c:v>
                </c:pt>
                <c:pt idx="4712">
                  <c:v>3.0112538599999999E-2</c:v>
                </c:pt>
                <c:pt idx="4713">
                  <c:v>3.0007947199999999E-2</c:v>
                </c:pt>
                <c:pt idx="4714">
                  <c:v>3.00832571E-2</c:v>
                </c:pt>
                <c:pt idx="4715">
                  <c:v>2.9896985399999999E-2</c:v>
                </c:pt>
                <c:pt idx="4716">
                  <c:v>3.00832571E-2</c:v>
                </c:pt>
                <c:pt idx="4717">
                  <c:v>2.9896985399999999E-2</c:v>
                </c:pt>
                <c:pt idx="4718">
                  <c:v>2.9959802800000001E-2</c:v>
                </c:pt>
                <c:pt idx="4719">
                  <c:v>2.9882333399999999E-2</c:v>
                </c:pt>
                <c:pt idx="4720">
                  <c:v>3.0022591099999999E-2</c:v>
                </c:pt>
                <c:pt idx="4721">
                  <c:v>2.9993302999999999E-2</c:v>
                </c:pt>
                <c:pt idx="4722">
                  <c:v>2.99890976E-2</c:v>
                </c:pt>
                <c:pt idx="4723">
                  <c:v>3.0208701599999999E-2</c:v>
                </c:pt>
                <c:pt idx="4724">
                  <c:v>2.9911637000000001E-2</c:v>
                </c:pt>
                <c:pt idx="4725">
                  <c:v>3.00832571E-2</c:v>
                </c:pt>
                <c:pt idx="4726">
                  <c:v>2.9959802800000001E-2</c:v>
                </c:pt>
                <c:pt idx="4727">
                  <c:v>3.0051877899999999E-2</c:v>
                </c:pt>
                <c:pt idx="4728">
                  <c:v>3.00832571E-2</c:v>
                </c:pt>
                <c:pt idx="4729">
                  <c:v>2.9911637000000001E-2</c:v>
                </c:pt>
                <c:pt idx="4730">
                  <c:v>3.0051877899999999E-2</c:v>
                </c:pt>
                <c:pt idx="4731">
                  <c:v>3.0709323E-2</c:v>
                </c:pt>
                <c:pt idx="4732">
                  <c:v>3.0164839299999999E-2</c:v>
                </c:pt>
                <c:pt idx="4733">
                  <c:v>3.0039332500000002E-2</c:v>
                </c:pt>
                <c:pt idx="4734">
                  <c:v>2.99890976E-2</c:v>
                </c:pt>
                <c:pt idx="4735">
                  <c:v>3.00665208E-2</c:v>
                </c:pt>
                <c:pt idx="4736">
                  <c:v>3.0022591099999999E-2</c:v>
                </c:pt>
                <c:pt idx="4737">
                  <c:v>2.9867681199999999E-2</c:v>
                </c:pt>
                <c:pt idx="4738">
                  <c:v>3.0194068399999999E-2</c:v>
                </c:pt>
                <c:pt idx="4739">
                  <c:v>3.00832571E-2</c:v>
                </c:pt>
                <c:pt idx="4740">
                  <c:v>3.0037234600000001E-2</c:v>
                </c:pt>
                <c:pt idx="4741">
                  <c:v>2.99744502999999E-2</c:v>
                </c:pt>
                <c:pt idx="4742">
                  <c:v>3.0068615900000002E-2</c:v>
                </c:pt>
                <c:pt idx="4743">
                  <c:v>2.99744502999999E-2</c:v>
                </c:pt>
                <c:pt idx="4744">
                  <c:v>3.01313567E-2</c:v>
                </c:pt>
                <c:pt idx="4745">
                  <c:v>2.9945154799999998E-2</c:v>
                </c:pt>
                <c:pt idx="4746">
                  <c:v>3.0189903600000002E-2</c:v>
                </c:pt>
                <c:pt idx="4747">
                  <c:v>3.0053974399999999E-2</c:v>
                </c:pt>
                <c:pt idx="4748">
                  <c:v>3.0127178899999999E-2</c:v>
                </c:pt>
                <c:pt idx="4749">
                  <c:v>3.0037234600000001E-2</c:v>
                </c:pt>
                <c:pt idx="4750">
                  <c:v>3.01313567E-2</c:v>
                </c:pt>
                <c:pt idx="4751">
                  <c:v>3.0141818800000001E-2</c:v>
                </c:pt>
                <c:pt idx="4752">
                  <c:v>3.01313567E-2</c:v>
                </c:pt>
                <c:pt idx="4753">
                  <c:v>3.01313567E-2</c:v>
                </c:pt>
                <c:pt idx="4754">
                  <c:v>3.0051877899999999E-2</c:v>
                </c:pt>
                <c:pt idx="4755">
                  <c:v>3.0022591099999999E-2</c:v>
                </c:pt>
                <c:pt idx="4756">
                  <c:v>3.00665208E-2</c:v>
                </c:pt>
                <c:pt idx="4757">
                  <c:v>3.0053974399999999E-2</c:v>
                </c:pt>
                <c:pt idx="4758">
                  <c:v>3.0037234600000001E-2</c:v>
                </c:pt>
                <c:pt idx="4759">
                  <c:v>3.0053974399999999E-2</c:v>
                </c:pt>
                <c:pt idx="4760">
                  <c:v>3.0037234600000001E-2</c:v>
                </c:pt>
                <c:pt idx="4761">
                  <c:v>3.0160630800000001E-2</c:v>
                </c:pt>
                <c:pt idx="4762">
                  <c:v>3.0081163399999999E-2</c:v>
                </c:pt>
                <c:pt idx="4763">
                  <c:v>3.1006694299999998E-2</c:v>
                </c:pt>
                <c:pt idx="4764">
                  <c:v>3.01313567E-2</c:v>
                </c:pt>
                <c:pt idx="4765">
                  <c:v>3.01313567E-2</c:v>
                </c:pt>
                <c:pt idx="4766">
                  <c:v>3.0051877899999999E-2</c:v>
                </c:pt>
                <c:pt idx="4767">
                  <c:v>3.0160630800000001E-2</c:v>
                </c:pt>
                <c:pt idx="4768">
                  <c:v>3.0194068399999999E-2</c:v>
                </c:pt>
                <c:pt idx="4769">
                  <c:v>3.00665208E-2</c:v>
                </c:pt>
                <c:pt idx="4770">
                  <c:v>3.0271380399999999E-2</c:v>
                </c:pt>
                <c:pt idx="4771">
                  <c:v>3.0116719100000001E-2</c:v>
                </c:pt>
                <c:pt idx="4772">
                  <c:v>3.0145993900000001E-2</c:v>
                </c:pt>
                <c:pt idx="4773">
                  <c:v>3.0037234600000001E-2</c:v>
                </c:pt>
                <c:pt idx="4774">
                  <c:v>3.0068615900000002E-2</c:v>
                </c:pt>
                <c:pt idx="4775">
                  <c:v>3.0194068399999999E-2</c:v>
                </c:pt>
                <c:pt idx="4776">
                  <c:v>3.0160630800000001E-2</c:v>
                </c:pt>
                <c:pt idx="4777">
                  <c:v>3.0116719100000001E-2</c:v>
                </c:pt>
                <c:pt idx="4778">
                  <c:v>3.00832571E-2</c:v>
                </c:pt>
                <c:pt idx="4779">
                  <c:v>3.00665208E-2</c:v>
                </c:pt>
                <c:pt idx="4780">
                  <c:v>3.0256751200000001E-2</c:v>
                </c:pt>
                <c:pt idx="4781">
                  <c:v>3.0208701599999999E-2</c:v>
                </c:pt>
                <c:pt idx="4782">
                  <c:v>3.01313567E-2</c:v>
                </c:pt>
                <c:pt idx="4783">
                  <c:v>3.0160630800000001E-2</c:v>
                </c:pt>
                <c:pt idx="4784">
                  <c:v>3.01313567E-2</c:v>
                </c:pt>
                <c:pt idx="4785">
                  <c:v>3.01313567E-2</c:v>
                </c:pt>
                <c:pt idx="4786">
                  <c:v>3.0127178899999999E-2</c:v>
                </c:pt>
                <c:pt idx="4787">
                  <c:v>3.0097898099999999E-2</c:v>
                </c:pt>
                <c:pt idx="4788">
                  <c:v>3.0112538599999999E-2</c:v>
                </c:pt>
                <c:pt idx="4789">
                  <c:v>3.0068615900000002E-2</c:v>
                </c:pt>
                <c:pt idx="4790">
                  <c:v>3.0189903600000002E-2</c:v>
                </c:pt>
                <c:pt idx="4791">
                  <c:v>3.0051877899999999E-2</c:v>
                </c:pt>
                <c:pt idx="4792">
                  <c:v>3.0145993900000001E-2</c:v>
                </c:pt>
                <c:pt idx="4793">
                  <c:v>3.00665208E-2</c:v>
                </c:pt>
                <c:pt idx="4794">
                  <c:v>3.00832571E-2</c:v>
                </c:pt>
                <c:pt idx="4795">
                  <c:v>3.0068615900000002E-2</c:v>
                </c:pt>
                <c:pt idx="4796">
                  <c:v>3.0223334500000001E-2</c:v>
                </c:pt>
                <c:pt idx="4797">
                  <c:v>3.0116719100000001E-2</c:v>
                </c:pt>
                <c:pt idx="4798">
                  <c:v>3.0068615900000002E-2</c:v>
                </c:pt>
                <c:pt idx="4799">
                  <c:v>3.0024690199999999E-2</c:v>
                </c:pt>
                <c:pt idx="4800">
                  <c:v>3.00832571E-2</c:v>
                </c:pt>
                <c:pt idx="4801">
                  <c:v>3.0116719100000001E-2</c:v>
                </c:pt>
                <c:pt idx="4802">
                  <c:v>3.0145993900000001E-2</c:v>
                </c:pt>
                <c:pt idx="4803">
                  <c:v>3.00832571E-2</c:v>
                </c:pt>
                <c:pt idx="4804">
                  <c:v>3.01313567E-2</c:v>
                </c:pt>
                <c:pt idx="4805">
                  <c:v>3.0145993900000001E-2</c:v>
                </c:pt>
                <c:pt idx="4806">
                  <c:v>3.0039332500000002E-2</c:v>
                </c:pt>
                <c:pt idx="4807">
                  <c:v>3.0256751200000001E-2</c:v>
                </c:pt>
                <c:pt idx="4808">
                  <c:v>2.99786584E-2</c:v>
                </c:pt>
                <c:pt idx="4809">
                  <c:v>3.0068615900000002E-2</c:v>
                </c:pt>
                <c:pt idx="4810">
                  <c:v>3.0208701599999999E-2</c:v>
                </c:pt>
                <c:pt idx="4811">
                  <c:v>3.0160630800000001E-2</c:v>
                </c:pt>
                <c:pt idx="4812">
                  <c:v>3.02338103E-2</c:v>
                </c:pt>
                <c:pt idx="4813">
                  <c:v>3.01020813E-2</c:v>
                </c:pt>
                <c:pt idx="4814">
                  <c:v>3.0194068399999999E-2</c:v>
                </c:pt>
                <c:pt idx="4815">
                  <c:v>3.0319405099999999E-2</c:v>
                </c:pt>
                <c:pt idx="4816">
                  <c:v>3.01020813E-2</c:v>
                </c:pt>
                <c:pt idx="4817">
                  <c:v>3.0039332500000002E-2</c:v>
                </c:pt>
                <c:pt idx="4818">
                  <c:v>3.0223334500000001E-2</c:v>
                </c:pt>
                <c:pt idx="4819">
                  <c:v>3.0208701599999999E-2</c:v>
                </c:pt>
                <c:pt idx="4820">
                  <c:v>3.0164801099999999E-2</c:v>
                </c:pt>
                <c:pt idx="4821">
                  <c:v>3.0336097699999998E-2</c:v>
                </c:pt>
                <c:pt idx="4822">
                  <c:v>3.0116719100000001E-2</c:v>
                </c:pt>
                <c:pt idx="4823">
                  <c:v>3.00874431E-2</c:v>
                </c:pt>
                <c:pt idx="4824">
                  <c:v>3.0145993900000001E-2</c:v>
                </c:pt>
                <c:pt idx="4825">
                  <c:v>2.97712633E-2</c:v>
                </c:pt>
                <c:pt idx="4826">
                  <c:v>2.9890915600000002E-2</c:v>
                </c:pt>
                <c:pt idx="4827">
                  <c:v>3.0271380399999999E-2</c:v>
                </c:pt>
                <c:pt idx="4828">
                  <c:v>3.0319405099999999E-2</c:v>
                </c:pt>
                <c:pt idx="4829">
                  <c:v>3.0145993900000001E-2</c:v>
                </c:pt>
                <c:pt idx="4830">
                  <c:v>3.0256751200000001E-2</c:v>
                </c:pt>
                <c:pt idx="4831">
                  <c:v>3.01313567E-2</c:v>
                </c:pt>
                <c:pt idx="4832">
                  <c:v>3.02274919E-2</c:v>
                </c:pt>
                <c:pt idx="4833">
                  <c:v>2.8807672400000001E-2</c:v>
                </c:pt>
                <c:pt idx="4834">
                  <c:v>3.0304779600000002E-2</c:v>
                </c:pt>
                <c:pt idx="4835">
                  <c:v>3.0194068399999999E-2</c:v>
                </c:pt>
                <c:pt idx="4836">
                  <c:v>3.01313567E-2</c:v>
                </c:pt>
                <c:pt idx="4837">
                  <c:v>3.01020813E-2</c:v>
                </c:pt>
                <c:pt idx="4838">
                  <c:v>3.02128617E-2</c:v>
                </c:pt>
                <c:pt idx="4839">
                  <c:v>3.0242121699999999E-2</c:v>
                </c:pt>
                <c:pt idx="4840">
                  <c:v>3.0306849699999999E-2</c:v>
                </c:pt>
                <c:pt idx="4841">
                  <c:v>3.0290153699999999E-2</c:v>
                </c:pt>
                <c:pt idx="4842">
                  <c:v>3.0194068399999999E-2</c:v>
                </c:pt>
                <c:pt idx="4843">
                  <c:v>3.0150166900000001E-2</c:v>
                </c:pt>
                <c:pt idx="4844">
                  <c:v>3.0336097699999998E-2</c:v>
                </c:pt>
                <c:pt idx="4845">
                  <c:v>3.0194068399999999E-2</c:v>
                </c:pt>
                <c:pt idx="4846">
                  <c:v>3.0290153699999999E-2</c:v>
                </c:pt>
                <c:pt idx="4847">
                  <c:v>3.0398712099999899E-2</c:v>
                </c:pt>
                <c:pt idx="4848">
                  <c:v>3.0242121699999999E-2</c:v>
                </c:pt>
                <c:pt idx="4849">
                  <c:v>3.0242121699999999E-2</c:v>
                </c:pt>
                <c:pt idx="4850">
                  <c:v>3.0304779600000002E-2</c:v>
                </c:pt>
                <c:pt idx="4851">
                  <c:v>3.01794822999999E-2</c:v>
                </c:pt>
                <c:pt idx="4852">
                  <c:v>3.0256751200000001E-2</c:v>
                </c:pt>
                <c:pt idx="4853">
                  <c:v>3.02274919E-2</c:v>
                </c:pt>
                <c:pt idx="4854">
                  <c:v>3.02128617E-2</c:v>
                </c:pt>
                <c:pt idx="4855">
                  <c:v>3.0319405099999999E-2</c:v>
                </c:pt>
                <c:pt idx="4856">
                  <c:v>3.02128617E-2</c:v>
                </c:pt>
                <c:pt idx="4857">
                  <c:v>3.0275527600000001E-2</c:v>
                </c:pt>
                <c:pt idx="4858">
                  <c:v>3.0275527600000001E-2</c:v>
                </c:pt>
                <c:pt idx="4859">
                  <c:v>3.0275527600000001E-2</c:v>
                </c:pt>
                <c:pt idx="4860">
                  <c:v>3.0306849699999999E-2</c:v>
                </c:pt>
                <c:pt idx="4861">
                  <c:v>3.02128617E-2</c:v>
                </c:pt>
                <c:pt idx="4862">
                  <c:v>3.0150166900000001E-2</c:v>
                </c:pt>
                <c:pt idx="4863">
                  <c:v>3.02274919E-2</c:v>
                </c:pt>
                <c:pt idx="4864">
                  <c:v>3.0292225200000002E-2</c:v>
                </c:pt>
                <c:pt idx="4865">
                  <c:v>3.0275527600000001E-2</c:v>
                </c:pt>
                <c:pt idx="4866">
                  <c:v>3.0336097699999998E-2</c:v>
                </c:pt>
                <c:pt idx="4867">
                  <c:v>3.0306849699999999E-2</c:v>
                </c:pt>
                <c:pt idx="4868">
                  <c:v>3.0306849699999999E-2</c:v>
                </c:pt>
                <c:pt idx="4869">
                  <c:v>3.0321473799999998E-2</c:v>
                </c:pt>
                <c:pt idx="4870">
                  <c:v>3.0336097699999998E-2</c:v>
                </c:pt>
                <c:pt idx="4871">
                  <c:v>3.0275527600000001E-2</c:v>
                </c:pt>
                <c:pt idx="4872">
                  <c:v>3.0275527600000001E-2</c:v>
                </c:pt>
                <c:pt idx="4873">
                  <c:v>3.0290153699999999E-2</c:v>
                </c:pt>
                <c:pt idx="4874">
                  <c:v>3.0290153699999999E-2</c:v>
                </c:pt>
                <c:pt idx="4875">
                  <c:v>3.0275527600000001E-2</c:v>
                </c:pt>
                <c:pt idx="4876">
                  <c:v>3.0369472200000001E-2</c:v>
                </c:pt>
                <c:pt idx="4877">
                  <c:v>3.0292225200000002E-2</c:v>
                </c:pt>
                <c:pt idx="4878">
                  <c:v>3.0369472200000001E-2</c:v>
                </c:pt>
                <c:pt idx="4879">
                  <c:v>3.0260901100000001E-2</c:v>
                </c:pt>
                <c:pt idx="4880">
                  <c:v>3.0168969199999899E-2</c:v>
                </c:pt>
                <c:pt idx="4881">
                  <c:v>3.02128617E-2</c:v>
                </c:pt>
                <c:pt idx="4882">
                  <c:v>3.0292225200000002E-2</c:v>
                </c:pt>
                <c:pt idx="4883">
                  <c:v>3.03109882999999E-2</c:v>
                </c:pt>
                <c:pt idx="4884">
                  <c:v>3.0260901100000001E-2</c:v>
                </c:pt>
                <c:pt idx="4885">
                  <c:v>3.0498730500000001E-2</c:v>
                </c:pt>
                <c:pt idx="4886">
                  <c:v>3.0260901100000001E-2</c:v>
                </c:pt>
                <c:pt idx="4887">
                  <c:v>3.0292225200000002E-2</c:v>
                </c:pt>
                <c:pt idx="4888">
                  <c:v>3.0292225200000002E-2</c:v>
                </c:pt>
                <c:pt idx="4889">
                  <c:v>3.0354851700000001E-2</c:v>
                </c:pt>
                <c:pt idx="4890">
                  <c:v>3.03109882999999E-2</c:v>
                </c:pt>
                <c:pt idx="4891">
                  <c:v>3.02316472E-2</c:v>
                </c:pt>
                <c:pt idx="4892">
                  <c:v>3.0450792099999999E-2</c:v>
                </c:pt>
                <c:pt idx="4893">
                  <c:v>3.01836004E-2</c:v>
                </c:pt>
                <c:pt idx="4894">
                  <c:v>3.0354851700000001E-2</c:v>
                </c:pt>
                <c:pt idx="4895">
                  <c:v>3.0402832500000001E-2</c:v>
                </c:pt>
                <c:pt idx="4896">
                  <c:v>3.02776004E-2</c:v>
                </c:pt>
                <c:pt idx="4897">
                  <c:v>3.0296366500000001E-2</c:v>
                </c:pt>
                <c:pt idx="4898">
                  <c:v>3.05466478E-2</c:v>
                </c:pt>
                <c:pt idx="4899">
                  <c:v>3.0296366500000001E-2</c:v>
                </c:pt>
                <c:pt idx="4900">
                  <c:v>3.0384092299999998E-2</c:v>
                </c:pt>
                <c:pt idx="4901">
                  <c:v>3.0344362E-2</c:v>
                </c:pt>
                <c:pt idx="4902">
                  <c:v>3.0296366500000001E-2</c:v>
                </c:pt>
                <c:pt idx="4903">
                  <c:v>3.03109882999999E-2</c:v>
                </c:pt>
                <c:pt idx="4904">
                  <c:v>3.0281744400000001E-2</c:v>
                </c:pt>
                <c:pt idx="4905">
                  <c:v>3.0262975300000002E-2</c:v>
                </c:pt>
                <c:pt idx="4906">
                  <c:v>3.0281744400000001E-2</c:v>
                </c:pt>
                <c:pt idx="4907">
                  <c:v>3.0296366500000001E-2</c:v>
                </c:pt>
                <c:pt idx="4908">
                  <c:v>3.0296366500000001E-2</c:v>
                </c:pt>
                <c:pt idx="4909">
                  <c:v>3.0358980099999999E-2</c:v>
                </c:pt>
                <c:pt idx="4910">
                  <c:v>3.0406950799999999E-2</c:v>
                </c:pt>
                <c:pt idx="4911">
                  <c:v>3.0344362E-2</c:v>
                </c:pt>
                <c:pt idx="4912">
                  <c:v>3.0296366500000001E-2</c:v>
                </c:pt>
                <c:pt idx="4913">
                  <c:v>3.0267122E-2</c:v>
                </c:pt>
                <c:pt idx="4914">
                  <c:v>3.0267122E-2</c:v>
                </c:pt>
                <c:pt idx="4915">
                  <c:v>3.0406950799999999E-2</c:v>
                </c:pt>
                <c:pt idx="4916">
                  <c:v>3.03151249E-2</c:v>
                </c:pt>
                <c:pt idx="4917">
                  <c:v>3.0104152700000001E-2</c:v>
                </c:pt>
                <c:pt idx="4918">
                  <c:v>3.0358980099999999E-2</c:v>
                </c:pt>
                <c:pt idx="4919">
                  <c:v>3.0252499199999901E-2</c:v>
                </c:pt>
                <c:pt idx="4920">
                  <c:v>3.0219097899999998E-2</c:v>
                </c:pt>
                <c:pt idx="4921">
                  <c:v>3.02044715E-2</c:v>
                </c:pt>
                <c:pt idx="4922">
                  <c:v>3.0377721600000001E-2</c:v>
                </c:pt>
                <c:pt idx="4923">
                  <c:v>3.03297436E-2</c:v>
                </c:pt>
                <c:pt idx="4924">
                  <c:v>3.0440289499999999E-2</c:v>
                </c:pt>
                <c:pt idx="4925">
                  <c:v>3.0223252799999999E-2</c:v>
                </c:pt>
                <c:pt idx="4926">
                  <c:v>3.0377721600000001E-2</c:v>
                </c:pt>
                <c:pt idx="4927">
                  <c:v>3.03192594E-2</c:v>
                </c:pt>
                <c:pt idx="4928">
                  <c:v>3.02858864E-2</c:v>
                </c:pt>
                <c:pt idx="4929">
                  <c:v>3.02858864E-2</c:v>
                </c:pt>
                <c:pt idx="4930">
                  <c:v>3.03484911E-2</c:v>
                </c:pt>
                <c:pt idx="4931">
                  <c:v>3.04256784E-2</c:v>
                </c:pt>
                <c:pt idx="4932">
                  <c:v>3.0469510700000001E-2</c:v>
                </c:pt>
                <c:pt idx="4933">
                  <c:v>3.04256784E-2</c:v>
                </c:pt>
                <c:pt idx="4934">
                  <c:v>3.03484911E-2</c:v>
                </c:pt>
                <c:pt idx="4935">
                  <c:v>3.02712667E-2</c:v>
                </c:pt>
                <c:pt idx="4936">
                  <c:v>3.0333875400000002E-2</c:v>
                </c:pt>
                <c:pt idx="4937">
                  <c:v>3.0473614E-2</c:v>
                </c:pt>
                <c:pt idx="4938">
                  <c:v>3.0411067E-2</c:v>
                </c:pt>
                <c:pt idx="4939">
                  <c:v>3.02858864E-2</c:v>
                </c:pt>
                <c:pt idx="4940">
                  <c:v>3.03484911E-2</c:v>
                </c:pt>
                <c:pt idx="4941">
                  <c:v>3.03964553E-2</c:v>
                </c:pt>
                <c:pt idx="4942">
                  <c:v>3.02712667E-2</c:v>
                </c:pt>
                <c:pt idx="4943">
                  <c:v>3.0440289499999999E-2</c:v>
                </c:pt>
                <c:pt idx="4944">
                  <c:v>3.0363106500000001E-2</c:v>
                </c:pt>
                <c:pt idx="4945">
                  <c:v>3.03964553E-2</c:v>
                </c:pt>
                <c:pt idx="4946">
                  <c:v>3.0459006300000001E-2</c:v>
                </c:pt>
                <c:pt idx="4947">
                  <c:v>3.03964553E-2</c:v>
                </c:pt>
                <c:pt idx="4948">
                  <c:v>3.0459006300000001E-2</c:v>
                </c:pt>
                <c:pt idx="4949">
                  <c:v>3.0490270999999999E-2</c:v>
                </c:pt>
                <c:pt idx="4950">
                  <c:v>3.02712667E-2</c:v>
                </c:pt>
                <c:pt idx="4951">
                  <c:v>3.0444398300000002E-2</c:v>
                </c:pt>
                <c:pt idx="4952">
                  <c:v>3.04297898999999E-2</c:v>
                </c:pt>
                <c:pt idx="4953">
                  <c:v>3.04297898999999E-2</c:v>
                </c:pt>
                <c:pt idx="4954">
                  <c:v>3.0444398300000002E-2</c:v>
                </c:pt>
                <c:pt idx="4955">
                  <c:v>3.04297898999999E-2</c:v>
                </c:pt>
                <c:pt idx="4956">
                  <c:v>3.0352618200000001E-2</c:v>
                </c:pt>
                <c:pt idx="4957">
                  <c:v>3.0459006300000001E-2</c:v>
                </c:pt>
                <c:pt idx="4958">
                  <c:v>3.0338005099999999E-2</c:v>
                </c:pt>
                <c:pt idx="4959">
                  <c:v>3.04297898999999E-2</c:v>
                </c:pt>
                <c:pt idx="4960">
                  <c:v>3.0385962799999999E-2</c:v>
                </c:pt>
                <c:pt idx="4961">
                  <c:v>3.04464518999999E-2</c:v>
                </c:pt>
                <c:pt idx="4962">
                  <c:v>3.04005722E-2</c:v>
                </c:pt>
                <c:pt idx="4963">
                  <c:v>3.04005722E-2</c:v>
                </c:pt>
                <c:pt idx="4964">
                  <c:v>3.0308778099999999E-2</c:v>
                </c:pt>
                <c:pt idx="4965">
                  <c:v>3.0417237499999999E-2</c:v>
                </c:pt>
                <c:pt idx="4966">
                  <c:v>3.0586061300000002E-2</c:v>
                </c:pt>
                <c:pt idx="4967">
                  <c:v>3.04464518999999E-2</c:v>
                </c:pt>
                <c:pt idx="4968">
                  <c:v>3.0417237499999999E-2</c:v>
                </c:pt>
                <c:pt idx="4969">
                  <c:v>3.0385962799999999E-2</c:v>
                </c:pt>
                <c:pt idx="4970">
                  <c:v>3.0371353100000002E-2</c:v>
                </c:pt>
                <c:pt idx="4971">
                  <c:v>3.04318448E-2</c:v>
                </c:pt>
                <c:pt idx="4972">
                  <c:v>3.0388021800000001E-2</c:v>
                </c:pt>
                <c:pt idx="4973">
                  <c:v>3.0327522199999998E-2</c:v>
                </c:pt>
                <c:pt idx="4974">
                  <c:v>3.0402629800000001E-2</c:v>
                </c:pt>
                <c:pt idx="4975">
                  <c:v>3.0450557600000001E-2</c:v>
                </c:pt>
                <c:pt idx="4976">
                  <c:v>3.0246174300000001E-2</c:v>
                </c:pt>
                <c:pt idx="4977">
                  <c:v>3.0373413500000002E-2</c:v>
                </c:pt>
                <c:pt idx="4978">
                  <c:v>3.0513064499999999E-2</c:v>
                </c:pt>
                <c:pt idx="4979">
                  <c:v>3.0465161599999999E-2</c:v>
                </c:pt>
                <c:pt idx="4980">
                  <c:v>3.0342132800000001E-2</c:v>
                </c:pt>
                <c:pt idx="4981">
                  <c:v>3.04984640999999E-2</c:v>
                </c:pt>
                <c:pt idx="4982">
                  <c:v>3.0388021800000001E-2</c:v>
                </c:pt>
                <c:pt idx="4983">
                  <c:v>3.0494368599999998E-2</c:v>
                </c:pt>
                <c:pt idx="4984">
                  <c:v>3.03588048E-2</c:v>
                </c:pt>
                <c:pt idx="4985">
                  <c:v>3.0344195899999999E-2</c:v>
                </c:pt>
                <c:pt idx="4986">
                  <c:v>3.0279420200000001E-2</c:v>
                </c:pt>
                <c:pt idx="4987">
                  <c:v>3.0344195899999999E-2</c:v>
                </c:pt>
                <c:pt idx="4988">
                  <c:v>3.0373413500000002E-2</c:v>
                </c:pt>
                <c:pt idx="4989">
                  <c:v>3.0435953200000001E-2</c:v>
                </c:pt>
                <c:pt idx="4990">
                  <c:v>3.04692625E-2</c:v>
                </c:pt>
                <c:pt idx="4991">
                  <c:v>3.04692625E-2</c:v>
                </c:pt>
                <c:pt idx="4992">
                  <c:v>3.0373413500000002E-2</c:v>
                </c:pt>
                <c:pt idx="4993">
                  <c:v>3.04546611999999E-2</c:v>
                </c:pt>
                <c:pt idx="4994">
                  <c:v>3.04546611999999E-2</c:v>
                </c:pt>
                <c:pt idx="4995">
                  <c:v>3.0517155300000001E-2</c:v>
                </c:pt>
                <c:pt idx="4996">
                  <c:v>3.0312911200000001E-2</c:v>
                </c:pt>
                <c:pt idx="4997">
                  <c:v>3.0425457600000001E-2</c:v>
                </c:pt>
                <c:pt idx="4998">
                  <c:v>3.0579620599999999E-2</c:v>
                </c:pt>
                <c:pt idx="4999">
                  <c:v>3.0344195899999999E-2</c:v>
                </c:pt>
                <c:pt idx="5000">
                  <c:v>3.0421348599999998E-2</c:v>
                </c:pt>
                <c:pt idx="5001">
                  <c:v>3.0502557600000001E-2</c:v>
                </c:pt>
                <c:pt idx="5002">
                  <c:v>3.0377532700000001E-2</c:v>
                </c:pt>
                <c:pt idx="5003">
                  <c:v>3.0517155300000001E-2</c:v>
                </c:pt>
                <c:pt idx="5004">
                  <c:v>3.0362926700000001E-2</c:v>
                </c:pt>
                <c:pt idx="5005">
                  <c:v>3.04546611999999E-2</c:v>
                </c:pt>
                <c:pt idx="5006">
                  <c:v>3.0440059500000002E-2</c:v>
                </c:pt>
                <c:pt idx="5007">
                  <c:v>3.05317526E-2</c:v>
                </c:pt>
                <c:pt idx="5008">
                  <c:v>3.03483204E-2</c:v>
                </c:pt>
                <c:pt idx="5009">
                  <c:v>3.0362926700000001E-2</c:v>
                </c:pt>
                <c:pt idx="5010">
                  <c:v>3.0627467500000002E-2</c:v>
                </c:pt>
                <c:pt idx="5011">
                  <c:v>3.0333713799999999E-2</c:v>
                </c:pt>
                <c:pt idx="5012">
                  <c:v>3.03483204E-2</c:v>
                </c:pt>
                <c:pt idx="5013">
                  <c:v>3.0396252700000001E-2</c:v>
                </c:pt>
                <c:pt idx="5014">
                  <c:v>3.0506649099999901E-2</c:v>
                </c:pt>
                <c:pt idx="5015">
                  <c:v>3.0458762800000001E-2</c:v>
                </c:pt>
                <c:pt idx="5016">
                  <c:v>3.0550432999999998E-2</c:v>
                </c:pt>
                <c:pt idx="5017">
                  <c:v>3.0319106899999899E-2</c:v>
                </c:pt>
                <c:pt idx="5018">
                  <c:v>3.04441638E-2</c:v>
                </c:pt>
                <c:pt idx="5019">
                  <c:v>3.05691056E-2</c:v>
                </c:pt>
                <c:pt idx="5020">
                  <c:v>3.0554514299999998E-2</c:v>
                </c:pt>
                <c:pt idx="5021">
                  <c:v>3.03816498E-2</c:v>
                </c:pt>
                <c:pt idx="5022">
                  <c:v>3.0535838700000002E-2</c:v>
                </c:pt>
                <c:pt idx="5023">
                  <c:v>3.0477458200000002E-2</c:v>
                </c:pt>
                <c:pt idx="5024">
                  <c:v>3.04441638E-2</c:v>
                </c:pt>
                <c:pt idx="5025">
                  <c:v>3.04295646E-2</c:v>
                </c:pt>
                <c:pt idx="5026">
                  <c:v>3.0458762800000001E-2</c:v>
                </c:pt>
                <c:pt idx="5027">
                  <c:v>3.0477458200000002E-2</c:v>
                </c:pt>
                <c:pt idx="5028">
                  <c:v>3.0554514299999998E-2</c:v>
                </c:pt>
                <c:pt idx="5029">
                  <c:v>3.0414964999999999E-2</c:v>
                </c:pt>
                <c:pt idx="5030">
                  <c:v>3.0585733800000001E-2</c:v>
                </c:pt>
                <c:pt idx="5031">
                  <c:v>3.0492053799999998E-2</c:v>
                </c:pt>
                <c:pt idx="5032">
                  <c:v>3.05253308E-2</c:v>
                </c:pt>
                <c:pt idx="5033">
                  <c:v>3.0510738499999999E-2</c:v>
                </c:pt>
                <c:pt idx="5034">
                  <c:v>3.04628622999999E-2</c:v>
                </c:pt>
                <c:pt idx="5035">
                  <c:v>3.05399227E-2</c:v>
                </c:pt>
                <c:pt idx="5036">
                  <c:v>3.0618979599999999E-2</c:v>
                </c:pt>
                <c:pt idx="5037">
                  <c:v>3.0585733800000001E-2</c:v>
                </c:pt>
                <c:pt idx="5038">
                  <c:v>3.05253308E-2</c:v>
                </c:pt>
                <c:pt idx="5039">
                  <c:v>3.05419639E-2</c:v>
                </c:pt>
                <c:pt idx="5040">
                  <c:v>3.0246067500000001E-2</c:v>
                </c:pt>
                <c:pt idx="5041">
                  <c:v>3.0448266000000002E-2</c:v>
                </c:pt>
                <c:pt idx="5042">
                  <c:v>3.0585733800000001E-2</c:v>
                </c:pt>
                <c:pt idx="5043">
                  <c:v>3.04961459E-2</c:v>
                </c:pt>
                <c:pt idx="5044">
                  <c:v>3.05419639E-2</c:v>
                </c:pt>
                <c:pt idx="5045">
                  <c:v>3.05419639E-2</c:v>
                </c:pt>
                <c:pt idx="5046">
                  <c:v>3.0448266000000002E-2</c:v>
                </c:pt>
                <c:pt idx="5047">
                  <c:v>3.0633565500000001E-2</c:v>
                </c:pt>
                <c:pt idx="5048">
                  <c:v>3.0466959799999999E-2</c:v>
                </c:pt>
                <c:pt idx="5049">
                  <c:v>3.05752197E-2</c:v>
                </c:pt>
                <c:pt idx="5050">
                  <c:v>3.04981912E-2</c:v>
                </c:pt>
                <c:pt idx="5051">
                  <c:v>3.0481553000000002E-2</c:v>
                </c:pt>
                <c:pt idx="5052">
                  <c:v>3.05752197E-2</c:v>
                </c:pt>
                <c:pt idx="5053">
                  <c:v>3.0623045000000002E-2</c:v>
                </c:pt>
                <c:pt idx="5054">
                  <c:v>3.0512782400000001E-2</c:v>
                </c:pt>
                <c:pt idx="5055">
                  <c:v>3.0604393300000001E-2</c:v>
                </c:pt>
                <c:pt idx="5056">
                  <c:v>3.05752197E-2</c:v>
                </c:pt>
                <c:pt idx="5057">
                  <c:v>3.05460449E-2</c:v>
                </c:pt>
                <c:pt idx="5058">
                  <c:v>3.05460449E-2</c:v>
                </c:pt>
                <c:pt idx="5059">
                  <c:v>3.05752197E-2</c:v>
                </c:pt>
                <c:pt idx="5060">
                  <c:v>3.0469007699999998E-2</c:v>
                </c:pt>
                <c:pt idx="5061">
                  <c:v>3.0527373300000001E-2</c:v>
                </c:pt>
                <c:pt idx="5062">
                  <c:v>3.0608461399999901E-2</c:v>
                </c:pt>
                <c:pt idx="5063">
                  <c:v>3.0512782400000001E-2</c:v>
                </c:pt>
                <c:pt idx="5064">
                  <c:v>3.0623045000000002E-2</c:v>
                </c:pt>
                <c:pt idx="5065">
                  <c:v>3.05460449E-2</c:v>
                </c:pt>
                <c:pt idx="5066">
                  <c:v>3.0469007699999998E-2</c:v>
                </c:pt>
                <c:pt idx="5067">
                  <c:v>3.0535538599999999E-2</c:v>
                </c:pt>
                <c:pt idx="5068">
                  <c:v>3.0516868799999999E-2</c:v>
                </c:pt>
                <c:pt idx="5069">
                  <c:v>3.05460449E-2</c:v>
                </c:pt>
                <c:pt idx="5070">
                  <c:v>3.0593877500000002E-2</c:v>
                </c:pt>
                <c:pt idx="5071">
                  <c:v>3.0483599600000001E-2</c:v>
                </c:pt>
                <c:pt idx="5072">
                  <c:v>3.0502280199999999E-2</c:v>
                </c:pt>
                <c:pt idx="5073">
                  <c:v>3.0516868799999999E-2</c:v>
                </c:pt>
                <c:pt idx="5074">
                  <c:v>3.0516868799999999E-2</c:v>
                </c:pt>
                <c:pt idx="5075">
                  <c:v>3.0550123799999999E-2</c:v>
                </c:pt>
                <c:pt idx="5076">
                  <c:v>3.0641689100000001E-2</c:v>
                </c:pt>
                <c:pt idx="5077">
                  <c:v>3.0641689100000001E-2</c:v>
                </c:pt>
                <c:pt idx="5078">
                  <c:v>3.0535538599999999E-2</c:v>
                </c:pt>
                <c:pt idx="5079">
                  <c:v>3.0593877500000002E-2</c:v>
                </c:pt>
                <c:pt idx="5080">
                  <c:v>3.0550123799999999E-2</c:v>
                </c:pt>
                <c:pt idx="5081">
                  <c:v>3.0520953E-2</c:v>
                </c:pt>
                <c:pt idx="5082">
                  <c:v>3.05460449E-2</c:v>
                </c:pt>
                <c:pt idx="5083">
                  <c:v>3.0641689100000001E-2</c:v>
                </c:pt>
                <c:pt idx="5084">
                  <c:v>3.0310374399999899E-2</c:v>
                </c:pt>
                <c:pt idx="5085">
                  <c:v>3.0550123799999999E-2</c:v>
                </c:pt>
                <c:pt idx="5086">
                  <c:v>3.05833646999999E-2</c:v>
                </c:pt>
                <c:pt idx="5087">
                  <c:v>3.06125275E-2</c:v>
                </c:pt>
                <c:pt idx="5088">
                  <c:v>3.0737249000000001E-2</c:v>
                </c:pt>
                <c:pt idx="5089">
                  <c:v>3.0487691300000001E-2</c:v>
                </c:pt>
                <c:pt idx="5090">
                  <c:v>3.0506367199999999E-2</c:v>
                </c:pt>
                <c:pt idx="5091">
                  <c:v>3.06125275E-2</c:v>
                </c:pt>
                <c:pt idx="5092">
                  <c:v>3.0443922799999999E-2</c:v>
                </c:pt>
                <c:pt idx="5093">
                  <c:v>3.0568782900000001E-2</c:v>
                </c:pt>
                <c:pt idx="5094">
                  <c:v>3.0568782900000001E-2</c:v>
                </c:pt>
                <c:pt idx="5095">
                  <c:v>3.0396043500000001E-2</c:v>
                </c:pt>
                <c:pt idx="5096">
                  <c:v>3.0568782900000001E-2</c:v>
                </c:pt>
                <c:pt idx="5097">
                  <c:v>3.0568782900000001E-2</c:v>
                </c:pt>
                <c:pt idx="5098">
                  <c:v>3.0708102099999999E-2</c:v>
                </c:pt>
                <c:pt idx="5099">
                  <c:v>3.06165916E-2</c:v>
                </c:pt>
                <c:pt idx="5100">
                  <c:v>3.0708102099999999E-2</c:v>
                </c:pt>
                <c:pt idx="5101">
                  <c:v>3.0674902600000001E-2</c:v>
                </c:pt>
                <c:pt idx="5102">
                  <c:v>3.06935282E-2</c:v>
                </c:pt>
                <c:pt idx="5103">
                  <c:v>3.0550123799999999E-2</c:v>
                </c:pt>
                <c:pt idx="5104">
                  <c:v>3.0631169900000001E-2</c:v>
                </c:pt>
                <c:pt idx="5105">
                  <c:v>3.06165916E-2</c:v>
                </c:pt>
                <c:pt idx="5106">
                  <c:v>3.0708102099999999E-2</c:v>
                </c:pt>
                <c:pt idx="5107">
                  <c:v>3.06935282E-2</c:v>
                </c:pt>
                <c:pt idx="5108">
                  <c:v>3.0602013099999999E-2</c:v>
                </c:pt>
                <c:pt idx="5109">
                  <c:v>3.0491780999999999E-2</c:v>
                </c:pt>
                <c:pt idx="5110">
                  <c:v>3.0491780999999999E-2</c:v>
                </c:pt>
                <c:pt idx="5111">
                  <c:v>3.06165916E-2</c:v>
                </c:pt>
                <c:pt idx="5112">
                  <c:v>3.0710124299999999E-2</c:v>
                </c:pt>
                <c:pt idx="5113">
                  <c:v>3.0554200699999999E-2</c:v>
                </c:pt>
                <c:pt idx="5114">
                  <c:v>3.0535538599999999E-2</c:v>
                </c:pt>
                <c:pt idx="5115">
                  <c:v>3.0510452099999998E-2</c:v>
                </c:pt>
                <c:pt idx="5116">
                  <c:v>3.0602013099999999E-2</c:v>
                </c:pt>
                <c:pt idx="5117">
                  <c:v>3.0525035299999899E-2</c:v>
                </c:pt>
                <c:pt idx="5118">
                  <c:v>3.0554200699999999E-2</c:v>
                </c:pt>
                <c:pt idx="5119">
                  <c:v>3.06789539E-2</c:v>
                </c:pt>
                <c:pt idx="5120">
                  <c:v>3.0554200699999999E-2</c:v>
                </c:pt>
                <c:pt idx="5121">
                  <c:v>3.0558275499999999E-2</c:v>
                </c:pt>
                <c:pt idx="5122">
                  <c:v>3.0635229199999999E-2</c:v>
                </c:pt>
                <c:pt idx="5123">
                  <c:v>3.0602013099999999E-2</c:v>
                </c:pt>
                <c:pt idx="5124">
                  <c:v>3.06643794E-2</c:v>
                </c:pt>
                <c:pt idx="5125">
                  <c:v>3.0645747800000001E-2</c:v>
                </c:pt>
                <c:pt idx="5126">
                  <c:v>3.06789539E-2</c:v>
                </c:pt>
                <c:pt idx="5127">
                  <c:v>3.0558275499999999E-2</c:v>
                </c:pt>
                <c:pt idx="5128">
                  <c:v>3.0587434199999999E-2</c:v>
                </c:pt>
                <c:pt idx="5129">
                  <c:v>3.0743306099999999E-2</c:v>
                </c:pt>
                <c:pt idx="5130">
                  <c:v>3.0666405599999998E-2</c:v>
                </c:pt>
                <c:pt idx="5131">
                  <c:v>3.0680978800000001E-2</c:v>
                </c:pt>
                <c:pt idx="5132">
                  <c:v>3.04958686E-2</c:v>
                </c:pt>
                <c:pt idx="5133">
                  <c:v>3.0649804400000001E-2</c:v>
                </c:pt>
                <c:pt idx="5134">
                  <c:v>3.0635229199999999E-2</c:v>
                </c:pt>
                <c:pt idx="5135">
                  <c:v>3.0651832E-2</c:v>
                </c:pt>
                <c:pt idx="5136">
                  <c:v>3.04915017E-2</c:v>
                </c:pt>
                <c:pt idx="5137">
                  <c:v>3.0680978800000001E-2</c:v>
                </c:pt>
                <c:pt idx="5138">
                  <c:v>3.0666405599999998E-2</c:v>
                </c:pt>
                <c:pt idx="5139">
                  <c:v>3.06206537E-2</c:v>
                </c:pt>
                <c:pt idx="5140">
                  <c:v>3.0699597299999999E-2</c:v>
                </c:pt>
                <c:pt idx="5141">
                  <c:v>3.0543695700000002E-2</c:v>
                </c:pt>
                <c:pt idx="5142">
                  <c:v>3.0606077799999999E-2</c:v>
                </c:pt>
                <c:pt idx="5143">
                  <c:v>3.0651832E-2</c:v>
                </c:pt>
                <c:pt idx="5144">
                  <c:v>3.0543695700000002E-2</c:v>
                </c:pt>
                <c:pt idx="5145">
                  <c:v>3.06206537E-2</c:v>
                </c:pt>
                <c:pt idx="5146">
                  <c:v>3.0776473799999999E-2</c:v>
                </c:pt>
                <c:pt idx="5147">
                  <c:v>3.0514534999999898E-2</c:v>
                </c:pt>
                <c:pt idx="5148">
                  <c:v>3.0635229199999999E-2</c:v>
                </c:pt>
                <c:pt idx="5149">
                  <c:v>3.0637258099999998E-2</c:v>
                </c:pt>
                <c:pt idx="5150">
                  <c:v>3.07619079E-2</c:v>
                </c:pt>
                <c:pt idx="5151">
                  <c:v>3.07287368E-2</c:v>
                </c:pt>
                <c:pt idx="5152">
                  <c:v>3.0732775E-2</c:v>
                </c:pt>
                <c:pt idx="5153">
                  <c:v>3.0637258099999998E-2</c:v>
                </c:pt>
                <c:pt idx="5154">
                  <c:v>3.0651832E-2</c:v>
                </c:pt>
                <c:pt idx="5155">
                  <c:v>3.0651832E-2</c:v>
                </c:pt>
                <c:pt idx="5156">
                  <c:v>3.0666405599999998E-2</c:v>
                </c:pt>
                <c:pt idx="5157">
                  <c:v>3.0622683899999899E-2</c:v>
                </c:pt>
                <c:pt idx="5158">
                  <c:v>3.0637258099999998E-2</c:v>
                </c:pt>
                <c:pt idx="5159">
                  <c:v>3.0543695700000002E-2</c:v>
                </c:pt>
                <c:pt idx="5160">
                  <c:v>3.06081094E-2</c:v>
                </c:pt>
                <c:pt idx="5161">
                  <c:v>3.0578959400000001E-2</c:v>
                </c:pt>
                <c:pt idx="5162">
                  <c:v>3.0576925099999999E-2</c:v>
                </c:pt>
                <c:pt idx="5163">
                  <c:v>3.0747341599999999E-2</c:v>
                </c:pt>
                <c:pt idx="5164">
                  <c:v>3.0670456499999998E-2</c:v>
                </c:pt>
                <c:pt idx="5165">
                  <c:v>3.0578959400000001E-2</c:v>
                </c:pt>
                <c:pt idx="5166">
                  <c:v>3.0651832E-2</c:v>
                </c:pt>
                <c:pt idx="5167">
                  <c:v>3.0637258099999998E-2</c:v>
                </c:pt>
                <c:pt idx="5168">
                  <c:v>3.0670456499999998E-2</c:v>
                </c:pt>
                <c:pt idx="5169">
                  <c:v>3.0666405599999998E-2</c:v>
                </c:pt>
                <c:pt idx="5170">
                  <c:v>3.0670456499999998E-2</c:v>
                </c:pt>
                <c:pt idx="5171">
                  <c:v>3.0641314499999999E-2</c:v>
                </c:pt>
                <c:pt idx="5172">
                  <c:v>3.0732775E-2</c:v>
                </c:pt>
                <c:pt idx="5173">
                  <c:v>3.0637258099999998E-2</c:v>
                </c:pt>
                <c:pt idx="5174">
                  <c:v>3.0732775E-2</c:v>
                </c:pt>
                <c:pt idx="5175">
                  <c:v>3.0641314499999999E-2</c:v>
                </c:pt>
                <c:pt idx="5176">
                  <c:v>3.0564383899999999E-2</c:v>
                </c:pt>
                <c:pt idx="5177">
                  <c:v>3.0699597299999999E-2</c:v>
                </c:pt>
                <c:pt idx="5178">
                  <c:v>3.05935346E-2</c:v>
                </c:pt>
                <c:pt idx="5179">
                  <c:v>3.0670456499999998E-2</c:v>
                </c:pt>
                <c:pt idx="5180">
                  <c:v>3.0703640899999999E-2</c:v>
                </c:pt>
                <c:pt idx="5181">
                  <c:v>3.07619079E-2</c:v>
                </c:pt>
                <c:pt idx="5182">
                  <c:v>3.0578959400000001E-2</c:v>
                </c:pt>
                <c:pt idx="5183">
                  <c:v>3.0905004E-2</c:v>
                </c:pt>
                <c:pt idx="5184">
                  <c:v>3.0578959400000001E-2</c:v>
                </c:pt>
                <c:pt idx="5185">
                  <c:v>3.0765938699999999E-2</c:v>
                </c:pt>
                <c:pt idx="5186">
                  <c:v>3.0736811199999999E-2</c:v>
                </c:pt>
                <c:pt idx="5187">
                  <c:v>3.0689073300000001E-2</c:v>
                </c:pt>
                <c:pt idx="5188">
                  <c:v>3.0626743000000001E-2</c:v>
                </c:pt>
                <c:pt idx="5189">
                  <c:v>3.0722247000000001E-2</c:v>
                </c:pt>
                <c:pt idx="5190">
                  <c:v>3.0626743000000001E-2</c:v>
                </c:pt>
                <c:pt idx="5191">
                  <c:v>3.0703640899999999E-2</c:v>
                </c:pt>
                <c:pt idx="5192">
                  <c:v>3.0689073300000001E-2</c:v>
                </c:pt>
                <c:pt idx="5193">
                  <c:v>3.0612171099999998E-2</c:v>
                </c:pt>
                <c:pt idx="5194">
                  <c:v>3.0641314499999999E-2</c:v>
                </c:pt>
                <c:pt idx="5195">
                  <c:v>3.0674505500000001E-2</c:v>
                </c:pt>
                <c:pt idx="5196">
                  <c:v>3.07845281E-2</c:v>
                </c:pt>
                <c:pt idx="5197">
                  <c:v>3.0612171099999998E-2</c:v>
                </c:pt>
                <c:pt idx="5198">
                  <c:v>3.0795064899999999E-2</c:v>
                </c:pt>
                <c:pt idx="5199">
                  <c:v>3.06558857E-2</c:v>
                </c:pt>
                <c:pt idx="5200">
                  <c:v>3.08096276E-2</c:v>
                </c:pt>
                <c:pt idx="5201">
                  <c:v>3.0689073300000001E-2</c:v>
                </c:pt>
                <c:pt idx="5202">
                  <c:v>3.0765938699999999E-2</c:v>
                </c:pt>
                <c:pt idx="5203">
                  <c:v>3.0689073300000001E-2</c:v>
                </c:pt>
                <c:pt idx="5204">
                  <c:v>3.0751375099999999E-2</c:v>
                </c:pt>
                <c:pt idx="5205">
                  <c:v>3.0689073300000001E-2</c:v>
                </c:pt>
                <c:pt idx="5206">
                  <c:v>3.0751375099999999E-2</c:v>
                </c:pt>
                <c:pt idx="5207">
                  <c:v>3.0707682399999998E-2</c:v>
                </c:pt>
                <c:pt idx="5208">
                  <c:v>3.0674505500000001E-2</c:v>
                </c:pt>
                <c:pt idx="5209">
                  <c:v>3.0612171099999998E-2</c:v>
                </c:pt>
                <c:pt idx="5210">
                  <c:v>3.0703640899999999E-2</c:v>
                </c:pt>
                <c:pt idx="5211">
                  <c:v>3.08864433E-2</c:v>
                </c:pt>
                <c:pt idx="5212">
                  <c:v>3.0674505500000001E-2</c:v>
                </c:pt>
                <c:pt idx="5213">
                  <c:v>3.0736811199999999E-2</c:v>
                </c:pt>
                <c:pt idx="5214">
                  <c:v>3.0674505500000001E-2</c:v>
                </c:pt>
                <c:pt idx="5215">
                  <c:v>3.0722247000000001E-2</c:v>
                </c:pt>
                <c:pt idx="5216">
                  <c:v>3.0612171099999998E-2</c:v>
                </c:pt>
                <c:pt idx="5217">
                  <c:v>3.07990883999999E-2</c:v>
                </c:pt>
                <c:pt idx="5218">
                  <c:v>3.07990883999999E-2</c:v>
                </c:pt>
                <c:pt idx="5219">
                  <c:v>3.0659937299999999E-2</c:v>
                </c:pt>
                <c:pt idx="5220">
                  <c:v>3.0736811199999999E-2</c:v>
                </c:pt>
                <c:pt idx="5221">
                  <c:v>3.0861336999999999E-2</c:v>
                </c:pt>
                <c:pt idx="5222">
                  <c:v>3.0861336999999999E-2</c:v>
                </c:pt>
                <c:pt idx="5223">
                  <c:v>3.0751375099999999E-2</c:v>
                </c:pt>
                <c:pt idx="5224">
                  <c:v>3.08136483E-2</c:v>
                </c:pt>
                <c:pt idx="5225">
                  <c:v>3.0736811199999999E-2</c:v>
                </c:pt>
                <c:pt idx="5226">
                  <c:v>3.07990883999999E-2</c:v>
                </c:pt>
                <c:pt idx="5227">
                  <c:v>3.07990883999999E-2</c:v>
                </c:pt>
                <c:pt idx="5228">
                  <c:v>3.0707682399999998E-2</c:v>
                </c:pt>
                <c:pt idx="5229">
                  <c:v>3.04017527E-2</c:v>
                </c:pt>
                <c:pt idx="5230">
                  <c:v>3.0626743000000001E-2</c:v>
                </c:pt>
                <c:pt idx="5231">
                  <c:v>3.0736811199999999E-2</c:v>
                </c:pt>
                <c:pt idx="5232">
                  <c:v>3.0674505500000001E-2</c:v>
                </c:pt>
                <c:pt idx="5233">
                  <c:v>3.08467807E-2</c:v>
                </c:pt>
                <c:pt idx="5234">
                  <c:v>3.0751375099999999E-2</c:v>
                </c:pt>
                <c:pt idx="5235">
                  <c:v>3.0689073300000001E-2</c:v>
                </c:pt>
                <c:pt idx="5236">
                  <c:v>3.0875893000000001E-2</c:v>
                </c:pt>
                <c:pt idx="5237">
                  <c:v>3.07990883999999E-2</c:v>
                </c:pt>
                <c:pt idx="5238">
                  <c:v>3.0722247000000001E-2</c:v>
                </c:pt>
                <c:pt idx="5239">
                  <c:v>3.0769967499999999E-2</c:v>
                </c:pt>
                <c:pt idx="5240">
                  <c:v>3.0678552399999899E-2</c:v>
                </c:pt>
                <c:pt idx="5241">
                  <c:v>3.0861336999999999E-2</c:v>
                </c:pt>
                <c:pt idx="5242">
                  <c:v>3.0828207999999999E-2</c:v>
                </c:pt>
                <c:pt idx="5243">
                  <c:v>3.0722247000000001E-2</c:v>
                </c:pt>
                <c:pt idx="5244">
                  <c:v>3.0861336999999999E-2</c:v>
                </c:pt>
                <c:pt idx="5245">
                  <c:v>3.0769967499999999E-2</c:v>
                </c:pt>
                <c:pt idx="5246">
                  <c:v>3.0736811199999999E-2</c:v>
                </c:pt>
                <c:pt idx="5247">
                  <c:v>3.0828207999999999E-2</c:v>
                </c:pt>
                <c:pt idx="5248">
                  <c:v>3.07845281E-2</c:v>
                </c:pt>
                <c:pt idx="5249">
                  <c:v>3.0707682399999998E-2</c:v>
                </c:pt>
                <c:pt idx="5250">
                  <c:v>3.0736811199999999E-2</c:v>
                </c:pt>
                <c:pt idx="5251">
                  <c:v>3.0769967499999999E-2</c:v>
                </c:pt>
                <c:pt idx="5252">
                  <c:v>3.0722247000000001E-2</c:v>
                </c:pt>
                <c:pt idx="5253">
                  <c:v>3.0722247000000001E-2</c:v>
                </c:pt>
                <c:pt idx="5254">
                  <c:v>3.08467807E-2</c:v>
                </c:pt>
                <c:pt idx="5255">
                  <c:v>3.0645368799999999E-2</c:v>
                </c:pt>
                <c:pt idx="5256">
                  <c:v>3.0848786600000001E-2</c:v>
                </c:pt>
                <c:pt idx="5257">
                  <c:v>3.0861336999999999E-2</c:v>
                </c:pt>
                <c:pt idx="5258">
                  <c:v>3.07990883999999E-2</c:v>
                </c:pt>
                <c:pt idx="5259">
                  <c:v>3.07990883999999E-2</c:v>
                </c:pt>
                <c:pt idx="5260">
                  <c:v>3.06931176E-2</c:v>
                </c:pt>
                <c:pt idx="5261">
                  <c:v>3.0663986899999999E-2</c:v>
                </c:pt>
                <c:pt idx="5262">
                  <c:v>3.0848786600000001E-2</c:v>
                </c:pt>
                <c:pt idx="5263">
                  <c:v>3.0861336999999999E-2</c:v>
                </c:pt>
                <c:pt idx="5264">
                  <c:v>3.0722247000000001E-2</c:v>
                </c:pt>
                <c:pt idx="5265">
                  <c:v>3.0832223999999998E-2</c:v>
                </c:pt>
                <c:pt idx="5266">
                  <c:v>3.0722247000000001E-2</c:v>
                </c:pt>
                <c:pt idx="5267">
                  <c:v>3.0892450599999999E-2</c:v>
                </c:pt>
                <c:pt idx="5268">
                  <c:v>3.0769967499999999E-2</c:v>
                </c:pt>
                <c:pt idx="5269">
                  <c:v>3.0803109799999999E-2</c:v>
                </c:pt>
                <c:pt idx="5270">
                  <c:v>3.0707682399999998E-2</c:v>
                </c:pt>
                <c:pt idx="5271">
                  <c:v>3.0861336999999999E-2</c:v>
                </c:pt>
                <c:pt idx="5272">
                  <c:v>3.07845281E-2</c:v>
                </c:pt>
                <c:pt idx="5273">
                  <c:v>3.07845281E-2</c:v>
                </c:pt>
                <c:pt idx="5274">
                  <c:v>3.0911004299999999E-2</c:v>
                </c:pt>
                <c:pt idx="5275">
                  <c:v>3.0861336999999999E-2</c:v>
                </c:pt>
                <c:pt idx="5276">
                  <c:v>3.0892450599999999E-2</c:v>
                </c:pt>
                <c:pt idx="5277">
                  <c:v>3.0817667100000001E-2</c:v>
                </c:pt>
                <c:pt idx="5278">
                  <c:v>3.0817667100000001E-2</c:v>
                </c:pt>
                <c:pt idx="5279">
                  <c:v>3.0769967499999999E-2</c:v>
                </c:pt>
                <c:pt idx="5280">
                  <c:v>3.07845281E-2</c:v>
                </c:pt>
                <c:pt idx="5281">
                  <c:v>3.07990883999999E-2</c:v>
                </c:pt>
                <c:pt idx="5282">
                  <c:v>3.0925555300000001E-2</c:v>
                </c:pt>
                <c:pt idx="5283">
                  <c:v>3.07845281E-2</c:v>
                </c:pt>
                <c:pt idx="5284">
                  <c:v>3.0940105999999998E-2</c:v>
                </c:pt>
                <c:pt idx="5285">
                  <c:v>3.0832223999999998E-2</c:v>
                </c:pt>
                <c:pt idx="5286">
                  <c:v>3.08467807E-2</c:v>
                </c:pt>
                <c:pt idx="5287">
                  <c:v>3.07845281E-2</c:v>
                </c:pt>
                <c:pt idx="5288">
                  <c:v>3.08467807E-2</c:v>
                </c:pt>
                <c:pt idx="5289">
                  <c:v>3.0817667100000001E-2</c:v>
                </c:pt>
                <c:pt idx="5290">
                  <c:v>3.0707682399999998E-2</c:v>
                </c:pt>
                <c:pt idx="5291">
                  <c:v>3.0722247000000001E-2</c:v>
                </c:pt>
                <c:pt idx="5292">
                  <c:v>3.08467807E-2</c:v>
                </c:pt>
                <c:pt idx="5293">
                  <c:v>3.0907004599999999E-2</c:v>
                </c:pt>
                <c:pt idx="5294">
                  <c:v>3.0848786600000001E-2</c:v>
                </c:pt>
                <c:pt idx="5295">
                  <c:v>3.0911004299999999E-2</c:v>
                </c:pt>
                <c:pt idx="5296">
                  <c:v>3.0834231300000001E-2</c:v>
                </c:pt>
                <c:pt idx="5297">
                  <c:v>3.07845281E-2</c:v>
                </c:pt>
                <c:pt idx="5298">
                  <c:v>3.0722247000000001E-2</c:v>
                </c:pt>
                <c:pt idx="5299">
                  <c:v>3.0678552399999899E-2</c:v>
                </c:pt>
                <c:pt idx="5300">
                  <c:v>3.1002287199999999E-2</c:v>
                </c:pt>
                <c:pt idx="5301">
                  <c:v>3.07554066E-2</c:v>
                </c:pt>
                <c:pt idx="5302">
                  <c:v>3.0834231300000001E-2</c:v>
                </c:pt>
                <c:pt idx="5303">
                  <c:v>3.0817667100000001E-2</c:v>
                </c:pt>
                <c:pt idx="5304">
                  <c:v>3.07845281E-2</c:v>
                </c:pt>
                <c:pt idx="5305">
                  <c:v>3.0630799899999998E-2</c:v>
                </c:pt>
                <c:pt idx="5306">
                  <c:v>3.0925555300000001E-2</c:v>
                </c:pt>
                <c:pt idx="5307">
                  <c:v>3.0848786600000001E-2</c:v>
                </c:pt>
                <c:pt idx="5308">
                  <c:v>3.0586742300000001E-2</c:v>
                </c:pt>
                <c:pt idx="5309">
                  <c:v>3.07990883999999E-2</c:v>
                </c:pt>
                <c:pt idx="5310">
                  <c:v>3.07554066E-2</c:v>
                </c:pt>
                <c:pt idx="5311">
                  <c:v>3.0892450599999999E-2</c:v>
                </c:pt>
                <c:pt idx="5312">
                  <c:v>3.0892450599999999E-2</c:v>
                </c:pt>
                <c:pt idx="5313">
                  <c:v>3.10234252E-2</c:v>
                </c:pt>
                <c:pt idx="5314">
                  <c:v>3.07262838E-2</c:v>
                </c:pt>
                <c:pt idx="5315">
                  <c:v>3.0925555300000001E-2</c:v>
                </c:pt>
                <c:pt idx="5316">
                  <c:v>3.10168337E-2</c:v>
                </c:pt>
                <c:pt idx="5317">
                  <c:v>3.0834231300000001E-2</c:v>
                </c:pt>
                <c:pt idx="5318">
                  <c:v>3.0834231300000001E-2</c:v>
                </c:pt>
                <c:pt idx="5319">
                  <c:v>3.0940105999999998E-2</c:v>
                </c:pt>
                <c:pt idx="5320">
                  <c:v>3.08633416E-2</c:v>
                </c:pt>
                <c:pt idx="5321">
                  <c:v>3.1391251100000003E-2</c:v>
                </c:pt>
                <c:pt idx="5322">
                  <c:v>3.0892450599999999E-2</c:v>
                </c:pt>
                <c:pt idx="5323">
                  <c:v>3.0834231300000001E-2</c:v>
                </c:pt>
                <c:pt idx="5324">
                  <c:v>3.0877896200000001E-2</c:v>
                </c:pt>
                <c:pt idx="5325">
                  <c:v>3.0848786600000001E-2</c:v>
                </c:pt>
                <c:pt idx="5326">
                  <c:v>3.0911004299999999E-2</c:v>
                </c:pt>
                <c:pt idx="5327">
                  <c:v>3.0896452899999999E-2</c:v>
                </c:pt>
                <c:pt idx="5328">
                  <c:v>3.1002287199999999E-2</c:v>
                </c:pt>
                <c:pt idx="5329">
                  <c:v>3.1002287199999999E-2</c:v>
                </c:pt>
                <c:pt idx="5330">
                  <c:v>3.0925555300000001E-2</c:v>
                </c:pt>
                <c:pt idx="5331">
                  <c:v>3.08196757E-2</c:v>
                </c:pt>
                <c:pt idx="5332">
                  <c:v>3.0987740499999999E-2</c:v>
                </c:pt>
                <c:pt idx="5333">
                  <c:v>3.08467807E-2</c:v>
                </c:pt>
                <c:pt idx="5334">
                  <c:v>3.0987740499999999E-2</c:v>
                </c:pt>
                <c:pt idx="5335">
                  <c:v>3.0848786600000001E-2</c:v>
                </c:pt>
                <c:pt idx="5336">
                  <c:v>3.0848786600000001E-2</c:v>
                </c:pt>
                <c:pt idx="5337">
                  <c:v>3.0803109799999999E-2</c:v>
                </c:pt>
                <c:pt idx="5338">
                  <c:v>3.08633416E-2</c:v>
                </c:pt>
                <c:pt idx="5339">
                  <c:v>3.0832223999999998E-2</c:v>
                </c:pt>
                <c:pt idx="5340">
                  <c:v>3.0773994299999999E-2</c:v>
                </c:pt>
                <c:pt idx="5341">
                  <c:v>3.0877896200000001E-2</c:v>
                </c:pt>
                <c:pt idx="5342">
                  <c:v>3.08633416E-2</c:v>
                </c:pt>
                <c:pt idx="5343">
                  <c:v>3.1020810699999998E-2</c:v>
                </c:pt>
                <c:pt idx="5344">
                  <c:v>3.0925555300000001E-2</c:v>
                </c:pt>
                <c:pt idx="5345">
                  <c:v>3.06967384E-2</c:v>
                </c:pt>
                <c:pt idx="5346">
                  <c:v>3.1515167199999999E-2</c:v>
                </c:pt>
                <c:pt idx="5347">
                  <c:v>3.08819013E-2</c:v>
                </c:pt>
                <c:pt idx="5348">
                  <c:v>3.0877896200000001E-2</c:v>
                </c:pt>
                <c:pt idx="5349">
                  <c:v>3.0925555300000001E-2</c:v>
                </c:pt>
                <c:pt idx="5350">
                  <c:v>3.1049897199999999E-2</c:v>
                </c:pt>
                <c:pt idx="5351">
                  <c:v>3.0896452899999999E-2</c:v>
                </c:pt>
                <c:pt idx="5352">
                  <c:v>3.0848786600000001E-2</c:v>
                </c:pt>
                <c:pt idx="5353">
                  <c:v>3.0848786600000001E-2</c:v>
                </c:pt>
                <c:pt idx="5354">
                  <c:v>3.1078982500000001E-2</c:v>
                </c:pt>
                <c:pt idx="5355">
                  <c:v>3.0911004299999999E-2</c:v>
                </c:pt>
                <c:pt idx="5356">
                  <c:v>3.1006266899999999E-2</c:v>
                </c:pt>
                <c:pt idx="5357">
                  <c:v>3.1049897199999999E-2</c:v>
                </c:pt>
                <c:pt idx="5358">
                  <c:v>3.0973193400000001E-2</c:v>
                </c:pt>
                <c:pt idx="5359">
                  <c:v>3.0848786600000001E-2</c:v>
                </c:pt>
                <c:pt idx="5360">
                  <c:v>3.0973193400000001E-2</c:v>
                </c:pt>
                <c:pt idx="5361">
                  <c:v>3.08633416E-2</c:v>
                </c:pt>
                <c:pt idx="5362">
                  <c:v>3.0954656399999999E-2</c:v>
                </c:pt>
                <c:pt idx="5363">
                  <c:v>3.0834231300000001E-2</c:v>
                </c:pt>
                <c:pt idx="5364">
                  <c:v>3.0885904299999999E-2</c:v>
                </c:pt>
                <c:pt idx="5365">
                  <c:v>3.08633416E-2</c:v>
                </c:pt>
                <c:pt idx="5366">
                  <c:v>3.08633416E-2</c:v>
                </c:pt>
                <c:pt idx="5367">
                  <c:v>3.0832223999999998E-2</c:v>
                </c:pt>
                <c:pt idx="5368">
                  <c:v>3.08633416E-2</c:v>
                </c:pt>
                <c:pt idx="5369">
                  <c:v>3.0892450599999999E-2</c:v>
                </c:pt>
                <c:pt idx="5370">
                  <c:v>3.0896452899999999E-2</c:v>
                </c:pt>
                <c:pt idx="5371">
                  <c:v>3.0848786600000001E-2</c:v>
                </c:pt>
                <c:pt idx="5372">
                  <c:v>3.0925555300000001E-2</c:v>
                </c:pt>
                <c:pt idx="5373">
                  <c:v>3.0940105999999998E-2</c:v>
                </c:pt>
                <c:pt idx="5374">
                  <c:v>3.0925555300000001E-2</c:v>
                </c:pt>
                <c:pt idx="5375">
                  <c:v>3.0848786600000001E-2</c:v>
                </c:pt>
                <c:pt idx="5376">
                  <c:v>3.0817667100000001E-2</c:v>
                </c:pt>
                <c:pt idx="5377">
                  <c:v>3.1031379800000002E-2</c:v>
                </c:pt>
                <c:pt idx="5378">
                  <c:v>3.0892450599999999E-2</c:v>
                </c:pt>
                <c:pt idx="5379">
                  <c:v>3.0973193400000001E-2</c:v>
                </c:pt>
                <c:pt idx="5380">
                  <c:v>3.1002287199999999E-2</c:v>
                </c:pt>
                <c:pt idx="5381">
                  <c:v>3.08633416E-2</c:v>
                </c:pt>
                <c:pt idx="5382">
                  <c:v>3.08633416E-2</c:v>
                </c:pt>
                <c:pt idx="5383">
                  <c:v>3.0925555300000001E-2</c:v>
                </c:pt>
                <c:pt idx="5384">
                  <c:v>3.0834231300000001E-2</c:v>
                </c:pt>
                <c:pt idx="5385">
                  <c:v>3.0925555300000001E-2</c:v>
                </c:pt>
                <c:pt idx="5386">
                  <c:v>3.1035354099999999E-2</c:v>
                </c:pt>
                <c:pt idx="5387">
                  <c:v>3.1020810699999998E-2</c:v>
                </c:pt>
                <c:pt idx="5388">
                  <c:v>3.0834231300000001E-2</c:v>
                </c:pt>
                <c:pt idx="5389">
                  <c:v>3.0987740499999999E-2</c:v>
                </c:pt>
                <c:pt idx="5390">
                  <c:v>3.0740845400000001E-2</c:v>
                </c:pt>
                <c:pt idx="5391">
                  <c:v>3.0925555300000001E-2</c:v>
                </c:pt>
                <c:pt idx="5392">
                  <c:v>3.1064439999999999E-2</c:v>
                </c:pt>
                <c:pt idx="5393">
                  <c:v>3.0925555300000001E-2</c:v>
                </c:pt>
                <c:pt idx="5394">
                  <c:v>3.0832223999999998E-2</c:v>
                </c:pt>
                <c:pt idx="5395">
                  <c:v>3.1097486300000001E-2</c:v>
                </c:pt>
                <c:pt idx="5396">
                  <c:v>3.0987740499999999E-2</c:v>
                </c:pt>
                <c:pt idx="5397">
                  <c:v>3.0987740499999999E-2</c:v>
                </c:pt>
                <c:pt idx="5398">
                  <c:v>3.0896452899999999E-2</c:v>
                </c:pt>
                <c:pt idx="5399">
                  <c:v>3.0940105999999998E-2</c:v>
                </c:pt>
                <c:pt idx="5400">
                  <c:v>3.0987740499999999E-2</c:v>
                </c:pt>
                <c:pt idx="5401">
                  <c:v>3.1112025500000001E-2</c:v>
                </c:pt>
                <c:pt idx="5402">
                  <c:v>2.9661201099999999E-2</c:v>
                </c:pt>
                <c:pt idx="5403">
                  <c:v>3.0973193400000001E-2</c:v>
                </c:pt>
                <c:pt idx="5404">
                  <c:v>3.0940105999999998E-2</c:v>
                </c:pt>
                <c:pt idx="5405">
                  <c:v>3.0911004299999999E-2</c:v>
                </c:pt>
                <c:pt idx="5406">
                  <c:v>3.0892450599999999E-2</c:v>
                </c:pt>
                <c:pt idx="5407">
                  <c:v>3.10829468E-2</c:v>
                </c:pt>
                <c:pt idx="5408">
                  <c:v>3.1078982500000001E-2</c:v>
                </c:pt>
                <c:pt idx="5409">
                  <c:v>3.1118649700000001E-2</c:v>
                </c:pt>
                <c:pt idx="5410">
                  <c:v>3.1112025500000001E-2</c:v>
                </c:pt>
                <c:pt idx="5411">
                  <c:v>3.1002287199999999E-2</c:v>
                </c:pt>
                <c:pt idx="5412">
                  <c:v>3.1078982500000001E-2</c:v>
                </c:pt>
                <c:pt idx="5413">
                  <c:v>3.1141102899999999E-2</c:v>
                </c:pt>
                <c:pt idx="5414">
                  <c:v>3.1020810699999998E-2</c:v>
                </c:pt>
                <c:pt idx="5415">
                  <c:v>3.1141102899999999E-2</c:v>
                </c:pt>
                <c:pt idx="5416">
                  <c:v>3.1141102899999999E-2</c:v>
                </c:pt>
                <c:pt idx="5417">
                  <c:v>3.1064439999999999E-2</c:v>
                </c:pt>
                <c:pt idx="5418">
                  <c:v>3.1126564299999999E-2</c:v>
                </c:pt>
                <c:pt idx="5419">
                  <c:v>3.10168337E-2</c:v>
                </c:pt>
                <c:pt idx="5420">
                  <c:v>3.0987740499999999E-2</c:v>
                </c:pt>
                <c:pt idx="5421">
                  <c:v>3.1002287199999999E-2</c:v>
                </c:pt>
                <c:pt idx="5422">
                  <c:v>3.1064439999999999E-2</c:v>
                </c:pt>
                <c:pt idx="5423">
                  <c:v>3.1141102899999999E-2</c:v>
                </c:pt>
                <c:pt idx="5424">
                  <c:v>3.1002287199999999E-2</c:v>
                </c:pt>
                <c:pt idx="5425">
                  <c:v>3.1049897199999999E-2</c:v>
                </c:pt>
                <c:pt idx="5426">
                  <c:v>3.0954656399999999E-2</c:v>
                </c:pt>
                <c:pt idx="5427">
                  <c:v>3.0973193400000001E-2</c:v>
                </c:pt>
                <c:pt idx="5428">
                  <c:v>3.0925555300000001E-2</c:v>
                </c:pt>
                <c:pt idx="5429">
                  <c:v>3.12031948E-2</c:v>
                </c:pt>
                <c:pt idx="5430">
                  <c:v>3.1112025500000001E-2</c:v>
                </c:pt>
                <c:pt idx="5431">
                  <c:v>3.1141102899999999E-2</c:v>
                </c:pt>
                <c:pt idx="5432">
                  <c:v>3.1078982500000001E-2</c:v>
                </c:pt>
                <c:pt idx="5433">
                  <c:v>3.10935247E-2</c:v>
                </c:pt>
                <c:pt idx="5434">
                  <c:v>3.0987740499999999E-2</c:v>
                </c:pt>
                <c:pt idx="5435">
                  <c:v>3.10168337E-2</c:v>
                </c:pt>
                <c:pt idx="5436">
                  <c:v>3.1141102899999999E-2</c:v>
                </c:pt>
                <c:pt idx="5437">
                  <c:v>3.1141102899999999E-2</c:v>
                </c:pt>
                <c:pt idx="5438">
                  <c:v>3.1126564299999999E-2</c:v>
                </c:pt>
                <c:pt idx="5439">
                  <c:v>3.1097486300000001E-2</c:v>
                </c:pt>
                <c:pt idx="5440">
                  <c:v>3.1141102899999999E-2</c:v>
                </c:pt>
                <c:pt idx="5441">
                  <c:v>3.1126564299999999E-2</c:v>
                </c:pt>
                <c:pt idx="5442">
                  <c:v>3.0940105999999998E-2</c:v>
                </c:pt>
                <c:pt idx="5443">
                  <c:v>3.1078982500000001E-2</c:v>
                </c:pt>
                <c:pt idx="5444">
                  <c:v>3.1064439999999999E-2</c:v>
                </c:pt>
                <c:pt idx="5445">
                  <c:v>3.1097486300000001E-2</c:v>
                </c:pt>
                <c:pt idx="5446">
                  <c:v>3.1078982500000001E-2</c:v>
                </c:pt>
                <c:pt idx="5447">
                  <c:v>3.1064439999999999E-2</c:v>
                </c:pt>
                <c:pt idx="5448">
                  <c:v>3.10168337E-2</c:v>
                </c:pt>
                <c:pt idx="5449">
                  <c:v>3.10459256E-2</c:v>
                </c:pt>
                <c:pt idx="5450">
                  <c:v>3.1002287199999999E-2</c:v>
                </c:pt>
                <c:pt idx="5451">
                  <c:v>3.1064439999999999E-2</c:v>
                </c:pt>
                <c:pt idx="5452">
                  <c:v>3.1064439999999999E-2</c:v>
                </c:pt>
                <c:pt idx="5453">
                  <c:v>3.0892450599999999E-2</c:v>
                </c:pt>
                <c:pt idx="5454">
                  <c:v>3.0678144500000001E-2</c:v>
                </c:pt>
                <c:pt idx="5455">
                  <c:v>3.1141102899999999E-2</c:v>
                </c:pt>
                <c:pt idx="5456">
                  <c:v>3.1078982500000001E-2</c:v>
                </c:pt>
                <c:pt idx="5457">
                  <c:v>3.0861336999999999E-2</c:v>
                </c:pt>
                <c:pt idx="5458">
                  <c:v>3.1112025500000001E-2</c:v>
                </c:pt>
                <c:pt idx="5459">
                  <c:v>3.1078982500000001E-2</c:v>
                </c:pt>
                <c:pt idx="5460">
                  <c:v>3.1064439999999999E-2</c:v>
                </c:pt>
                <c:pt idx="5461">
                  <c:v>3.1002287199999999E-2</c:v>
                </c:pt>
                <c:pt idx="5462">
                  <c:v>3.10168337E-2</c:v>
                </c:pt>
                <c:pt idx="5463">
                  <c:v>3.0925555300000001E-2</c:v>
                </c:pt>
                <c:pt idx="5464">
                  <c:v>3.1155641099999999E-2</c:v>
                </c:pt>
                <c:pt idx="5465">
                  <c:v>3.10168337E-2</c:v>
                </c:pt>
                <c:pt idx="5466">
                  <c:v>3.1078982500000001E-2</c:v>
                </c:pt>
                <c:pt idx="5467">
                  <c:v>3.1126564299999999E-2</c:v>
                </c:pt>
                <c:pt idx="5468">
                  <c:v>3.1126564299999999E-2</c:v>
                </c:pt>
                <c:pt idx="5469">
                  <c:v>3.1141102899999999E-2</c:v>
                </c:pt>
                <c:pt idx="5470">
                  <c:v>3.1126564299999999E-2</c:v>
                </c:pt>
                <c:pt idx="5471">
                  <c:v>3.1281750800000001E-2</c:v>
                </c:pt>
                <c:pt idx="5472">
                  <c:v>3.1141102899999999E-2</c:v>
                </c:pt>
                <c:pt idx="5473">
                  <c:v>3.10750162E-2</c:v>
                </c:pt>
                <c:pt idx="5474">
                  <c:v>3.10750162E-2</c:v>
                </c:pt>
                <c:pt idx="5475">
                  <c:v>3.12031948E-2</c:v>
                </c:pt>
                <c:pt idx="5476">
                  <c:v>3.1137149199999999E-2</c:v>
                </c:pt>
                <c:pt idx="5477">
                  <c:v>3.1155641099999999E-2</c:v>
                </c:pt>
                <c:pt idx="5478">
                  <c:v>3.10459256E-2</c:v>
                </c:pt>
                <c:pt idx="5479">
                  <c:v>3.1141102899999999E-2</c:v>
                </c:pt>
                <c:pt idx="5480">
                  <c:v>3.09692063999999E-2</c:v>
                </c:pt>
                <c:pt idx="5481">
                  <c:v>3.1213790700000001E-2</c:v>
                </c:pt>
                <c:pt idx="5482">
                  <c:v>3.10935247E-2</c:v>
                </c:pt>
                <c:pt idx="5483">
                  <c:v>3.1126564299999999E-2</c:v>
                </c:pt>
                <c:pt idx="5484">
                  <c:v>3.10935247E-2</c:v>
                </c:pt>
                <c:pt idx="5485">
                  <c:v>3.1141102899999999E-2</c:v>
                </c:pt>
                <c:pt idx="5486">
                  <c:v>3.10935247E-2</c:v>
                </c:pt>
                <c:pt idx="5487">
                  <c:v>3.10935247E-2</c:v>
                </c:pt>
                <c:pt idx="5488">
                  <c:v>3.1170178999999999E-2</c:v>
                </c:pt>
                <c:pt idx="5489">
                  <c:v>3.1064439999999999E-2</c:v>
                </c:pt>
                <c:pt idx="5490">
                  <c:v>3.1155641099999999E-2</c:v>
                </c:pt>
                <c:pt idx="5491">
                  <c:v>3.1232263E-2</c:v>
                </c:pt>
                <c:pt idx="5492">
                  <c:v>3.1155641099999999E-2</c:v>
                </c:pt>
                <c:pt idx="5493">
                  <c:v>3.1246796699999999E-2</c:v>
                </c:pt>
                <c:pt idx="5494">
                  <c:v>3.1141102899999999E-2</c:v>
                </c:pt>
                <c:pt idx="5495">
                  <c:v>3.1078982500000001E-2</c:v>
                </c:pt>
                <c:pt idx="5496">
                  <c:v>3.1155641099999999E-2</c:v>
                </c:pt>
                <c:pt idx="5497">
                  <c:v>3.1195310800000001E-2</c:v>
                </c:pt>
                <c:pt idx="5498">
                  <c:v>3.10459256E-2</c:v>
                </c:pt>
                <c:pt idx="5499">
                  <c:v>3.12031948E-2</c:v>
                </c:pt>
                <c:pt idx="5500">
                  <c:v>3.1184716599999999E-2</c:v>
                </c:pt>
                <c:pt idx="5501">
                  <c:v>3.10935247E-2</c:v>
                </c:pt>
                <c:pt idx="5502">
                  <c:v>3.1141102899999999E-2</c:v>
                </c:pt>
                <c:pt idx="5503">
                  <c:v>3.1141102899999999E-2</c:v>
                </c:pt>
                <c:pt idx="5504">
                  <c:v>3.10750162E-2</c:v>
                </c:pt>
                <c:pt idx="5505">
                  <c:v>3.1232263E-2</c:v>
                </c:pt>
                <c:pt idx="5506">
                  <c:v>3.1170178999999999E-2</c:v>
                </c:pt>
                <c:pt idx="5507">
                  <c:v>3.1170178999999999E-2</c:v>
                </c:pt>
                <c:pt idx="5508">
                  <c:v>3.10750162E-2</c:v>
                </c:pt>
                <c:pt idx="5509">
                  <c:v>3.10935247E-2</c:v>
                </c:pt>
                <c:pt idx="5510">
                  <c:v>3.1122608E-2</c:v>
                </c:pt>
                <c:pt idx="5511">
                  <c:v>3.11992538E-2</c:v>
                </c:pt>
                <c:pt idx="5512">
                  <c:v>3.1217729100000001E-2</c:v>
                </c:pt>
                <c:pt idx="5513">
                  <c:v>3.1170178999999999E-2</c:v>
                </c:pt>
                <c:pt idx="5514">
                  <c:v>3.11992538E-2</c:v>
                </c:pt>
                <c:pt idx="5515">
                  <c:v>3.1137149199999999E-2</c:v>
                </c:pt>
                <c:pt idx="5516">
                  <c:v>3.1213790700000001E-2</c:v>
                </c:pt>
                <c:pt idx="5517">
                  <c:v>3.1166230699999999E-2</c:v>
                </c:pt>
                <c:pt idx="5518">
                  <c:v>3.1261329999999997E-2</c:v>
                </c:pt>
                <c:pt idx="5519">
                  <c:v>3.12031948E-2</c:v>
                </c:pt>
                <c:pt idx="5520">
                  <c:v>3.1325335900000001E-2</c:v>
                </c:pt>
                <c:pt idx="5521">
                  <c:v>3.1246796699999999E-2</c:v>
                </c:pt>
                <c:pt idx="5522">
                  <c:v>3.11992538E-2</c:v>
                </c:pt>
                <c:pt idx="5523">
                  <c:v>3.1306888499999998E-2</c:v>
                </c:pt>
                <c:pt idx="5524">
                  <c:v>3.1089561000000002E-2</c:v>
                </c:pt>
                <c:pt idx="5525">
                  <c:v>3.11041055E-2</c:v>
                </c:pt>
                <c:pt idx="5526">
                  <c:v>3.1286470699999999E-2</c:v>
                </c:pt>
                <c:pt idx="5527">
                  <c:v>3.1261329999999997E-2</c:v>
                </c:pt>
                <c:pt idx="5528">
                  <c:v>3.1257399599999999E-2</c:v>
                </c:pt>
                <c:pt idx="5529">
                  <c:v>3.1060470999999999E-2</c:v>
                </c:pt>
                <c:pt idx="5530">
                  <c:v>3.1089561000000002E-2</c:v>
                </c:pt>
                <c:pt idx="5531">
                  <c:v>3.1213790700000001E-2</c:v>
                </c:pt>
                <c:pt idx="5532">
                  <c:v>3.1242863700000002E-2</c:v>
                </c:pt>
                <c:pt idx="5533">
                  <c:v>3.1228327399999999E-2</c:v>
                </c:pt>
                <c:pt idx="5534">
                  <c:v>3.1304928000000003E-2</c:v>
                </c:pt>
                <c:pt idx="5535">
                  <c:v>3.10750162E-2</c:v>
                </c:pt>
                <c:pt idx="5536">
                  <c:v>3.11992538E-2</c:v>
                </c:pt>
                <c:pt idx="5537">
                  <c:v>3.1290395700000001E-2</c:v>
                </c:pt>
                <c:pt idx="5538">
                  <c:v>3.1242863700000002E-2</c:v>
                </c:pt>
                <c:pt idx="5539">
                  <c:v>3.1213790700000001E-2</c:v>
                </c:pt>
                <c:pt idx="5540">
                  <c:v>3.1195310800000001E-2</c:v>
                </c:pt>
                <c:pt idx="5541">
                  <c:v>3.1118649700000001E-2</c:v>
                </c:pt>
                <c:pt idx="5542">
                  <c:v>3.1209850399999999E-2</c:v>
                </c:pt>
                <c:pt idx="5543">
                  <c:v>3.1180770900000002E-2</c:v>
                </c:pt>
                <c:pt idx="5544">
                  <c:v>3.1275863000000001E-2</c:v>
                </c:pt>
                <c:pt idx="5545">
                  <c:v>3.1143782200000001E-2</c:v>
                </c:pt>
                <c:pt idx="5546">
                  <c:v>3.1195310800000001E-2</c:v>
                </c:pt>
                <c:pt idx="5547">
                  <c:v>3.11477371E-2</c:v>
                </c:pt>
                <c:pt idx="5548">
                  <c:v>3.1195310800000001E-2</c:v>
                </c:pt>
                <c:pt idx="5549">
                  <c:v>3.1350479600000002E-2</c:v>
                </c:pt>
                <c:pt idx="5550">
                  <c:v>3.1224389700000001E-2</c:v>
                </c:pt>
                <c:pt idx="5551">
                  <c:v>3.1319460100000002E-2</c:v>
                </c:pt>
                <c:pt idx="5552">
                  <c:v>3.1304928000000003E-2</c:v>
                </c:pt>
                <c:pt idx="5553">
                  <c:v>3.1195310800000001E-2</c:v>
                </c:pt>
                <c:pt idx="5554">
                  <c:v>3.1286470699999999E-2</c:v>
                </c:pt>
                <c:pt idx="5555">
                  <c:v>3.1301005700000002E-2</c:v>
                </c:pt>
                <c:pt idx="5556">
                  <c:v>3.1271935299999998E-2</c:v>
                </c:pt>
                <c:pt idx="5557">
                  <c:v>3.1195310800000001E-2</c:v>
                </c:pt>
                <c:pt idx="5558">
                  <c:v>3.1286470699999999E-2</c:v>
                </c:pt>
                <c:pt idx="5559">
                  <c:v>3.11292359999999E-2</c:v>
                </c:pt>
                <c:pt idx="5560">
                  <c:v>3.1264074000000003E-2</c:v>
                </c:pt>
                <c:pt idx="5561">
                  <c:v>3.1348523199999999E-2</c:v>
                </c:pt>
                <c:pt idx="5562">
                  <c:v>3.1114689399999899E-2</c:v>
                </c:pt>
                <c:pt idx="5563">
                  <c:v>3.1238928700000002E-2</c:v>
                </c:pt>
                <c:pt idx="5564">
                  <c:v>3.1286470699999999E-2</c:v>
                </c:pt>
                <c:pt idx="5565">
                  <c:v>3.1363054299999998E-2</c:v>
                </c:pt>
                <c:pt idx="5566">
                  <c:v>3.1286470699999999E-2</c:v>
                </c:pt>
                <c:pt idx="5567">
                  <c:v>3.1286470699999999E-2</c:v>
                </c:pt>
                <c:pt idx="5568">
                  <c:v>3.1238928700000002E-2</c:v>
                </c:pt>
                <c:pt idx="5569">
                  <c:v>3.1377585E-2</c:v>
                </c:pt>
                <c:pt idx="5570">
                  <c:v>3.1301005700000002E-2</c:v>
                </c:pt>
                <c:pt idx="5571">
                  <c:v>3.1301005700000002E-2</c:v>
                </c:pt>
                <c:pt idx="5572">
                  <c:v>3.1301005700000002E-2</c:v>
                </c:pt>
                <c:pt idx="5573">
                  <c:v>3.1301005700000002E-2</c:v>
                </c:pt>
                <c:pt idx="5574">
                  <c:v>3.1238928700000002E-2</c:v>
                </c:pt>
                <c:pt idx="5575">
                  <c:v>3.12534672999999E-2</c:v>
                </c:pt>
                <c:pt idx="5576">
                  <c:v>3.1205908099999999E-2</c:v>
                </c:pt>
                <c:pt idx="5577">
                  <c:v>3.1238928700000002E-2</c:v>
                </c:pt>
                <c:pt idx="5578">
                  <c:v>3.1392115499999998E-2</c:v>
                </c:pt>
                <c:pt idx="5579">
                  <c:v>3.1220450100000002E-2</c:v>
                </c:pt>
                <c:pt idx="5580">
                  <c:v>3.11768233E-2</c:v>
                </c:pt>
                <c:pt idx="5581">
                  <c:v>3.1406645599999998E-2</c:v>
                </c:pt>
                <c:pt idx="5582">
                  <c:v>3.1268005699999997E-2</c:v>
                </c:pt>
                <c:pt idx="5583">
                  <c:v>3.1359142600000001E-2</c:v>
                </c:pt>
                <c:pt idx="5584">
                  <c:v>3.1373676000000003E-2</c:v>
                </c:pt>
                <c:pt idx="5585">
                  <c:v>3.1268005699999997E-2</c:v>
                </c:pt>
                <c:pt idx="5586">
                  <c:v>3.1282543699999998E-2</c:v>
                </c:pt>
                <c:pt idx="5587">
                  <c:v>3.1330074800000003E-2</c:v>
                </c:pt>
                <c:pt idx="5588">
                  <c:v>3.1311618700000002E-2</c:v>
                </c:pt>
                <c:pt idx="5589">
                  <c:v>3.1268005699999997E-2</c:v>
                </c:pt>
                <c:pt idx="5590">
                  <c:v>3.1297081400000003E-2</c:v>
                </c:pt>
                <c:pt idx="5591">
                  <c:v>3.1359142600000001E-2</c:v>
                </c:pt>
                <c:pt idx="5592">
                  <c:v>3.1311618700000002E-2</c:v>
                </c:pt>
                <c:pt idx="5593">
                  <c:v>3.15286950999999E-2</c:v>
                </c:pt>
                <c:pt idx="5594">
                  <c:v>3.1311618700000002E-2</c:v>
                </c:pt>
                <c:pt idx="5595">
                  <c:v>3.1297081400000003E-2</c:v>
                </c:pt>
                <c:pt idx="5596">
                  <c:v>3.13446088E-2</c:v>
                </c:pt>
                <c:pt idx="5597">
                  <c:v>3.1264074000000003E-2</c:v>
                </c:pt>
                <c:pt idx="5598">
                  <c:v>3.1355228899999997E-2</c:v>
                </c:pt>
                <c:pt idx="5599">
                  <c:v>3.1311618700000002E-2</c:v>
                </c:pt>
                <c:pt idx="5600">
                  <c:v>3.1311618700000002E-2</c:v>
                </c:pt>
                <c:pt idx="5601">
                  <c:v>3.1388209100000002E-2</c:v>
                </c:pt>
                <c:pt idx="5602">
                  <c:v>3.1293155099999997E-2</c:v>
                </c:pt>
                <c:pt idx="5603">
                  <c:v>3.14172744E-2</c:v>
                </c:pt>
                <c:pt idx="5604">
                  <c:v>3.1586786299999899E-2</c:v>
                </c:pt>
                <c:pt idx="5605">
                  <c:v>3.1293155099999997E-2</c:v>
                </c:pt>
                <c:pt idx="5606">
                  <c:v>3.1369765000000001E-2</c:v>
                </c:pt>
                <c:pt idx="5607">
                  <c:v>3.1231052799999999E-2</c:v>
                </c:pt>
                <c:pt idx="5608">
                  <c:v>3.1293155099999997E-2</c:v>
                </c:pt>
                <c:pt idx="5609">
                  <c:v>3.1355228899999997E-2</c:v>
                </c:pt>
                <c:pt idx="5610">
                  <c:v>3.1402741900000003E-2</c:v>
                </c:pt>
                <c:pt idx="5611">
                  <c:v>3.1154373799999999E-2</c:v>
                </c:pt>
                <c:pt idx="5612">
                  <c:v>3.1446338400000003E-2</c:v>
                </c:pt>
                <c:pt idx="5613">
                  <c:v>3.1307695099999998E-2</c:v>
                </c:pt>
                <c:pt idx="5614">
                  <c:v>3.1322234800000001E-2</c:v>
                </c:pt>
                <c:pt idx="5615">
                  <c:v>3.1307695099999998E-2</c:v>
                </c:pt>
                <c:pt idx="5616">
                  <c:v>3.1198017599999999E-2</c:v>
                </c:pt>
                <c:pt idx="5617">
                  <c:v>3.12125649E-2</c:v>
                </c:pt>
                <c:pt idx="5618">
                  <c:v>3.1384300800000001E-2</c:v>
                </c:pt>
                <c:pt idx="5619">
                  <c:v>3.1446338400000003E-2</c:v>
                </c:pt>
                <c:pt idx="5620">
                  <c:v>3.1322234800000001E-2</c:v>
                </c:pt>
                <c:pt idx="5621">
                  <c:v>3.1322234800000001E-2</c:v>
                </c:pt>
                <c:pt idx="5622">
                  <c:v>3.1413371400000001E-2</c:v>
                </c:pt>
                <c:pt idx="5623">
                  <c:v>3.13367742E-2</c:v>
                </c:pt>
                <c:pt idx="5624">
                  <c:v>3.1351313300000003E-2</c:v>
                </c:pt>
                <c:pt idx="5625">
                  <c:v>3.1398836200000002E-2</c:v>
                </c:pt>
                <c:pt idx="5626">
                  <c:v>3.1322234800000001E-2</c:v>
                </c:pt>
                <c:pt idx="5627">
                  <c:v>3.1446338400000003E-2</c:v>
                </c:pt>
                <c:pt idx="5628">
                  <c:v>3.1351313300000003E-2</c:v>
                </c:pt>
                <c:pt idx="5629">
                  <c:v>3.1241658499999998E-2</c:v>
                </c:pt>
                <c:pt idx="5630">
                  <c:v>3.1427906200000001E-2</c:v>
                </c:pt>
                <c:pt idx="5631">
                  <c:v>3.1303769500000002E-2</c:v>
                </c:pt>
                <c:pt idx="5632">
                  <c:v>3.12271119E-2</c:v>
                </c:pt>
                <c:pt idx="5633">
                  <c:v>3.1347395700000003E-2</c:v>
                </c:pt>
                <c:pt idx="5634">
                  <c:v>3.1365852100000001E-2</c:v>
                </c:pt>
                <c:pt idx="5635">
                  <c:v>3.1442440699999998E-2</c:v>
                </c:pt>
                <c:pt idx="5636">
                  <c:v>3.1332854E-2</c:v>
                </c:pt>
                <c:pt idx="5637">
                  <c:v>3.1394928599999997E-2</c:v>
                </c:pt>
                <c:pt idx="5638">
                  <c:v>3.1270750899999998E-2</c:v>
                </c:pt>
                <c:pt idx="5639">
                  <c:v>3.1256204900000001E-2</c:v>
                </c:pt>
                <c:pt idx="5640">
                  <c:v>3.1347395700000003E-2</c:v>
                </c:pt>
                <c:pt idx="5641">
                  <c:v>3.1424003899999997E-2</c:v>
                </c:pt>
                <c:pt idx="5642">
                  <c:v>3.1361937100000001E-2</c:v>
                </c:pt>
                <c:pt idx="5643">
                  <c:v>3.12892268E-2</c:v>
                </c:pt>
                <c:pt idx="5644">
                  <c:v>3.1533522699999997E-2</c:v>
                </c:pt>
                <c:pt idx="5645">
                  <c:v>3.1268783699999997E-2</c:v>
                </c:pt>
                <c:pt idx="5646">
                  <c:v>3.1471508699999998E-2</c:v>
                </c:pt>
                <c:pt idx="5647">
                  <c:v>3.1391018999999999E-2</c:v>
                </c:pt>
                <c:pt idx="5648">
                  <c:v>3.1486042300000003E-2</c:v>
                </c:pt>
                <c:pt idx="5649">
                  <c:v>3.1328931699999903E-2</c:v>
                </c:pt>
                <c:pt idx="5650">
                  <c:v>3.1361937100000001E-2</c:v>
                </c:pt>
                <c:pt idx="5651">
                  <c:v>3.1328931699999903E-2</c:v>
                </c:pt>
                <c:pt idx="5652">
                  <c:v>3.1529640999999997E-2</c:v>
                </c:pt>
                <c:pt idx="5653">
                  <c:v>3.1606167499999997E-2</c:v>
                </c:pt>
                <c:pt idx="5654">
                  <c:v>3.14346395E-2</c:v>
                </c:pt>
                <c:pt idx="5655">
                  <c:v>3.1312423800000003E-2</c:v>
                </c:pt>
                <c:pt idx="5656">
                  <c:v>3.1358020199999899E-2</c:v>
                </c:pt>
                <c:pt idx="5657">
                  <c:v>3.12793975E-2</c:v>
                </c:pt>
                <c:pt idx="5658">
                  <c:v>3.15112221E-2</c:v>
                </c:pt>
                <c:pt idx="5659">
                  <c:v>3.14346395E-2</c:v>
                </c:pt>
                <c:pt idx="5660">
                  <c:v>3.1387107499999997E-2</c:v>
                </c:pt>
                <c:pt idx="5661">
                  <c:v>3.1293946900000001E-2</c:v>
                </c:pt>
                <c:pt idx="5662">
                  <c:v>3.1358020199999899E-2</c:v>
                </c:pt>
                <c:pt idx="5663">
                  <c:v>3.1358020199999899E-2</c:v>
                </c:pt>
                <c:pt idx="5664">
                  <c:v>3.1649750599999998E-2</c:v>
                </c:pt>
                <c:pt idx="5665">
                  <c:v>3.1525757299999999E-2</c:v>
                </c:pt>
                <c:pt idx="5666">
                  <c:v>3.1341515600000001E-2</c:v>
                </c:pt>
                <c:pt idx="5667">
                  <c:v>3.1326969900000001E-2</c:v>
                </c:pt>
                <c:pt idx="5668">
                  <c:v>3.1188143299999999E-2</c:v>
                </c:pt>
                <c:pt idx="5669">
                  <c:v>3.14346395E-2</c:v>
                </c:pt>
                <c:pt idx="5670">
                  <c:v>3.1337593099999998E-2</c:v>
                </c:pt>
                <c:pt idx="5671">
                  <c:v>3.1463718199999997E-2</c:v>
                </c:pt>
                <c:pt idx="5672">
                  <c:v>3.1385150899999999E-2</c:v>
                </c:pt>
                <c:pt idx="5673">
                  <c:v>3.1370606099999997E-2</c:v>
                </c:pt>
                <c:pt idx="5674">
                  <c:v>3.1356060999999998E-2</c:v>
                </c:pt>
                <c:pt idx="5675">
                  <c:v>3.1356060999999998E-2</c:v>
                </c:pt>
                <c:pt idx="5676">
                  <c:v>3.15693612E-2</c:v>
                </c:pt>
                <c:pt idx="5677">
                  <c:v>3.1492795599999998E-2</c:v>
                </c:pt>
                <c:pt idx="5678">
                  <c:v>3.1337593099999998E-2</c:v>
                </c:pt>
                <c:pt idx="5679">
                  <c:v>3.13084958999999E-2</c:v>
                </c:pt>
                <c:pt idx="5680">
                  <c:v>3.1414239500000003E-2</c:v>
                </c:pt>
                <c:pt idx="5681">
                  <c:v>3.1507333800000002E-2</c:v>
                </c:pt>
                <c:pt idx="5682">
                  <c:v>3.1337593099999998E-2</c:v>
                </c:pt>
                <c:pt idx="5683">
                  <c:v>3.14578701E-2</c:v>
                </c:pt>
                <c:pt idx="5684">
                  <c:v>3.1474361499999999E-2</c:v>
                </c:pt>
                <c:pt idx="5685">
                  <c:v>3.15034436E-2</c:v>
                </c:pt>
                <c:pt idx="5686">
                  <c:v>3.1536409299999998E-2</c:v>
                </c:pt>
                <c:pt idx="5687">
                  <c:v>3.1474361499999999E-2</c:v>
                </c:pt>
                <c:pt idx="5688">
                  <c:v>3.1474361499999999E-2</c:v>
                </c:pt>
                <c:pt idx="5689">
                  <c:v>3.14287834E-2</c:v>
                </c:pt>
                <c:pt idx="5690">
                  <c:v>3.1472412900000003E-2</c:v>
                </c:pt>
                <c:pt idx="5691">
                  <c:v>3.1395783500000003E-2</c:v>
                </c:pt>
                <c:pt idx="5692">
                  <c:v>3.1565483499999998E-2</c:v>
                </c:pt>
                <c:pt idx="5693">
                  <c:v>3.1424876900000002E-2</c:v>
                </c:pt>
                <c:pt idx="5694">
                  <c:v>3.1459819899999998E-2</c:v>
                </c:pt>
                <c:pt idx="5695">
                  <c:v>3.1486955499999997E-2</c:v>
                </c:pt>
                <c:pt idx="5696">
                  <c:v>3.1516039599999997E-2</c:v>
                </c:pt>
                <c:pt idx="5697">
                  <c:v>3.1517984200000002E-2</c:v>
                </c:pt>
                <c:pt idx="5698">
                  <c:v>3.1530581199999998E-2</c:v>
                </c:pt>
                <c:pt idx="5699">
                  <c:v>3.1501497699999999E-2</c:v>
                </c:pt>
                <c:pt idx="5700">
                  <c:v>3.1377319899999999E-2</c:v>
                </c:pt>
                <c:pt idx="5701">
                  <c:v>3.1576143299999998E-2</c:v>
                </c:pt>
                <c:pt idx="5702">
                  <c:v>3.1982563800000002E-2</c:v>
                </c:pt>
                <c:pt idx="5703">
                  <c:v>3.1439423000000001E-2</c:v>
                </c:pt>
                <c:pt idx="5704">
                  <c:v>3.1501497699999999E-2</c:v>
                </c:pt>
                <c:pt idx="5705">
                  <c:v>3.1501497699999999E-2</c:v>
                </c:pt>
                <c:pt idx="5706">
                  <c:v>3.1453968899999997E-2</c:v>
                </c:pt>
                <c:pt idx="5707">
                  <c:v>3.1547064299999997E-2</c:v>
                </c:pt>
                <c:pt idx="5708">
                  <c:v>3.1420968399999999E-2</c:v>
                </c:pt>
                <c:pt idx="5709">
                  <c:v>3.1512149099999998E-2</c:v>
                </c:pt>
                <c:pt idx="5710">
                  <c:v>3.1545122500000002E-2</c:v>
                </c:pt>
                <c:pt idx="5711">
                  <c:v>3.15266934E-2</c:v>
                </c:pt>
                <c:pt idx="5712">
                  <c:v>3.1464613900000001E-2</c:v>
                </c:pt>
                <c:pt idx="5713">
                  <c:v>3.1632363400000002E-2</c:v>
                </c:pt>
                <c:pt idx="5714">
                  <c:v>3.1450065700000002E-2</c:v>
                </c:pt>
                <c:pt idx="5715">
                  <c:v>3.1512149099999998E-2</c:v>
                </c:pt>
                <c:pt idx="5716">
                  <c:v>3.1450065700000002E-2</c:v>
                </c:pt>
                <c:pt idx="5717">
                  <c:v>3.1435517199999999E-2</c:v>
                </c:pt>
                <c:pt idx="5718">
                  <c:v>3.1541237299999997E-2</c:v>
                </c:pt>
                <c:pt idx="5719">
                  <c:v>3.1417057900000003E-2</c:v>
                </c:pt>
                <c:pt idx="5720">
                  <c:v>3.1479161800000002E-2</c:v>
                </c:pt>
                <c:pt idx="5721">
                  <c:v>3.1464613900000001E-2</c:v>
                </c:pt>
                <c:pt idx="5722">
                  <c:v>3.1460711500000002E-2</c:v>
                </c:pt>
                <c:pt idx="5723">
                  <c:v>3.1508256599999999E-2</c:v>
                </c:pt>
                <c:pt idx="5724">
                  <c:v>3.1555780899999997E-2</c:v>
                </c:pt>
                <c:pt idx="5725">
                  <c:v>3.1555780899999997E-2</c:v>
                </c:pt>
                <c:pt idx="5726">
                  <c:v>3.1384036099999998E-2</c:v>
                </c:pt>
                <c:pt idx="5727">
                  <c:v>3.1613952200000003E-2</c:v>
                </c:pt>
                <c:pt idx="5728">
                  <c:v>3.1460711500000002E-2</c:v>
                </c:pt>
                <c:pt idx="5729">
                  <c:v>3.1522803600000003E-2</c:v>
                </c:pt>
                <c:pt idx="5730">
                  <c:v>3.1551896500000003E-2</c:v>
                </c:pt>
                <c:pt idx="5731">
                  <c:v>3.0775815299999999E-2</c:v>
                </c:pt>
                <c:pt idx="5732">
                  <c:v>3.1398591000000003E-2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70D-4B67-A78C-291F0EB4AF58}"/>
            </c:ext>
          </c:extLst>
        </c:ser>
        <c:ser>
          <c:idx val="0"/>
          <c:order val="2"/>
          <c:spPr>
            <a:ln w="28575"/>
          </c:spPr>
          <c:marker>
            <c:symbol val="none"/>
          </c:marker>
          <c:xVal>
            <c:numRef>
              <c:f>'C:\Post_doc\Carboscories\traitement_dpnnées_manip_autoclave\SLN\Manip_30\[30_sauvCO2res.xlsx]Consommation'!$B$6:$B$5528</c:f>
              <c:numCache>
                <c:formatCode>General</c:formatCode>
                <c:ptCount val="5523"/>
                <c:pt idx="0">
                  <c:v>0</c:v>
                </c:pt>
                <c:pt idx="1">
                  <c:v>4.1666666666666701E-3</c:v>
                </c:pt>
                <c:pt idx="2">
                  <c:v>8.3333333333333297E-3</c:v>
                </c:pt>
                <c:pt idx="3">
                  <c:v>1.2500000000000001E-2</c:v>
                </c:pt>
                <c:pt idx="4">
                  <c:v>1.6666666666666701E-2</c:v>
                </c:pt>
                <c:pt idx="5">
                  <c:v>2.0833333333333301E-2</c:v>
                </c:pt>
                <c:pt idx="6">
                  <c:v>2.5000000000000001E-2</c:v>
                </c:pt>
                <c:pt idx="7">
                  <c:v>2.9166666666666698E-2</c:v>
                </c:pt>
                <c:pt idx="8">
                  <c:v>3.3333333333333298E-2</c:v>
                </c:pt>
                <c:pt idx="9">
                  <c:v>3.7499999999999999E-2</c:v>
                </c:pt>
                <c:pt idx="10">
                  <c:v>4.1666666666666699E-2</c:v>
                </c:pt>
                <c:pt idx="11">
                  <c:v>4.5833333333333302E-2</c:v>
                </c:pt>
                <c:pt idx="12">
                  <c:v>0.05</c:v>
                </c:pt>
                <c:pt idx="13">
                  <c:v>5.4166666666666703E-2</c:v>
                </c:pt>
                <c:pt idx="14">
                  <c:v>5.83333333333333E-2</c:v>
                </c:pt>
                <c:pt idx="15">
                  <c:v>6.25E-2</c:v>
                </c:pt>
                <c:pt idx="16">
                  <c:v>6.6666666666666693E-2</c:v>
                </c:pt>
                <c:pt idx="17">
                  <c:v>7.0833333333333401E-2</c:v>
                </c:pt>
                <c:pt idx="18">
                  <c:v>7.4999999999999997E-2</c:v>
                </c:pt>
                <c:pt idx="19">
                  <c:v>7.9166666666666705E-2</c:v>
                </c:pt>
                <c:pt idx="20">
                  <c:v>8.3333333333333301E-2</c:v>
                </c:pt>
                <c:pt idx="21">
                  <c:v>8.7499999999999994E-2</c:v>
                </c:pt>
                <c:pt idx="22">
                  <c:v>9.1666666666666702E-2</c:v>
                </c:pt>
                <c:pt idx="23">
                  <c:v>9.5833333333333298E-2</c:v>
                </c:pt>
                <c:pt idx="24">
                  <c:v>0.1</c:v>
                </c:pt>
                <c:pt idx="25">
                  <c:v>0.104166666666667</c:v>
                </c:pt>
                <c:pt idx="26">
                  <c:v>0.108333333333333</c:v>
                </c:pt>
                <c:pt idx="27">
                  <c:v>0.1125</c:v>
                </c:pt>
                <c:pt idx="28">
                  <c:v>0.116666666666667</c:v>
                </c:pt>
                <c:pt idx="29">
                  <c:v>0.120833333333333</c:v>
                </c:pt>
                <c:pt idx="30">
                  <c:v>0.125</c:v>
                </c:pt>
                <c:pt idx="31">
                  <c:v>0.12916666666666701</c:v>
                </c:pt>
                <c:pt idx="32">
                  <c:v>0.133333333333333</c:v>
                </c:pt>
                <c:pt idx="33">
                  <c:v>0.13750000000000001</c:v>
                </c:pt>
                <c:pt idx="34">
                  <c:v>0.141666666666667</c:v>
                </c:pt>
                <c:pt idx="35">
                  <c:v>0.14583333333333301</c:v>
                </c:pt>
                <c:pt idx="36">
                  <c:v>0.15</c:v>
                </c:pt>
                <c:pt idx="37">
                  <c:v>0.15416666666666701</c:v>
                </c:pt>
                <c:pt idx="38">
                  <c:v>0.15833333333333299</c:v>
                </c:pt>
                <c:pt idx="39">
                  <c:v>0.16250000000000001</c:v>
                </c:pt>
                <c:pt idx="40">
                  <c:v>0.16666666666666699</c:v>
                </c:pt>
                <c:pt idx="41">
                  <c:v>0.170833333333333</c:v>
                </c:pt>
                <c:pt idx="42">
                  <c:v>0.17499999999999999</c:v>
                </c:pt>
                <c:pt idx="43">
                  <c:v>0.179166666666667</c:v>
                </c:pt>
                <c:pt idx="44">
                  <c:v>0.18333333333333299</c:v>
                </c:pt>
                <c:pt idx="45">
                  <c:v>0.1875</c:v>
                </c:pt>
                <c:pt idx="46">
                  <c:v>0.19166666666666701</c:v>
                </c:pt>
                <c:pt idx="47">
                  <c:v>0.195833333333333</c:v>
                </c:pt>
                <c:pt idx="48">
                  <c:v>0.2</c:v>
                </c:pt>
                <c:pt idx="49">
                  <c:v>0.204166666666667</c:v>
                </c:pt>
                <c:pt idx="50">
                  <c:v>0.20833333333333301</c:v>
                </c:pt>
                <c:pt idx="51">
                  <c:v>0.21249999999999999</c:v>
                </c:pt>
                <c:pt idx="52">
                  <c:v>0.21666666666666701</c:v>
                </c:pt>
                <c:pt idx="53">
                  <c:v>0.22083333333333299</c:v>
                </c:pt>
                <c:pt idx="54">
                  <c:v>0.22500000000000001</c:v>
                </c:pt>
                <c:pt idx="55">
                  <c:v>0.22916666666666699</c:v>
                </c:pt>
                <c:pt idx="56">
                  <c:v>0.233333333333333</c:v>
                </c:pt>
                <c:pt idx="57">
                  <c:v>0.23749999999999999</c:v>
                </c:pt>
                <c:pt idx="58">
                  <c:v>0.241666666666667</c:v>
                </c:pt>
                <c:pt idx="59">
                  <c:v>0.24583333333333299</c:v>
                </c:pt>
                <c:pt idx="60">
                  <c:v>0.25</c:v>
                </c:pt>
                <c:pt idx="61">
                  <c:v>0.25416666666666698</c:v>
                </c:pt>
                <c:pt idx="62">
                  <c:v>0.25833333333333303</c:v>
                </c:pt>
                <c:pt idx="63">
                  <c:v>0.26250000000000001</c:v>
                </c:pt>
                <c:pt idx="64">
                  <c:v>0.266666666666667</c:v>
                </c:pt>
                <c:pt idx="65">
                  <c:v>0.27083333333333298</c:v>
                </c:pt>
                <c:pt idx="66">
                  <c:v>0.27500000000000002</c:v>
                </c:pt>
                <c:pt idx="67">
                  <c:v>0.27916666666666701</c:v>
                </c:pt>
                <c:pt idx="68">
                  <c:v>0.28333333333333299</c:v>
                </c:pt>
                <c:pt idx="69">
                  <c:v>0.28749999999999998</c:v>
                </c:pt>
                <c:pt idx="70">
                  <c:v>0.29166666666666702</c:v>
                </c:pt>
                <c:pt idx="71">
                  <c:v>0.295833333333333</c:v>
                </c:pt>
                <c:pt idx="72">
                  <c:v>0.3</c:v>
                </c:pt>
                <c:pt idx="73">
                  <c:v>0.30416666666666697</c:v>
                </c:pt>
                <c:pt idx="74">
                  <c:v>0.30833333333333302</c:v>
                </c:pt>
                <c:pt idx="75">
                  <c:v>0.3125</c:v>
                </c:pt>
                <c:pt idx="76">
                  <c:v>0.31666666666666698</c:v>
                </c:pt>
                <c:pt idx="77">
                  <c:v>0.32083333333333303</c:v>
                </c:pt>
                <c:pt idx="78">
                  <c:v>0.32500000000000001</c:v>
                </c:pt>
                <c:pt idx="79">
                  <c:v>0.329166666666667</c:v>
                </c:pt>
                <c:pt idx="80">
                  <c:v>0.33333333333333298</c:v>
                </c:pt>
                <c:pt idx="81">
                  <c:v>0.33750000000000002</c:v>
                </c:pt>
                <c:pt idx="82">
                  <c:v>0.34166666666666701</c:v>
                </c:pt>
                <c:pt idx="83">
                  <c:v>0.34583333333333299</c:v>
                </c:pt>
                <c:pt idx="84">
                  <c:v>0.35</c:v>
                </c:pt>
                <c:pt idx="85">
                  <c:v>0.35416666666666702</c:v>
                </c:pt>
                <c:pt idx="86">
                  <c:v>0.358333333333333</c:v>
                </c:pt>
                <c:pt idx="87">
                  <c:v>0.36249999999999999</c:v>
                </c:pt>
                <c:pt idx="88">
                  <c:v>0.36666666666666697</c:v>
                </c:pt>
                <c:pt idx="89">
                  <c:v>0.37083333333333302</c:v>
                </c:pt>
                <c:pt idx="90">
                  <c:v>0.375</c:v>
                </c:pt>
                <c:pt idx="91">
                  <c:v>0.37916666666666698</c:v>
                </c:pt>
                <c:pt idx="92">
                  <c:v>0.38333333333333303</c:v>
                </c:pt>
                <c:pt idx="93">
                  <c:v>0.38750000000000001</c:v>
                </c:pt>
                <c:pt idx="94">
                  <c:v>0.391666666666667</c:v>
                </c:pt>
                <c:pt idx="95">
                  <c:v>0.39583333333333298</c:v>
                </c:pt>
                <c:pt idx="96">
                  <c:v>0.4</c:v>
                </c:pt>
                <c:pt idx="97">
                  <c:v>0.40416666666666701</c:v>
                </c:pt>
                <c:pt idx="98">
                  <c:v>0.40833333333333299</c:v>
                </c:pt>
                <c:pt idx="99">
                  <c:v>0.41249999999999998</c:v>
                </c:pt>
                <c:pt idx="100">
                  <c:v>0.41666666666666702</c:v>
                </c:pt>
                <c:pt idx="101">
                  <c:v>0.420833333333333</c:v>
                </c:pt>
                <c:pt idx="102">
                  <c:v>0.42499999999999999</c:v>
                </c:pt>
                <c:pt idx="103">
                  <c:v>0.42916666666666697</c:v>
                </c:pt>
                <c:pt idx="104">
                  <c:v>0.43333333333333302</c:v>
                </c:pt>
                <c:pt idx="105">
                  <c:v>0.4375</c:v>
                </c:pt>
                <c:pt idx="106">
                  <c:v>0.44166666666666698</c:v>
                </c:pt>
                <c:pt idx="107">
                  <c:v>0.44583333333333303</c:v>
                </c:pt>
                <c:pt idx="108">
                  <c:v>0.45</c:v>
                </c:pt>
                <c:pt idx="109">
                  <c:v>0.454166666666667</c:v>
                </c:pt>
                <c:pt idx="110">
                  <c:v>0.45833333333333298</c:v>
                </c:pt>
                <c:pt idx="111">
                  <c:v>0.46250000000000002</c:v>
                </c:pt>
                <c:pt idx="112">
                  <c:v>0.46666666666666701</c:v>
                </c:pt>
                <c:pt idx="113">
                  <c:v>0.47083333333333299</c:v>
                </c:pt>
                <c:pt idx="114">
                  <c:v>0.47499999999999998</c:v>
                </c:pt>
                <c:pt idx="115">
                  <c:v>0.47916666666666702</c:v>
                </c:pt>
                <c:pt idx="116">
                  <c:v>0.483333333333333</c:v>
                </c:pt>
                <c:pt idx="117">
                  <c:v>0.48749999999999999</c:v>
                </c:pt>
                <c:pt idx="118">
                  <c:v>0.49166666666666697</c:v>
                </c:pt>
                <c:pt idx="119">
                  <c:v>0.49583333333333302</c:v>
                </c:pt>
                <c:pt idx="120">
                  <c:v>0.5</c:v>
                </c:pt>
                <c:pt idx="121">
                  <c:v>0.50416666666666599</c:v>
                </c:pt>
                <c:pt idx="122">
                  <c:v>0.50833333333333297</c:v>
                </c:pt>
                <c:pt idx="123">
                  <c:v>0.51249999999999996</c:v>
                </c:pt>
                <c:pt idx="124">
                  <c:v>0.51666666666666705</c:v>
                </c:pt>
                <c:pt idx="125">
                  <c:v>0.52083333333333304</c:v>
                </c:pt>
                <c:pt idx="126">
                  <c:v>0.52500000000000002</c:v>
                </c:pt>
                <c:pt idx="127">
                  <c:v>0.52916666666666701</c:v>
                </c:pt>
                <c:pt idx="128">
                  <c:v>0.53333333333333299</c:v>
                </c:pt>
                <c:pt idx="129">
                  <c:v>0.53749999999999998</c:v>
                </c:pt>
                <c:pt idx="130">
                  <c:v>0.54166666666666696</c:v>
                </c:pt>
                <c:pt idx="131">
                  <c:v>0.54583333333333295</c:v>
                </c:pt>
                <c:pt idx="132">
                  <c:v>0.55000000000000004</c:v>
                </c:pt>
                <c:pt idx="133">
                  <c:v>0.55416666666666703</c:v>
                </c:pt>
                <c:pt idx="134">
                  <c:v>0.55833333333333302</c:v>
                </c:pt>
                <c:pt idx="135">
                  <c:v>0.5625</c:v>
                </c:pt>
                <c:pt idx="136">
                  <c:v>0.56666666666666698</c:v>
                </c:pt>
                <c:pt idx="137">
                  <c:v>0.57083333333333297</c:v>
                </c:pt>
                <c:pt idx="138">
                  <c:v>0.57499999999999996</c:v>
                </c:pt>
                <c:pt idx="139">
                  <c:v>0.57916666666666705</c:v>
                </c:pt>
                <c:pt idx="140">
                  <c:v>0.58333333333333304</c:v>
                </c:pt>
                <c:pt idx="141">
                  <c:v>0.58750000000000002</c:v>
                </c:pt>
                <c:pt idx="142">
                  <c:v>0.59166666666666701</c:v>
                </c:pt>
                <c:pt idx="143">
                  <c:v>0.59583333333333299</c:v>
                </c:pt>
                <c:pt idx="144">
                  <c:v>0.6</c:v>
                </c:pt>
                <c:pt idx="145">
                  <c:v>0.60416666666666596</c:v>
                </c:pt>
                <c:pt idx="146">
                  <c:v>0.60833333333333295</c:v>
                </c:pt>
                <c:pt idx="147">
                  <c:v>0.61250000000000004</c:v>
                </c:pt>
                <c:pt idx="148">
                  <c:v>0.61666666666666703</c:v>
                </c:pt>
                <c:pt idx="149">
                  <c:v>0.62083333333333302</c:v>
                </c:pt>
                <c:pt idx="150">
                  <c:v>0.625</c:v>
                </c:pt>
                <c:pt idx="151">
                  <c:v>0.62916666666666599</c:v>
                </c:pt>
                <c:pt idx="152">
                  <c:v>0.63333333333333297</c:v>
                </c:pt>
                <c:pt idx="153">
                  <c:v>0.63749999999999996</c:v>
                </c:pt>
                <c:pt idx="154">
                  <c:v>0.64166666666666705</c:v>
                </c:pt>
                <c:pt idx="155">
                  <c:v>0.64583333333333304</c:v>
                </c:pt>
                <c:pt idx="156">
                  <c:v>0.65</c:v>
                </c:pt>
                <c:pt idx="157">
                  <c:v>0.65416666666666701</c:v>
                </c:pt>
                <c:pt idx="158">
                  <c:v>0.65833333333333299</c:v>
                </c:pt>
                <c:pt idx="159">
                  <c:v>0.66249999999999998</c:v>
                </c:pt>
                <c:pt idx="160">
                  <c:v>0.66666666666666696</c:v>
                </c:pt>
                <c:pt idx="161">
                  <c:v>0.67083333333333295</c:v>
                </c:pt>
                <c:pt idx="162">
                  <c:v>0.67500000000000004</c:v>
                </c:pt>
                <c:pt idx="163">
                  <c:v>0.67916666666666703</c:v>
                </c:pt>
                <c:pt idx="164">
                  <c:v>0.68333333333333302</c:v>
                </c:pt>
                <c:pt idx="165">
                  <c:v>0.6875</c:v>
                </c:pt>
                <c:pt idx="166">
                  <c:v>0.69166666666666698</c:v>
                </c:pt>
                <c:pt idx="167">
                  <c:v>0.69583333333333297</c:v>
                </c:pt>
                <c:pt idx="168">
                  <c:v>0.7</c:v>
                </c:pt>
                <c:pt idx="169">
                  <c:v>0.70416666666666705</c:v>
                </c:pt>
                <c:pt idx="170">
                  <c:v>0.70833333333333304</c:v>
                </c:pt>
                <c:pt idx="171">
                  <c:v>0.71250000000000002</c:v>
                </c:pt>
                <c:pt idx="172">
                  <c:v>0.71666666666666701</c:v>
                </c:pt>
                <c:pt idx="173">
                  <c:v>0.72083333333333299</c:v>
                </c:pt>
                <c:pt idx="174">
                  <c:v>0.72499999999999998</c:v>
                </c:pt>
                <c:pt idx="175">
                  <c:v>0.72916666666666596</c:v>
                </c:pt>
                <c:pt idx="176">
                  <c:v>0.73333333333333295</c:v>
                </c:pt>
                <c:pt idx="177">
                  <c:v>0.73750000000000004</c:v>
                </c:pt>
                <c:pt idx="178">
                  <c:v>0.74166666666666703</c:v>
                </c:pt>
                <c:pt idx="179">
                  <c:v>0.74583333333333302</c:v>
                </c:pt>
                <c:pt idx="180">
                  <c:v>0.75</c:v>
                </c:pt>
                <c:pt idx="181">
                  <c:v>0.75416666666666599</c:v>
                </c:pt>
                <c:pt idx="182">
                  <c:v>0.75833333333333297</c:v>
                </c:pt>
                <c:pt idx="183">
                  <c:v>0.76249999999999996</c:v>
                </c:pt>
                <c:pt idx="184">
                  <c:v>0.76666666666666705</c:v>
                </c:pt>
                <c:pt idx="185">
                  <c:v>0.77083333333333304</c:v>
                </c:pt>
                <c:pt idx="186">
                  <c:v>0.77500000000000002</c:v>
                </c:pt>
                <c:pt idx="187">
                  <c:v>0.77916666666666601</c:v>
                </c:pt>
                <c:pt idx="188">
                  <c:v>0.78333333333333299</c:v>
                </c:pt>
                <c:pt idx="189">
                  <c:v>0.78749999999999998</c:v>
                </c:pt>
                <c:pt idx="190">
                  <c:v>0.79166666666666596</c:v>
                </c:pt>
                <c:pt idx="191">
                  <c:v>0.79583333333333295</c:v>
                </c:pt>
                <c:pt idx="192">
                  <c:v>0.8</c:v>
                </c:pt>
                <c:pt idx="193">
                  <c:v>0.80416666666666703</c:v>
                </c:pt>
                <c:pt idx="194">
                  <c:v>0.80833333333333302</c:v>
                </c:pt>
                <c:pt idx="195">
                  <c:v>0.8125</c:v>
                </c:pt>
                <c:pt idx="196">
                  <c:v>0.81666666666666599</c:v>
                </c:pt>
                <c:pt idx="197">
                  <c:v>0.82083333333333297</c:v>
                </c:pt>
                <c:pt idx="198">
                  <c:v>0.82499999999999996</c:v>
                </c:pt>
                <c:pt idx="199">
                  <c:v>0.82916666666666705</c:v>
                </c:pt>
                <c:pt idx="200">
                  <c:v>0.83333333333333304</c:v>
                </c:pt>
                <c:pt idx="201">
                  <c:v>0.83750000000000002</c:v>
                </c:pt>
                <c:pt idx="202">
                  <c:v>0.84166666666666701</c:v>
                </c:pt>
                <c:pt idx="203">
                  <c:v>0.84583333333333299</c:v>
                </c:pt>
                <c:pt idx="204">
                  <c:v>0.85</c:v>
                </c:pt>
                <c:pt idx="205">
                  <c:v>0.85416666666666596</c:v>
                </c:pt>
                <c:pt idx="206">
                  <c:v>0.85833333333333295</c:v>
                </c:pt>
                <c:pt idx="207">
                  <c:v>0.86250000000000004</c:v>
                </c:pt>
                <c:pt idx="208">
                  <c:v>0.86666666666666703</c:v>
                </c:pt>
                <c:pt idx="209">
                  <c:v>0.87083333333333302</c:v>
                </c:pt>
                <c:pt idx="210">
                  <c:v>0.875</c:v>
                </c:pt>
                <c:pt idx="211">
                  <c:v>0.87916666666666599</c:v>
                </c:pt>
                <c:pt idx="212">
                  <c:v>0.88333333333333297</c:v>
                </c:pt>
                <c:pt idx="213">
                  <c:v>0.88749999999999996</c:v>
                </c:pt>
                <c:pt idx="214">
                  <c:v>0.89166666666666705</c:v>
                </c:pt>
                <c:pt idx="215">
                  <c:v>0.89583333333333404</c:v>
                </c:pt>
                <c:pt idx="216">
                  <c:v>0.9</c:v>
                </c:pt>
                <c:pt idx="217">
                  <c:v>0.90416666666666701</c:v>
                </c:pt>
                <c:pt idx="218">
                  <c:v>0.90833333333333299</c:v>
                </c:pt>
                <c:pt idx="219">
                  <c:v>0.91249999999999998</c:v>
                </c:pt>
                <c:pt idx="220">
                  <c:v>0.91666666666666596</c:v>
                </c:pt>
                <c:pt idx="221">
                  <c:v>0.92083333333333295</c:v>
                </c:pt>
                <c:pt idx="222">
                  <c:v>0.92500000000000004</c:v>
                </c:pt>
                <c:pt idx="223">
                  <c:v>0.92916666666666703</c:v>
                </c:pt>
                <c:pt idx="224">
                  <c:v>0.93333333333333302</c:v>
                </c:pt>
                <c:pt idx="225">
                  <c:v>0.9375</c:v>
                </c:pt>
                <c:pt idx="226">
                  <c:v>0.94166666666666698</c:v>
                </c:pt>
                <c:pt idx="227">
                  <c:v>0.94583333333333297</c:v>
                </c:pt>
                <c:pt idx="228">
                  <c:v>0.95</c:v>
                </c:pt>
                <c:pt idx="229">
                  <c:v>0.95416666666666705</c:v>
                </c:pt>
                <c:pt idx="230">
                  <c:v>0.95833333333333304</c:v>
                </c:pt>
                <c:pt idx="231">
                  <c:v>0.96250000000000002</c:v>
                </c:pt>
                <c:pt idx="232">
                  <c:v>0.96666666666666701</c:v>
                </c:pt>
                <c:pt idx="233">
                  <c:v>0.97083333333333299</c:v>
                </c:pt>
                <c:pt idx="234">
                  <c:v>0.97499999999999998</c:v>
                </c:pt>
                <c:pt idx="235">
                  <c:v>0.97916666666666596</c:v>
                </c:pt>
                <c:pt idx="236">
                  <c:v>0.98333333333333295</c:v>
                </c:pt>
                <c:pt idx="237">
                  <c:v>0.98750000000000004</c:v>
                </c:pt>
                <c:pt idx="238">
                  <c:v>0.99166666666666703</c:v>
                </c:pt>
                <c:pt idx="239">
                  <c:v>0.99583333333333302</c:v>
                </c:pt>
                <c:pt idx="240">
                  <c:v>1</c:v>
                </c:pt>
                <c:pt idx="241">
                  <c:v>1.0041666666666671</c:v>
                </c:pt>
                <c:pt idx="242">
                  <c:v>1.0083333333333331</c:v>
                </c:pt>
                <c:pt idx="243">
                  <c:v>1.0125</c:v>
                </c:pt>
                <c:pt idx="244">
                  <c:v>1.0166666666666671</c:v>
                </c:pt>
                <c:pt idx="245">
                  <c:v>1.020833333333333</c:v>
                </c:pt>
                <c:pt idx="246">
                  <c:v>1.0249999999999999</c:v>
                </c:pt>
                <c:pt idx="247">
                  <c:v>1.029166666666667</c:v>
                </c:pt>
                <c:pt idx="248">
                  <c:v>1.033333333333333</c:v>
                </c:pt>
                <c:pt idx="249">
                  <c:v>1.0375000000000001</c:v>
                </c:pt>
                <c:pt idx="250">
                  <c:v>1.041666666666667</c:v>
                </c:pt>
                <c:pt idx="251">
                  <c:v>1.0458333333333329</c:v>
                </c:pt>
                <c:pt idx="252">
                  <c:v>1.05</c:v>
                </c:pt>
                <c:pt idx="253">
                  <c:v>1.0541666666666669</c:v>
                </c:pt>
                <c:pt idx="254">
                  <c:v>1.0583333333333329</c:v>
                </c:pt>
                <c:pt idx="255">
                  <c:v>1.0625</c:v>
                </c:pt>
                <c:pt idx="256">
                  <c:v>1.0666666666666671</c:v>
                </c:pt>
                <c:pt idx="257">
                  <c:v>1.0708333333333331</c:v>
                </c:pt>
                <c:pt idx="258">
                  <c:v>1.075</c:v>
                </c:pt>
                <c:pt idx="259">
                  <c:v>1.0791666666666671</c:v>
                </c:pt>
                <c:pt idx="260">
                  <c:v>1.083333333333333</c:v>
                </c:pt>
                <c:pt idx="261">
                  <c:v>1.0874999999999999</c:v>
                </c:pt>
                <c:pt idx="262">
                  <c:v>1.091666666666667</c:v>
                </c:pt>
                <c:pt idx="263">
                  <c:v>1.095833333333333</c:v>
                </c:pt>
                <c:pt idx="264">
                  <c:v>1.1000000000000001</c:v>
                </c:pt>
                <c:pt idx="265">
                  <c:v>1.104166666666667</c:v>
                </c:pt>
                <c:pt idx="266">
                  <c:v>1.1083333333333341</c:v>
                </c:pt>
                <c:pt idx="267">
                  <c:v>1.1125</c:v>
                </c:pt>
                <c:pt idx="268">
                  <c:v>1.1166666666666669</c:v>
                </c:pt>
                <c:pt idx="269">
                  <c:v>1.1208333333333329</c:v>
                </c:pt>
                <c:pt idx="270">
                  <c:v>1.125</c:v>
                </c:pt>
                <c:pt idx="271">
                  <c:v>1.1291666666666671</c:v>
                </c:pt>
                <c:pt idx="272">
                  <c:v>1.1333333333333331</c:v>
                </c:pt>
                <c:pt idx="273">
                  <c:v>1.1375</c:v>
                </c:pt>
                <c:pt idx="274">
                  <c:v>1.1416666666666671</c:v>
                </c:pt>
                <c:pt idx="275">
                  <c:v>1.145833333333333</c:v>
                </c:pt>
                <c:pt idx="276">
                  <c:v>1.1499999999999999</c:v>
                </c:pt>
                <c:pt idx="277">
                  <c:v>1.154166666666667</c:v>
                </c:pt>
                <c:pt idx="278">
                  <c:v>1.1583333333333341</c:v>
                </c:pt>
                <c:pt idx="279">
                  <c:v>1.1625000000000001</c:v>
                </c:pt>
                <c:pt idx="280">
                  <c:v>1.166666666666667</c:v>
                </c:pt>
                <c:pt idx="281">
                  <c:v>1.1708333333333341</c:v>
                </c:pt>
                <c:pt idx="282">
                  <c:v>1.175</c:v>
                </c:pt>
                <c:pt idx="283">
                  <c:v>1.1791666666666669</c:v>
                </c:pt>
                <c:pt idx="284">
                  <c:v>1.1833333333333329</c:v>
                </c:pt>
                <c:pt idx="285">
                  <c:v>1.1875</c:v>
                </c:pt>
                <c:pt idx="286">
                  <c:v>1.1916666666666671</c:v>
                </c:pt>
                <c:pt idx="287">
                  <c:v>1.1958333333333331</c:v>
                </c:pt>
                <c:pt idx="288">
                  <c:v>1.2</c:v>
                </c:pt>
                <c:pt idx="289">
                  <c:v>1.2041666666666671</c:v>
                </c:pt>
                <c:pt idx="290">
                  <c:v>1.208333333333333</c:v>
                </c:pt>
                <c:pt idx="291">
                  <c:v>1.2124999999999999</c:v>
                </c:pt>
                <c:pt idx="292">
                  <c:v>1.216666666666667</c:v>
                </c:pt>
                <c:pt idx="293">
                  <c:v>1.220833333333333</c:v>
                </c:pt>
                <c:pt idx="294">
                  <c:v>1.2250000000000001</c:v>
                </c:pt>
                <c:pt idx="295">
                  <c:v>1.229166666666667</c:v>
                </c:pt>
                <c:pt idx="296">
                  <c:v>1.2333333333333329</c:v>
                </c:pt>
                <c:pt idx="297">
                  <c:v>1.2375</c:v>
                </c:pt>
                <c:pt idx="298">
                  <c:v>1.241666666666666</c:v>
                </c:pt>
                <c:pt idx="299">
                  <c:v>1.2458333333333329</c:v>
                </c:pt>
                <c:pt idx="300">
                  <c:v>1.25</c:v>
                </c:pt>
                <c:pt idx="301">
                  <c:v>1.2541666666666671</c:v>
                </c:pt>
                <c:pt idx="302">
                  <c:v>1.2583333333333331</c:v>
                </c:pt>
                <c:pt idx="303">
                  <c:v>1.2625</c:v>
                </c:pt>
                <c:pt idx="304">
                  <c:v>1.2666666666666671</c:v>
                </c:pt>
                <c:pt idx="305">
                  <c:v>1.270833333333333</c:v>
                </c:pt>
                <c:pt idx="306">
                  <c:v>1.2749999999999999</c:v>
                </c:pt>
                <c:pt idx="307">
                  <c:v>1.279166666666667</c:v>
                </c:pt>
                <c:pt idx="308">
                  <c:v>1.283333333333333</c:v>
                </c:pt>
                <c:pt idx="309">
                  <c:v>1.2875000000000001</c:v>
                </c:pt>
                <c:pt idx="310">
                  <c:v>1.2916666666666661</c:v>
                </c:pt>
                <c:pt idx="311">
                  <c:v>1.2958333333333329</c:v>
                </c:pt>
                <c:pt idx="312">
                  <c:v>1.3</c:v>
                </c:pt>
                <c:pt idx="313">
                  <c:v>1.3041666666666669</c:v>
                </c:pt>
                <c:pt idx="314">
                  <c:v>1.3083333333333329</c:v>
                </c:pt>
                <c:pt idx="315">
                  <c:v>1.3125</c:v>
                </c:pt>
                <c:pt idx="316">
                  <c:v>1.3166666666666671</c:v>
                </c:pt>
                <c:pt idx="317">
                  <c:v>1.3208333333333331</c:v>
                </c:pt>
                <c:pt idx="318">
                  <c:v>1.325</c:v>
                </c:pt>
                <c:pt idx="319">
                  <c:v>1.3291666666666671</c:v>
                </c:pt>
                <c:pt idx="320">
                  <c:v>1.333333333333333</c:v>
                </c:pt>
                <c:pt idx="321">
                  <c:v>1.3374999999999999</c:v>
                </c:pt>
                <c:pt idx="322">
                  <c:v>1.341666666666667</c:v>
                </c:pt>
                <c:pt idx="323">
                  <c:v>1.345833333333333</c:v>
                </c:pt>
                <c:pt idx="324">
                  <c:v>1.35</c:v>
                </c:pt>
                <c:pt idx="325">
                  <c:v>1.354166666666667</c:v>
                </c:pt>
                <c:pt idx="326">
                  <c:v>1.3583333333333341</c:v>
                </c:pt>
                <c:pt idx="327">
                  <c:v>1.3625</c:v>
                </c:pt>
                <c:pt idx="328">
                  <c:v>1.3666666666666669</c:v>
                </c:pt>
                <c:pt idx="329">
                  <c:v>1.3708333333333329</c:v>
                </c:pt>
                <c:pt idx="330">
                  <c:v>1.375</c:v>
                </c:pt>
                <c:pt idx="331">
                  <c:v>1.3791666666666671</c:v>
                </c:pt>
                <c:pt idx="332">
                  <c:v>1.3833333333333331</c:v>
                </c:pt>
                <c:pt idx="333">
                  <c:v>1.3875</c:v>
                </c:pt>
                <c:pt idx="334">
                  <c:v>1.3916666666666671</c:v>
                </c:pt>
                <c:pt idx="335">
                  <c:v>1.395833333333333</c:v>
                </c:pt>
                <c:pt idx="336">
                  <c:v>1.4</c:v>
                </c:pt>
                <c:pt idx="337">
                  <c:v>1.404166666666667</c:v>
                </c:pt>
                <c:pt idx="338">
                  <c:v>1.408333333333333</c:v>
                </c:pt>
                <c:pt idx="339">
                  <c:v>1.4125000000000001</c:v>
                </c:pt>
                <c:pt idx="340">
                  <c:v>1.4166666666666661</c:v>
                </c:pt>
                <c:pt idx="341">
                  <c:v>1.4208333333333329</c:v>
                </c:pt>
                <c:pt idx="342">
                  <c:v>1.425</c:v>
                </c:pt>
                <c:pt idx="343">
                  <c:v>1.429166666666666</c:v>
                </c:pt>
                <c:pt idx="344">
                  <c:v>1.4333333333333329</c:v>
                </c:pt>
                <c:pt idx="345">
                  <c:v>1.4375</c:v>
                </c:pt>
                <c:pt idx="346">
                  <c:v>1.441666666666666</c:v>
                </c:pt>
                <c:pt idx="347">
                  <c:v>1.4458333333333331</c:v>
                </c:pt>
                <c:pt idx="348">
                  <c:v>1.45</c:v>
                </c:pt>
                <c:pt idx="349">
                  <c:v>1.4541666666666671</c:v>
                </c:pt>
                <c:pt idx="350">
                  <c:v>1.458333333333333</c:v>
                </c:pt>
                <c:pt idx="351">
                  <c:v>1.4624999999999999</c:v>
                </c:pt>
                <c:pt idx="352">
                  <c:v>1.466666666666667</c:v>
                </c:pt>
                <c:pt idx="353">
                  <c:v>1.470833333333333</c:v>
                </c:pt>
                <c:pt idx="354">
                  <c:v>1.4750000000000001</c:v>
                </c:pt>
                <c:pt idx="355">
                  <c:v>1.4791666666666661</c:v>
                </c:pt>
                <c:pt idx="356">
                  <c:v>1.4833333333333329</c:v>
                </c:pt>
                <c:pt idx="357">
                  <c:v>1.4875</c:v>
                </c:pt>
                <c:pt idx="358">
                  <c:v>1.491666666666666</c:v>
                </c:pt>
                <c:pt idx="359">
                  <c:v>1.4958333333333329</c:v>
                </c:pt>
                <c:pt idx="360">
                  <c:v>1.5</c:v>
                </c:pt>
                <c:pt idx="361">
                  <c:v>1.5041666666666671</c:v>
                </c:pt>
                <c:pt idx="362">
                  <c:v>1.5083333333333331</c:v>
                </c:pt>
                <c:pt idx="363">
                  <c:v>1.5125</c:v>
                </c:pt>
                <c:pt idx="364">
                  <c:v>1.5166666666666671</c:v>
                </c:pt>
                <c:pt idx="365">
                  <c:v>1.520833333333333</c:v>
                </c:pt>
                <c:pt idx="366">
                  <c:v>1.5249999999999999</c:v>
                </c:pt>
                <c:pt idx="367">
                  <c:v>1.529166666666667</c:v>
                </c:pt>
                <c:pt idx="368">
                  <c:v>1.533333333333333</c:v>
                </c:pt>
                <c:pt idx="369">
                  <c:v>1.5375000000000001</c:v>
                </c:pt>
                <c:pt idx="370">
                  <c:v>1.541666666666667</c:v>
                </c:pt>
                <c:pt idx="371">
                  <c:v>1.5458333333333329</c:v>
                </c:pt>
                <c:pt idx="372">
                  <c:v>1.55</c:v>
                </c:pt>
                <c:pt idx="373">
                  <c:v>1.5541666666666669</c:v>
                </c:pt>
                <c:pt idx="374">
                  <c:v>1.5583333333333329</c:v>
                </c:pt>
                <c:pt idx="375">
                  <c:v>1.5625</c:v>
                </c:pt>
                <c:pt idx="376">
                  <c:v>1.5666666666666671</c:v>
                </c:pt>
                <c:pt idx="377">
                  <c:v>1.5708333333333331</c:v>
                </c:pt>
                <c:pt idx="378">
                  <c:v>1.575</c:v>
                </c:pt>
                <c:pt idx="379">
                  <c:v>1.5791666666666671</c:v>
                </c:pt>
                <c:pt idx="380">
                  <c:v>1.583333333333333</c:v>
                </c:pt>
                <c:pt idx="381">
                  <c:v>1.5874999999999999</c:v>
                </c:pt>
                <c:pt idx="382">
                  <c:v>1.591666666666667</c:v>
                </c:pt>
                <c:pt idx="383">
                  <c:v>1.595833333333333</c:v>
                </c:pt>
                <c:pt idx="384">
                  <c:v>1.6</c:v>
                </c:pt>
                <c:pt idx="385">
                  <c:v>1.604166666666667</c:v>
                </c:pt>
                <c:pt idx="386">
                  <c:v>1.6083333333333341</c:v>
                </c:pt>
                <c:pt idx="387">
                  <c:v>1.6125</c:v>
                </c:pt>
                <c:pt idx="388">
                  <c:v>1.6166666666666669</c:v>
                </c:pt>
                <c:pt idx="389">
                  <c:v>1.6208333333333329</c:v>
                </c:pt>
                <c:pt idx="390">
                  <c:v>1.625</c:v>
                </c:pt>
                <c:pt idx="391">
                  <c:v>1.6291666666666671</c:v>
                </c:pt>
                <c:pt idx="392">
                  <c:v>1.6333333333333331</c:v>
                </c:pt>
                <c:pt idx="393">
                  <c:v>1.6375</c:v>
                </c:pt>
                <c:pt idx="394">
                  <c:v>1.6416666666666671</c:v>
                </c:pt>
                <c:pt idx="395">
                  <c:v>1.645833333333333</c:v>
                </c:pt>
                <c:pt idx="396">
                  <c:v>1.65</c:v>
                </c:pt>
                <c:pt idx="397">
                  <c:v>1.654166666666667</c:v>
                </c:pt>
                <c:pt idx="398">
                  <c:v>1.6583333333333341</c:v>
                </c:pt>
                <c:pt idx="399">
                  <c:v>1.6625000000000001</c:v>
                </c:pt>
                <c:pt idx="400">
                  <c:v>1.666666666666667</c:v>
                </c:pt>
                <c:pt idx="401">
                  <c:v>1.6708333333333341</c:v>
                </c:pt>
                <c:pt idx="402">
                  <c:v>1.675</c:v>
                </c:pt>
                <c:pt idx="403">
                  <c:v>1.6791666666666669</c:v>
                </c:pt>
                <c:pt idx="404">
                  <c:v>1.6833333333333329</c:v>
                </c:pt>
                <c:pt idx="405">
                  <c:v>1.6875</c:v>
                </c:pt>
                <c:pt idx="406">
                  <c:v>1.6916666666666671</c:v>
                </c:pt>
                <c:pt idx="407">
                  <c:v>1.6958333333333331</c:v>
                </c:pt>
                <c:pt idx="408">
                  <c:v>1.7</c:v>
                </c:pt>
                <c:pt idx="409">
                  <c:v>1.7041666666666671</c:v>
                </c:pt>
                <c:pt idx="410">
                  <c:v>1.708333333333333</c:v>
                </c:pt>
                <c:pt idx="411">
                  <c:v>1.7124999999999999</c:v>
                </c:pt>
                <c:pt idx="412">
                  <c:v>1.716666666666667</c:v>
                </c:pt>
                <c:pt idx="413">
                  <c:v>1.7208333333333341</c:v>
                </c:pt>
                <c:pt idx="414">
                  <c:v>1.7250000000000001</c:v>
                </c:pt>
                <c:pt idx="415">
                  <c:v>1.729166666666667</c:v>
                </c:pt>
                <c:pt idx="416">
                  <c:v>1.7333333333333341</c:v>
                </c:pt>
                <c:pt idx="417">
                  <c:v>1.7375</c:v>
                </c:pt>
                <c:pt idx="418">
                  <c:v>1.7416666666666669</c:v>
                </c:pt>
                <c:pt idx="419">
                  <c:v>1.7458333333333329</c:v>
                </c:pt>
                <c:pt idx="420">
                  <c:v>1.75</c:v>
                </c:pt>
                <c:pt idx="421">
                  <c:v>1.7541666666666671</c:v>
                </c:pt>
                <c:pt idx="422">
                  <c:v>1.7583333333333331</c:v>
                </c:pt>
                <c:pt idx="423">
                  <c:v>1.7625</c:v>
                </c:pt>
                <c:pt idx="424">
                  <c:v>1.7666666666666671</c:v>
                </c:pt>
                <c:pt idx="425">
                  <c:v>1.770833333333333</c:v>
                </c:pt>
                <c:pt idx="426">
                  <c:v>1.7749999999999999</c:v>
                </c:pt>
                <c:pt idx="427">
                  <c:v>1.779166666666667</c:v>
                </c:pt>
                <c:pt idx="428">
                  <c:v>1.7833333333333341</c:v>
                </c:pt>
                <c:pt idx="429">
                  <c:v>1.7875000000000001</c:v>
                </c:pt>
                <c:pt idx="430">
                  <c:v>1.791666666666667</c:v>
                </c:pt>
                <c:pt idx="431">
                  <c:v>1.7958333333333341</c:v>
                </c:pt>
                <c:pt idx="432">
                  <c:v>1.8</c:v>
                </c:pt>
                <c:pt idx="433">
                  <c:v>1.8041666666666669</c:v>
                </c:pt>
                <c:pt idx="434">
                  <c:v>1.8083333333333329</c:v>
                </c:pt>
                <c:pt idx="435">
                  <c:v>1.8125</c:v>
                </c:pt>
                <c:pt idx="436">
                  <c:v>1.8166666666666671</c:v>
                </c:pt>
                <c:pt idx="437">
                  <c:v>1.8208333333333331</c:v>
                </c:pt>
                <c:pt idx="438">
                  <c:v>1.825</c:v>
                </c:pt>
                <c:pt idx="439">
                  <c:v>1.8291666666666671</c:v>
                </c:pt>
                <c:pt idx="440">
                  <c:v>1.833333333333333</c:v>
                </c:pt>
                <c:pt idx="441">
                  <c:v>1.8374999999999999</c:v>
                </c:pt>
                <c:pt idx="442">
                  <c:v>1.841666666666667</c:v>
                </c:pt>
                <c:pt idx="443">
                  <c:v>1.845833333333333</c:v>
                </c:pt>
                <c:pt idx="444">
                  <c:v>1.85</c:v>
                </c:pt>
                <c:pt idx="445">
                  <c:v>1.854166666666667</c:v>
                </c:pt>
                <c:pt idx="446">
                  <c:v>1.8583333333333341</c:v>
                </c:pt>
                <c:pt idx="447">
                  <c:v>1.8625</c:v>
                </c:pt>
                <c:pt idx="448">
                  <c:v>1.8666666666666669</c:v>
                </c:pt>
                <c:pt idx="449">
                  <c:v>1.8708333333333329</c:v>
                </c:pt>
                <c:pt idx="450">
                  <c:v>1.875</c:v>
                </c:pt>
                <c:pt idx="451">
                  <c:v>1.8791666666666671</c:v>
                </c:pt>
                <c:pt idx="452">
                  <c:v>1.8833333333333331</c:v>
                </c:pt>
                <c:pt idx="453">
                  <c:v>1.8875</c:v>
                </c:pt>
                <c:pt idx="454">
                  <c:v>1.8916666666666671</c:v>
                </c:pt>
                <c:pt idx="455">
                  <c:v>1.895833333333333</c:v>
                </c:pt>
                <c:pt idx="456">
                  <c:v>1.9</c:v>
                </c:pt>
                <c:pt idx="457">
                  <c:v>1.904166666666667</c:v>
                </c:pt>
                <c:pt idx="458">
                  <c:v>1.908333333333333</c:v>
                </c:pt>
                <c:pt idx="459">
                  <c:v>1.9125000000000001</c:v>
                </c:pt>
                <c:pt idx="460">
                  <c:v>1.9166666666666661</c:v>
                </c:pt>
                <c:pt idx="461">
                  <c:v>1.9208333333333329</c:v>
                </c:pt>
                <c:pt idx="462">
                  <c:v>1.925</c:v>
                </c:pt>
                <c:pt idx="463">
                  <c:v>1.929166666666666</c:v>
                </c:pt>
                <c:pt idx="464">
                  <c:v>1.9333333333333329</c:v>
                </c:pt>
                <c:pt idx="465">
                  <c:v>1.9375</c:v>
                </c:pt>
                <c:pt idx="466">
                  <c:v>1.941666666666666</c:v>
                </c:pt>
                <c:pt idx="467">
                  <c:v>1.9458333333333331</c:v>
                </c:pt>
                <c:pt idx="468">
                  <c:v>1.95</c:v>
                </c:pt>
                <c:pt idx="469">
                  <c:v>1.9541666666666671</c:v>
                </c:pt>
                <c:pt idx="470">
                  <c:v>1.958333333333333</c:v>
                </c:pt>
                <c:pt idx="471">
                  <c:v>1.9624999999999999</c:v>
                </c:pt>
                <c:pt idx="472">
                  <c:v>1.966666666666667</c:v>
                </c:pt>
                <c:pt idx="473">
                  <c:v>1.970833333333333</c:v>
                </c:pt>
                <c:pt idx="474">
                  <c:v>1.9750000000000001</c:v>
                </c:pt>
                <c:pt idx="475">
                  <c:v>1.9791666666666661</c:v>
                </c:pt>
                <c:pt idx="476">
                  <c:v>1.9833333333333329</c:v>
                </c:pt>
                <c:pt idx="477">
                  <c:v>1.9875</c:v>
                </c:pt>
                <c:pt idx="478">
                  <c:v>1.991666666666666</c:v>
                </c:pt>
                <c:pt idx="479">
                  <c:v>1.9958333333333329</c:v>
                </c:pt>
                <c:pt idx="480">
                  <c:v>2</c:v>
                </c:pt>
                <c:pt idx="481">
                  <c:v>2.0041666666666669</c:v>
                </c:pt>
                <c:pt idx="482">
                  <c:v>2.0083333333333342</c:v>
                </c:pt>
                <c:pt idx="483">
                  <c:v>2.0125000000000002</c:v>
                </c:pt>
                <c:pt idx="484">
                  <c:v>2.0166666666666662</c:v>
                </c:pt>
                <c:pt idx="485">
                  <c:v>2.020833333333333</c:v>
                </c:pt>
                <c:pt idx="486">
                  <c:v>2.0249999999999999</c:v>
                </c:pt>
                <c:pt idx="487">
                  <c:v>2.0291666666666668</c:v>
                </c:pt>
                <c:pt idx="488">
                  <c:v>2.0333333333333332</c:v>
                </c:pt>
                <c:pt idx="489">
                  <c:v>2.0375000000000001</c:v>
                </c:pt>
                <c:pt idx="490">
                  <c:v>2.041666666666667</c:v>
                </c:pt>
                <c:pt idx="491">
                  <c:v>2.0458333333333329</c:v>
                </c:pt>
                <c:pt idx="492">
                  <c:v>2.0499999999999998</c:v>
                </c:pt>
                <c:pt idx="493">
                  <c:v>2.0541666666666671</c:v>
                </c:pt>
                <c:pt idx="494">
                  <c:v>2.0583333333333331</c:v>
                </c:pt>
                <c:pt idx="495">
                  <c:v>2.0625</c:v>
                </c:pt>
                <c:pt idx="496">
                  <c:v>2.0666666666666669</c:v>
                </c:pt>
                <c:pt idx="497">
                  <c:v>2.0708333333333329</c:v>
                </c:pt>
                <c:pt idx="498">
                  <c:v>2.0750000000000002</c:v>
                </c:pt>
                <c:pt idx="499">
                  <c:v>2.0791666666666671</c:v>
                </c:pt>
                <c:pt idx="500">
                  <c:v>2.0833333333333339</c:v>
                </c:pt>
                <c:pt idx="501">
                  <c:v>2.0874999999999999</c:v>
                </c:pt>
                <c:pt idx="502">
                  <c:v>2.0916666666666668</c:v>
                </c:pt>
                <c:pt idx="503">
                  <c:v>2.0958333333333332</c:v>
                </c:pt>
                <c:pt idx="504">
                  <c:v>2.1</c:v>
                </c:pt>
                <c:pt idx="505">
                  <c:v>2.104166666666667</c:v>
                </c:pt>
                <c:pt idx="506">
                  <c:v>2.1083333333333338</c:v>
                </c:pt>
                <c:pt idx="507">
                  <c:v>2.112499999999998</c:v>
                </c:pt>
                <c:pt idx="508">
                  <c:v>2.1166666666666671</c:v>
                </c:pt>
                <c:pt idx="509">
                  <c:v>2.1208333333333331</c:v>
                </c:pt>
                <c:pt idx="510">
                  <c:v>2.125</c:v>
                </c:pt>
                <c:pt idx="511">
                  <c:v>2.1291666666666669</c:v>
                </c:pt>
                <c:pt idx="512">
                  <c:v>2.1333333333333342</c:v>
                </c:pt>
                <c:pt idx="513">
                  <c:v>2.1375000000000002</c:v>
                </c:pt>
                <c:pt idx="514">
                  <c:v>2.1416666666666671</c:v>
                </c:pt>
                <c:pt idx="515">
                  <c:v>2.145833333333333</c:v>
                </c:pt>
                <c:pt idx="516">
                  <c:v>2.15</c:v>
                </c:pt>
                <c:pt idx="517">
                  <c:v>2.1541666666666668</c:v>
                </c:pt>
                <c:pt idx="518">
                  <c:v>2.1583333333333332</c:v>
                </c:pt>
                <c:pt idx="519">
                  <c:v>2.1625000000000001</c:v>
                </c:pt>
                <c:pt idx="520">
                  <c:v>2.1666666666666661</c:v>
                </c:pt>
                <c:pt idx="521">
                  <c:v>2.1708333333333329</c:v>
                </c:pt>
                <c:pt idx="522">
                  <c:v>2.1749999999999998</c:v>
                </c:pt>
                <c:pt idx="523">
                  <c:v>2.1791666666666671</c:v>
                </c:pt>
                <c:pt idx="524">
                  <c:v>2.1833333333333331</c:v>
                </c:pt>
                <c:pt idx="525">
                  <c:v>2.1875</c:v>
                </c:pt>
                <c:pt idx="526">
                  <c:v>2.1916666666666669</c:v>
                </c:pt>
                <c:pt idx="527">
                  <c:v>2.1958333333333329</c:v>
                </c:pt>
                <c:pt idx="528">
                  <c:v>2.2000000000000002</c:v>
                </c:pt>
                <c:pt idx="529">
                  <c:v>2.2041666666666671</c:v>
                </c:pt>
                <c:pt idx="530">
                  <c:v>2.2083333333333339</c:v>
                </c:pt>
                <c:pt idx="531">
                  <c:v>2.212499999999999</c:v>
                </c:pt>
                <c:pt idx="532">
                  <c:v>2.2166666666666668</c:v>
                </c:pt>
                <c:pt idx="533">
                  <c:v>2.2208333333333332</c:v>
                </c:pt>
                <c:pt idx="534">
                  <c:v>2.2250000000000001</c:v>
                </c:pt>
                <c:pt idx="535">
                  <c:v>2.229166666666667</c:v>
                </c:pt>
                <c:pt idx="536">
                  <c:v>2.2333333333333338</c:v>
                </c:pt>
                <c:pt idx="537">
                  <c:v>2.2374999999999998</c:v>
                </c:pt>
                <c:pt idx="538">
                  <c:v>2.2416666666666671</c:v>
                </c:pt>
                <c:pt idx="539">
                  <c:v>2.2458333333333331</c:v>
                </c:pt>
                <c:pt idx="540">
                  <c:v>2.25</c:v>
                </c:pt>
                <c:pt idx="541">
                  <c:v>2.2541666666666669</c:v>
                </c:pt>
                <c:pt idx="542">
                  <c:v>2.2583333333333342</c:v>
                </c:pt>
                <c:pt idx="543">
                  <c:v>2.2625000000000002</c:v>
                </c:pt>
                <c:pt idx="544">
                  <c:v>2.2666666666666671</c:v>
                </c:pt>
                <c:pt idx="545">
                  <c:v>2.270833333333333</c:v>
                </c:pt>
                <c:pt idx="546">
                  <c:v>2.2749999999999999</c:v>
                </c:pt>
                <c:pt idx="547">
                  <c:v>2.2791666666666668</c:v>
                </c:pt>
                <c:pt idx="548">
                  <c:v>2.2833333333333332</c:v>
                </c:pt>
                <c:pt idx="549">
                  <c:v>2.2875000000000001</c:v>
                </c:pt>
                <c:pt idx="550">
                  <c:v>2.2916666666666661</c:v>
                </c:pt>
                <c:pt idx="551">
                  <c:v>2.2958333333333329</c:v>
                </c:pt>
                <c:pt idx="552">
                  <c:v>2.2999999999999998</c:v>
                </c:pt>
                <c:pt idx="553">
                  <c:v>2.3041666666666671</c:v>
                </c:pt>
                <c:pt idx="554">
                  <c:v>2.3083333333333331</c:v>
                </c:pt>
                <c:pt idx="555">
                  <c:v>2.3125</c:v>
                </c:pt>
                <c:pt idx="556">
                  <c:v>2.3166666666666651</c:v>
                </c:pt>
                <c:pt idx="557">
                  <c:v>2.3208333333333329</c:v>
                </c:pt>
                <c:pt idx="558">
                  <c:v>2.3250000000000002</c:v>
                </c:pt>
                <c:pt idx="559">
                  <c:v>2.3291666666666671</c:v>
                </c:pt>
                <c:pt idx="560">
                  <c:v>2.333333333333333</c:v>
                </c:pt>
                <c:pt idx="561">
                  <c:v>2.337499999999999</c:v>
                </c:pt>
                <c:pt idx="562">
                  <c:v>2.3416666666666668</c:v>
                </c:pt>
                <c:pt idx="563">
                  <c:v>2.3458333333333332</c:v>
                </c:pt>
                <c:pt idx="564">
                  <c:v>2.35</c:v>
                </c:pt>
                <c:pt idx="565">
                  <c:v>2.3541666666666661</c:v>
                </c:pt>
                <c:pt idx="566">
                  <c:v>2.3583333333333329</c:v>
                </c:pt>
                <c:pt idx="567">
                  <c:v>2.362499999999998</c:v>
                </c:pt>
                <c:pt idx="568">
                  <c:v>2.3666666666666671</c:v>
                </c:pt>
                <c:pt idx="569">
                  <c:v>2.3708333333333331</c:v>
                </c:pt>
                <c:pt idx="570">
                  <c:v>2.375</c:v>
                </c:pt>
                <c:pt idx="571">
                  <c:v>2.3791666666666669</c:v>
                </c:pt>
                <c:pt idx="572">
                  <c:v>2.3833333333333342</c:v>
                </c:pt>
                <c:pt idx="573">
                  <c:v>2.3875000000000002</c:v>
                </c:pt>
                <c:pt idx="574">
                  <c:v>2.3916666666666662</c:v>
                </c:pt>
                <c:pt idx="575">
                  <c:v>2.395833333333333</c:v>
                </c:pt>
                <c:pt idx="576">
                  <c:v>2.4</c:v>
                </c:pt>
                <c:pt idx="577">
                  <c:v>2.4041666666666668</c:v>
                </c:pt>
                <c:pt idx="578">
                  <c:v>2.4083333333333332</c:v>
                </c:pt>
                <c:pt idx="579">
                  <c:v>2.4125000000000001</c:v>
                </c:pt>
                <c:pt idx="580">
                  <c:v>2.4166666666666661</c:v>
                </c:pt>
                <c:pt idx="581">
                  <c:v>2.4208333333333329</c:v>
                </c:pt>
                <c:pt idx="582">
                  <c:v>2.4249999999999998</c:v>
                </c:pt>
                <c:pt idx="583">
                  <c:v>2.4291666666666671</c:v>
                </c:pt>
                <c:pt idx="584">
                  <c:v>2.4333333333333331</c:v>
                </c:pt>
                <c:pt idx="585">
                  <c:v>2.4375</c:v>
                </c:pt>
                <c:pt idx="586">
                  <c:v>2.4416666666666669</c:v>
                </c:pt>
                <c:pt idx="587">
                  <c:v>2.4458333333333329</c:v>
                </c:pt>
                <c:pt idx="588">
                  <c:v>2.4500000000000002</c:v>
                </c:pt>
                <c:pt idx="589">
                  <c:v>2.4541666666666671</c:v>
                </c:pt>
                <c:pt idx="590">
                  <c:v>2.458333333333333</c:v>
                </c:pt>
                <c:pt idx="591">
                  <c:v>2.462499999999999</c:v>
                </c:pt>
                <c:pt idx="592">
                  <c:v>2.4666666666666668</c:v>
                </c:pt>
                <c:pt idx="593">
                  <c:v>2.4708333333333332</c:v>
                </c:pt>
                <c:pt idx="594">
                  <c:v>2.4750000000000001</c:v>
                </c:pt>
                <c:pt idx="595">
                  <c:v>2.4791666666666661</c:v>
                </c:pt>
                <c:pt idx="596">
                  <c:v>2.4833333333333338</c:v>
                </c:pt>
                <c:pt idx="597">
                  <c:v>2.4874999999999998</c:v>
                </c:pt>
                <c:pt idx="598">
                  <c:v>2.4916666666666671</c:v>
                </c:pt>
                <c:pt idx="599">
                  <c:v>2.4958333333333331</c:v>
                </c:pt>
                <c:pt idx="600">
                  <c:v>2.5</c:v>
                </c:pt>
                <c:pt idx="601">
                  <c:v>2.5041666666666669</c:v>
                </c:pt>
                <c:pt idx="602">
                  <c:v>2.5083333333333342</c:v>
                </c:pt>
                <c:pt idx="603">
                  <c:v>2.5125000000000002</c:v>
                </c:pt>
                <c:pt idx="604">
                  <c:v>2.5166666666666662</c:v>
                </c:pt>
                <c:pt idx="605">
                  <c:v>2.520833333333333</c:v>
                </c:pt>
                <c:pt idx="606">
                  <c:v>2.5249999999999999</c:v>
                </c:pt>
                <c:pt idx="607">
                  <c:v>2.5291666666666668</c:v>
                </c:pt>
                <c:pt idx="608">
                  <c:v>2.5333333333333332</c:v>
                </c:pt>
                <c:pt idx="609">
                  <c:v>2.5375000000000001</c:v>
                </c:pt>
                <c:pt idx="610">
                  <c:v>2.541666666666667</c:v>
                </c:pt>
                <c:pt idx="611">
                  <c:v>2.5458333333333329</c:v>
                </c:pt>
                <c:pt idx="612">
                  <c:v>2.5499999999999998</c:v>
                </c:pt>
                <c:pt idx="613">
                  <c:v>2.5541666666666671</c:v>
                </c:pt>
                <c:pt idx="614">
                  <c:v>2.5583333333333331</c:v>
                </c:pt>
                <c:pt idx="615">
                  <c:v>2.5625</c:v>
                </c:pt>
                <c:pt idx="616">
                  <c:v>2.5666666666666669</c:v>
                </c:pt>
                <c:pt idx="617">
                  <c:v>2.5708333333333329</c:v>
                </c:pt>
                <c:pt idx="618">
                  <c:v>2.5750000000000002</c:v>
                </c:pt>
                <c:pt idx="619">
                  <c:v>2.5791666666666671</c:v>
                </c:pt>
                <c:pt idx="620">
                  <c:v>2.5833333333333339</c:v>
                </c:pt>
                <c:pt idx="621">
                  <c:v>2.5874999999999999</c:v>
                </c:pt>
                <c:pt idx="622">
                  <c:v>2.5916666666666668</c:v>
                </c:pt>
                <c:pt idx="623">
                  <c:v>2.5958333333333332</c:v>
                </c:pt>
                <c:pt idx="624">
                  <c:v>2.6</c:v>
                </c:pt>
                <c:pt idx="625">
                  <c:v>2.604166666666667</c:v>
                </c:pt>
                <c:pt idx="626">
                  <c:v>2.6083333333333338</c:v>
                </c:pt>
                <c:pt idx="627">
                  <c:v>2.612499999999998</c:v>
                </c:pt>
                <c:pt idx="628">
                  <c:v>2.6166666666666671</c:v>
                </c:pt>
                <c:pt idx="629">
                  <c:v>2.6208333333333331</c:v>
                </c:pt>
                <c:pt idx="630">
                  <c:v>2.625</c:v>
                </c:pt>
                <c:pt idx="631">
                  <c:v>2.6291666666666669</c:v>
                </c:pt>
                <c:pt idx="632">
                  <c:v>2.6333333333333342</c:v>
                </c:pt>
                <c:pt idx="633">
                  <c:v>2.6375000000000002</c:v>
                </c:pt>
                <c:pt idx="634">
                  <c:v>2.6416666666666671</c:v>
                </c:pt>
                <c:pt idx="635">
                  <c:v>2.645833333333333</c:v>
                </c:pt>
                <c:pt idx="636">
                  <c:v>2.65</c:v>
                </c:pt>
                <c:pt idx="637">
                  <c:v>2.6541666666666668</c:v>
                </c:pt>
                <c:pt idx="638">
                  <c:v>2.6583333333333332</c:v>
                </c:pt>
                <c:pt idx="639">
                  <c:v>2.6625000000000001</c:v>
                </c:pt>
                <c:pt idx="640">
                  <c:v>2.6666666666666661</c:v>
                </c:pt>
                <c:pt idx="641">
                  <c:v>2.6708333333333329</c:v>
                </c:pt>
                <c:pt idx="642">
                  <c:v>2.6749999999999998</c:v>
                </c:pt>
                <c:pt idx="643">
                  <c:v>2.6791666666666671</c:v>
                </c:pt>
                <c:pt idx="644">
                  <c:v>2.6833333333333331</c:v>
                </c:pt>
                <c:pt idx="645">
                  <c:v>2.6875</c:v>
                </c:pt>
                <c:pt idx="646">
                  <c:v>2.6916666666666669</c:v>
                </c:pt>
                <c:pt idx="647">
                  <c:v>2.6958333333333329</c:v>
                </c:pt>
                <c:pt idx="648">
                  <c:v>2.7</c:v>
                </c:pt>
                <c:pt idx="649">
                  <c:v>2.7041666666666671</c:v>
                </c:pt>
                <c:pt idx="650">
                  <c:v>2.7083333333333339</c:v>
                </c:pt>
                <c:pt idx="651">
                  <c:v>2.712499999999999</c:v>
                </c:pt>
                <c:pt idx="652">
                  <c:v>2.7166666666666668</c:v>
                </c:pt>
                <c:pt idx="653">
                  <c:v>2.7208333333333332</c:v>
                </c:pt>
                <c:pt idx="654">
                  <c:v>2.7250000000000001</c:v>
                </c:pt>
                <c:pt idx="655">
                  <c:v>2.729166666666667</c:v>
                </c:pt>
                <c:pt idx="656">
                  <c:v>2.7333333333333338</c:v>
                </c:pt>
                <c:pt idx="657">
                  <c:v>2.7374999999999998</c:v>
                </c:pt>
                <c:pt idx="658">
                  <c:v>2.7416666666666671</c:v>
                </c:pt>
                <c:pt idx="659">
                  <c:v>2.7458333333333331</c:v>
                </c:pt>
                <c:pt idx="660">
                  <c:v>2.75</c:v>
                </c:pt>
                <c:pt idx="661">
                  <c:v>2.7541666666666669</c:v>
                </c:pt>
                <c:pt idx="662">
                  <c:v>2.7583333333333342</c:v>
                </c:pt>
                <c:pt idx="663">
                  <c:v>2.7625000000000002</c:v>
                </c:pt>
                <c:pt idx="664">
                  <c:v>2.7666666666666671</c:v>
                </c:pt>
                <c:pt idx="665">
                  <c:v>2.770833333333333</c:v>
                </c:pt>
                <c:pt idx="666">
                  <c:v>2.7749999999999999</c:v>
                </c:pt>
                <c:pt idx="667">
                  <c:v>2.7791666666666668</c:v>
                </c:pt>
                <c:pt idx="668">
                  <c:v>2.7833333333333332</c:v>
                </c:pt>
                <c:pt idx="669">
                  <c:v>2.7875000000000001</c:v>
                </c:pt>
                <c:pt idx="670">
                  <c:v>2.7916666666666661</c:v>
                </c:pt>
                <c:pt idx="671">
                  <c:v>2.7958333333333329</c:v>
                </c:pt>
                <c:pt idx="672">
                  <c:v>2.8</c:v>
                </c:pt>
                <c:pt idx="673">
                  <c:v>2.8041666666666671</c:v>
                </c:pt>
                <c:pt idx="674">
                  <c:v>2.8083333333333331</c:v>
                </c:pt>
                <c:pt idx="675">
                  <c:v>2.8125</c:v>
                </c:pt>
                <c:pt idx="676">
                  <c:v>2.8166666666666651</c:v>
                </c:pt>
                <c:pt idx="677">
                  <c:v>2.8208333333333329</c:v>
                </c:pt>
                <c:pt idx="678">
                  <c:v>2.8250000000000002</c:v>
                </c:pt>
                <c:pt idx="679">
                  <c:v>2.8291666666666671</c:v>
                </c:pt>
                <c:pt idx="680">
                  <c:v>2.833333333333333</c:v>
                </c:pt>
                <c:pt idx="681">
                  <c:v>2.837499999999999</c:v>
                </c:pt>
                <c:pt idx="682">
                  <c:v>2.8416666666666668</c:v>
                </c:pt>
                <c:pt idx="683">
                  <c:v>2.8458333333333332</c:v>
                </c:pt>
                <c:pt idx="684">
                  <c:v>2.85</c:v>
                </c:pt>
                <c:pt idx="685">
                  <c:v>2.8541666666666661</c:v>
                </c:pt>
                <c:pt idx="686">
                  <c:v>2.8583333333333329</c:v>
                </c:pt>
                <c:pt idx="687">
                  <c:v>2.862499999999998</c:v>
                </c:pt>
                <c:pt idx="688">
                  <c:v>2.8666666666666671</c:v>
                </c:pt>
                <c:pt idx="689">
                  <c:v>2.8708333333333331</c:v>
                </c:pt>
                <c:pt idx="690">
                  <c:v>2.875</c:v>
                </c:pt>
                <c:pt idx="691">
                  <c:v>2.8791666666666669</c:v>
                </c:pt>
                <c:pt idx="692">
                  <c:v>2.8833333333333342</c:v>
                </c:pt>
                <c:pt idx="693">
                  <c:v>2.8875000000000002</c:v>
                </c:pt>
                <c:pt idx="694">
                  <c:v>2.8916666666666662</c:v>
                </c:pt>
                <c:pt idx="695">
                  <c:v>2.895833333333333</c:v>
                </c:pt>
                <c:pt idx="696">
                  <c:v>2.9</c:v>
                </c:pt>
                <c:pt idx="697">
                  <c:v>2.9041666666666668</c:v>
                </c:pt>
                <c:pt idx="698">
                  <c:v>2.9083333333333332</c:v>
                </c:pt>
                <c:pt idx="699">
                  <c:v>2.9125000000000001</c:v>
                </c:pt>
                <c:pt idx="700">
                  <c:v>2.9166666666666661</c:v>
                </c:pt>
                <c:pt idx="701">
                  <c:v>2.9208333333333329</c:v>
                </c:pt>
                <c:pt idx="702">
                  <c:v>2.9249999999999998</c:v>
                </c:pt>
                <c:pt idx="703">
                  <c:v>2.9291666666666671</c:v>
                </c:pt>
                <c:pt idx="704">
                  <c:v>2.9333333333333331</c:v>
                </c:pt>
                <c:pt idx="705">
                  <c:v>2.9375</c:v>
                </c:pt>
                <c:pt idx="706">
                  <c:v>2.9416666666666669</c:v>
                </c:pt>
                <c:pt idx="707">
                  <c:v>2.9458333333333329</c:v>
                </c:pt>
                <c:pt idx="708">
                  <c:v>2.95</c:v>
                </c:pt>
                <c:pt idx="709">
                  <c:v>2.9541666666666671</c:v>
                </c:pt>
                <c:pt idx="710">
                  <c:v>2.958333333333333</c:v>
                </c:pt>
                <c:pt idx="711">
                  <c:v>2.962499999999999</c:v>
                </c:pt>
                <c:pt idx="712">
                  <c:v>2.9666666666666668</c:v>
                </c:pt>
                <c:pt idx="713">
                  <c:v>2.9708333333333332</c:v>
                </c:pt>
                <c:pt idx="714">
                  <c:v>2.9750000000000001</c:v>
                </c:pt>
                <c:pt idx="715">
                  <c:v>2.9791666666666661</c:v>
                </c:pt>
                <c:pt idx="716">
                  <c:v>2.9833333333333338</c:v>
                </c:pt>
                <c:pt idx="717">
                  <c:v>2.9874999999999998</c:v>
                </c:pt>
                <c:pt idx="718">
                  <c:v>2.9916666666666671</c:v>
                </c:pt>
                <c:pt idx="719">
                  <c:v>2.9958333333333331</c:v>
                </c:pt>
                <c:pt idx="720">
                  <c:v>3</c:v>
                </c:pt>
                <c:pt idx="721">
                  <c:v>3.0041666666666669</c:v>
                </c:pt>
                <c:pt idx="722">
                  <c:v>3.0083333333333342</c:v>
                </c:pt>
                <c:pt idx="723">
                  <c:v>3.0125000000000002</c:v>
                </c:pt>
                <c:pt idx="724">
                  <c:v>3.0166666666666662</c:v>
                </c:pt>
                <c:pt idx="725">
                  <c:v>3.020833333333333</c:v>
                </c:pt>
                <c:pt idx="726">
                  <c:v>3.0249999999999999</c:v>
                </c:pt>
                <c:pt idx="727">
                  <c:v>3.0291666666666668</c:v>
                </c:pt>
                <c:pt idx="728">
                  <c:v>3.0333333333333332</c:v>
                </c:pt>
                <c:pt idx="729">
                  <c:v>3.0375000000000001</c:v>
                </c:pt>
                <c:pt idx="730">
                  <c:v>3.041666666666667</c:v>
                </c:pt>
                <c:pt idx="731">
                  <c:v>3.0458333333333329</c:v>
                </c:pt>
                <c:pt idx="732">
                  <c:v>3.05</c:v>
                </c:pt>
                <c:pt idx="733">
                  <c:v>3.0541666666666671</c:v>
                </c:pt>
                <c:pt idx="734">
                  <c:v>3.0583333333333331</c:v>
                </c:pt>
                <c:pt idx="735">
                  <c:v>3.0625</c:v>
                </c:pt>
                <c:pt idx="736">
                  <c:v>3.0666666666666669</c:v>
                </c:pt>
                <c:pt idx="737">
                  <c:v>3.0708333333333329</c:v>
                </c:pt>
                <c:pt idx="738">
                  <c:v>3.0750000000000002</c:v>
                </c:pt>
                <c:pt idx="739">
                  <c:v>3.0791666666666671</c:v>
                </c:pt>
                <c:pt idx="740">
                  <c:v>3.0833333333333339</c:v>
                </c:pt>
                <c:pt idx="741">
                  <c:v>3.0874999999999999</c:v>
                </c:pt>
                <c:pt idx="742">
                  <c:v>3.0916666666666668</c:v>
                </c:pt>
                <c:pt idx="743">
                  <c:v>3.0958333333333332</c:v>
                </c:pt>
                <c:pt idx="744">
                  <c:v>3.1</c:v>
                </c:pt>
                <c:pt idx="745">
                  <c:v>3.104166666666667</c:v>
                </c:pt>
                <c:pt idx="746">
                  <c:v>3.1083333333333338</c:v>
                </c:pt>
                <c:pt idx="747">
                  <c:v>3.112499999999998</c:v>
                </c:pt>
                <c:pt idx="748">
                  <c:v>3.1166666666666671</c:v>
                </c:pt>
                <c:pt idx="749">
                  <c:v>3.1208333333333331</c:v>
                </c:pt>
                <c:pt idx="750">
                  <c:v>3.125</c:v>
                </c:pt>
                <c:pt idx="751">
                  <c:v>3.1291666666666669</c:v>
                </c:pt>
                <c:pt idx="752">
                  <c:v>3.1333333333333342</c:v>
                </c:pt>
                <c:pt idx="753">
                  <c:v>3.1375000000000002</c:v>
                </c:pt>
                <c:pt idx="754">
                  <c:v>3.1416666666666671</c:v>
                </c:pt>
                <c:pt idx="755">
                  <c:v>3.145833333333333</c:v>
                </c:pt>
                <c:pt idx="756">
                  <c:v>3.15</c:v>
                </c:pt>
                <c:pt idx="757">
                  <c:v>3.1541666666666668</c:v>
                </c:pt>
                <c:pt idx="758">
                  <c:v>3.1583333333333332</c:v>
                </c:pt>
                <c:pt idx="759">
                  <c:v>3.1625000000000001</c:v>
                </c:pt>
                <c:pt idx="760">
                  <c:v>3.1666666666666661</c:v>
                </c:pt>
                <c:pt idx="761">
                  <c:v>3.1708333333333329</c:v>
                </c:pt>
                <c:pt idx="762">
                  <c:v>3.1749999999999998</c:v>
                </c:pt>
                <c:pt idx="763">
                  <c:v>3.1791666666666671</c:v>
                </c:pt>
                <c:pt idx="764">
                  <c:v>3.1833333333333331</c:v>
                </c:pt>
                <c:pt idx="765">
                  <c:v>3.1875</c:v>
                </c:pt>
                <c:pt idx="766">
                  <c:v>3.1916666666666669</c:v>
                </c:pt>
                <c:pt idx="767">
                  <c:v>3.1958333333333329</c:v>
                </c:pt>
                <c:pt idx="768">
                  <c:v>3.2</c:v>
                </c:pt>
                <c:pt idx="769">
                  <c:v>3.2041666666666671</c:v>
                </c:pt>
                <c:pt idx="770">
                  <c:v>3.2083333333333339</c:v>
                </c:pt>
                <c:pt idx="771">
                  <c:v>3.212499999999999</c:v>
                </c:pt>
                <c:pt idx="772">
                  <c:v>3.2166666666666668</c:v>
                </c:pt>
                <c:pt idx="773">
                  <c:v>3.2208333333333332</c:v>
                </c:pt>
                <c:pt idx="774">
                  <c:v>3.2250000000000001</c:v>
                </c:pt>
                <c:pt idx="775">
                  <c:v>3.229166666666667</c:v>
                </c:pt>
                <c:pt idx="776">
                  <c:v>3.2333333333333338</c:v>
                </c:pt>
                <c:pt idx="777">
                  <c:v>3.2374999999999998</c:v>
                </c:pt>
                <c:pt idx="778">
                  <c:v>3.2416666666666671</c:v>
                </c:pt>
                <c:pt idx="779">
                  <c:v>3.2458333333333331</c:v>
                </c:pt>
                <c:pt idx="780">
                  <c:v>3.25</c:v>
                </c:pt>
                <c:pt idx="781">
                  <c:v>3.2541666666666669</c:v>
                </c:pt>
                <c:pt idx="782">
                  <c:v>3.2583333333333342</c:v>
                </c:pt>
                <c:pt idx="783">
                  <c:v>3.2625000000000002</c:v>
                </c:pt>
                <c:pt idx="784">
                  <c:v>3.2666666666666671</c:v>
                </c:pt>
                <c:pt idx="785">
                  <c:v>3.270833333333333</c:v>
                </c:pt>
                <c:pt idx="786">
                  <c:v>3.2749999999999999</c:v>
                </c:pt>
                <c:pt idx="787">
                  <c:v>3.2791666666666668</c:v>
                </c:pt>
                <c:pt idx="788">
                  <c:v>3.2833333333333332</c:v>
                </c:pt>
                <c:pt idx="789">
                  <c:v>3.2875000000000001</c:v>
                </c:pt>
                <c:pt idx="790">
                  <c:v>3.2916666666666661</c:v>
                </c:pt>
                <c:pt idx="791">
                  <c:v>3.2958333333333329</c:v>
                </c:pt>
                <c:pt idx="792">
                  <c:v>3.3</c:v>
                </c:pt>
                <c:pt idx="793">
                  <c:v>3.3041666666666671</c:v>
                </c:pt>
                <c:pt idx="794">
                  <c:v>3.3083333333333331</c:v>
                </c:pt>
                <c:pt idx="795">
                  <c:v>3.3125</c:v>
                </c:pt>
                <c:pt idx="796">
                  <c:v>3.3166666666666651</c:v>
                </c:pt>
                <c:pt idx="797">
                  <c:v>3.3208333333333329</c:v>
                </c:pt>
                <c:pt idx="798">
                  <c:v>3.3250000000000002</c:v>
                </c:pt>
                <c:pt idx="799">
                  <c:v>3.3291666666666671</c:v>
                </c:pt>
                <c:pt idx="800">
                  <c:v>3.333333333333333</c:v>
                </c:pt>
                <c:pt idx="801">
                  <c:v>3.337499999999999</c:v>
                </c:pt>
                <c:pt idx="802">
                  <c:v>3.3416666666666668</c:v>
                </c:pt>
                <c:pt idx="803">
                  <c:v>3.3458333333333332</c:v>
                </c:pt>
                <c:pt idx="804">
                  <c:v>3.35</c:v>
                </c:pt>
                <c:pt idx="805">
                  <c:v>3.3541666666666661</c:v>
                </c:pt>
                <c:pt idx="806">
                  <c:v>3.3583333333333329</c:v>
                </c:pt>
                <c:pt idx="807">
                  <c:v>3.362499999999998</c:v>
                </c:pt>
                <c:pt idx="808">
                  <c:v>3.3666666666666671</c:v>
                </c:pt>
                <c:pt idx="809">
                  <c:v>3.3708333333333331</c:v>
                </c:pt>
                <c:pt idx="810">
                  <c:v>3.375</c:v>
                </c:pt>
                <c:pt idx="811">
                  <c:v>3.3791666666666669</c:v>
                </c:pt>
                <c:pt idx="812">
                  <c:v>3.3833333333333342</c:v>
                </c:pt>
                <c:pt idx="813">
                  <c:v>3.3875000000000002</c:v>
                </c:pt>
                <c:pt idx="814">
                  <c:v>3.3916666666666662</c:v>
                </c:pt>
                <c:pt idx="815">
                  <c:v>3.395833333333333</c:v>
                </c:pt>
                <c:pt idx="816">
                  <c:v>3.4</c:v>
                </c:pt>
                <c:pt idx="817">
                  <c:v>3.4041666666666668</c:v>
                </c:pt>
                <c:pt idx="818">
                  <c:v>3.4083333333333332</c:v>
                </c:pt>
                <c:pt idx="819">
                  <c:v>3.4125000000000001</c:v>
                </c:pt>
                <c:pt idx="820">
                  <c:v>3.4166666666666661</c:v>
                </c:pt>
                <c:pt idx="821">
                  <c:v>3.4208333333333329</c:v>
                </c:pt>
                <c:pt idx="822">
                  <c:v>3.4249999999999998</c:v>
                </c:pt>
                <c:pt idx="823">
                  <c:v>3.4291666666666671</c:v>
                </c:pt>
                <c:pt idx="824">
                  <c:v>3.4333333333333331</c:v>
                </c:pt>
                <c:pt idx="825">
                  <c:v>3.4375</c:v>
                </c:pt>
                <c:pt idx="826">
                  <c:v>3.4416666666666669</c:v>
                </c:pt>
                <c:pt idx="827">
                  <c:v>3.4458333333333329</c:v>
                </c:pt>
                <c:pt idx="828">
                  <c:v>3.45</c:v>
                </c:pt>
                <c:pt idx="829">
                  <c:v>3.4541666666666671</c:v>
                </c:pt>
                <c:pt idx="830">
                  <c:v>3.458333333333333</c:v>
                </c:pt>
                <c:pt idx="831">
                  <c:v>3.462499999999999</c:v>
                </c:pt>
                <c:pt idx="832">
                  <c:v>3.4666666666666668</c:v>
                </c:pt>
                <c:pt idx="833">
                  <c:v>3.4708333333333332</c:v>
                </c:pt>
                <c:pt idx="834">
                  <c:v>3.4750000000000001</c:v>
                </c:pt>
                <c:pt idx="835">
                  <c:v>3.4791666666666661</c:v>
                </c:pt>
                <c:pt idx="836">
                  <c:v>3.4833333333333338</c:v>
                </c:pt>
                <c:pt idx="837">
                  <c:v>3.4874999999999998</c:v>
                </c:pt>
                <c:pt idx="838">
                  <c:v>3.4916666666666671</c:v>
                </c:pt>
                <c:pt idx="839">
                  <c:v>3.4958333333333331</c:v>
                </c:pt>
                <c:pt idx="840">
                  <c:v>3.5</c:v>
                </c:pt>
                <c:pt idx="841">
                  <c:v>3.5041666666666669</c:v>
                </c:pt>
                <c:pt idx="842">
                  <c:v>3.5083333333333342</c:v>
                </c:pt>
                <c:pt idx="843">
                  <c:v>3.5125000000000002</c:v>
                </c:pt>
                <c:pt idx="844">
                  <c:v>3.5166666666666662</c:v>
                </c:pt>
                <c:pt idx="845">
                  <c:v>3.520833333333333</c:v>
                </c:pt>
                <c:pt idx="846">
                  <c:v>3.5249999999999999</c:v>
                </c:pt>
                <c:pt idx="847">
                  <c:v>3.5291666666666668</c:v>
                </c:pt>
                <c:pt idx="848">
                  <c:v>3.5333333333333332</c:v>
                </c:pt>
                <c:pt idx="849">
                  <c:v>3.5375000000000001</c:v>
                </c:pt>
                <c:pt idx="850">
                  <c:v>3.541666666666667</c:v>
                </c:pt>
                <c:pt idx="851">
                  <c:v>3.5458333333333329</c:v>
                </c:pt>
                <c:pt idx="852">
                  <c:v>3.55</c:v>
                </c:pt>
                <c:pt idx="853">
                  <c:v>3.5541666666666671</c:v>
                </c:pt>
                <c:pt idx="854">
                  <c:v>3.5583333333333331</c:v>
                </c:pt>
                <c:pt idx="855">
                  <c:v>3.5625</c:v>
                </c:pt>
                <c:pt idx="856">
                  <c:v>3.5666666666666669</c:v>
                </c:pt>
                <c:pt idx="857">
                  <c:v>3.5708333333333329</c:v>
                </c:pt>
                <c:pt idx="858">
                  <c:v>3.5750000000000002</c:v>
                </c:pt>
                <c:pt idx="859">
                  <c:v>3.5791666666666671</c:v>
                </c:pt>
                <c:pt idx="860">
                  <c:v>3.5833333333333339</c:v>
                </c:pt>
                <c:pt idx="861">
                  <c:v>3.5874999999999999</c:v>
                </c:pt>
                <c:pt idx="862">
                  <c:v>3.5916666666666668</c:v>
                </c:pt>
                <c:pt idx="863">
                  <c:v>3.5958333333333332</c:v>
                </c:pt>
                <c:pt idx="864">
                  <c:v>3.6</c:v>
                </c:pt>
                <c:pt idx="865">
                  <c:v>3.604166666666667</c:v>
                </c:pt>
                <c:pt idx="866">
                  <c:v>3.6083333333333338</c:v>
                </c:pt>
                <c:pt idx="867">
                  <c:v>3.612499999999998</c:v>
                </c:pt>
                <c:pt idx="868">
                  <c:v>3.6166666666666671</c:v>
                </c:pt>
                <c:pt idx="869">
                  <c:v>3.6208333333333331</c:v>
                </c:pt>
                <c:pt idx="870">
                  <c:v>3.625</c:v>
                </c:pt>
                <c:pt idx="871">
                  <c:v>3.6291666666666669</c:v>
                </c:pt>
                <c:pt idx="872">
                  <c:v>3.6333333333333342</c:v>
                </c:pt>
                <c:pt idx="873">
                  <c:v>3.6375000000000002</c:v>
                </c:pt>
                <c:pt idx="874">
                  <c:v>3.6416666666666671</c:v>
                </c:pt>
                <c:pt idx="875">
                  <c:v>3.645833333333333</c:v>
                </c:pt>
                <c:pt idx="876">
                  <c:v>3.65</c:v>
                </c:pt>
                <c:pt idx="877">
                  <c:v>3.6541666666666668</c:v>
                </c:pt>
                <c:pt idx="878">
                  <c:v>3.6583333333333332</c:v>
                </c:pt>
                <c:pt idx="879">
                  <c:v>3.6625000000000001</c:v>
                </c:pt>
                <c:pt idx="880">
                  <c:v>3.6666666666666661</c:v>
                </c:pt>
                <c:pt idx="881">
                  <c:v>3.6708333333333329</c:v>
                </c:pt>
                <c:pt idx="882">
                  <c:v>3.6749999999999998</c:v>
                </c:pt>
                <c:pt idx="883">
                  <c:v>3.6791666666666671</c:v>
                </c:pt>
                <c:pt idx="884">
                  <c:v>3.6833333333333331</c:v>
                </c:pt>
                <c:pt idx="885">
                  <c:v>3.6875</c:v>
                </c:pt>
                <c:pt idx="886">
                  <c:v>3.6916666666666669</c:v>
                </c:pt>
                <c:pt idx="887">
                  <c:v>3.6958333333333329</c:v>
                </c:pt>
                <c:pt idx="888">
                  <c:v>3.7</c:v>
                </c:pt>
                <c:pt idx="889">
                  <c:v>3.7041666666666671</c:v>
                </c:pt>
                <c:pt idx="890">
                  <c:v>3.7083333333333339</c:v>
                </c:pt>
                <c:pt idx="891">
                  <c:v>3.712499999999999</c:v>
                </c:pt>
                <c:pt idx="892">
                  <c:v>3.7166666666666668</c:v>
                </c:pt>
                <c:pt idx="893">
                  <c:v>3.7208333333333332</c:v>
                </c:pt>
                <c:pt idx="894">
                  <c:v>3.7250000000000001</c:v>
                </c:pt>
                <c:pt idx="895">
                  <c:v>3.729166666666667</c:v>
                </c:pt>
                <c:pt idx="896">
                  <c:v>3.7333333333333338</c:v>
                </c:pt>
                <c:pt idx="897">
                  <c:v>3.7374999999999998</c:v>
                </c:pt>
                <c:pt idx="898">
                  <c:v>3.7416666666666671</c:v>
                </c:pt>
                <c:pt idx="899">
                  <c:v>3.7458333333333331</c:v>
                </c:pt>
                <c:pt idx="900">
                  <c:v>3.75</c:v>
                </c:pt>
                <c:pt idx="901">
                  <c:v>3.7541666666666669</c:v>
                </c:pt>
                <c:pt idx="902">
                  <c:v>3.7583333333333342</c:v>
                </c:pt>
                <c:pt idx="903">
                  <c:v>3.7625000000000002</c:v>
                </c:pt>
                <c:pt idx="904">
                  <c:v>3.7666666666666671</c:v>
                </c:pt>
                <c:pt idx="905">
                  <c:v>3.770833333333333</c:v>
                </c:pt>
                <c:pt idx="906">
                  <c:v>3.7749999999999999</c:v>
                </c:pt>
                <c:pt idx="907">
                  <c:v>3.7791666666666668</c:v>
                </c:pt>
                <c:pt idx="908">
                  <c:v>3.7833333333333332</c:v>
                </c:pt>
                <c:pt idx="909">
                  <c:v>3.7875000000000001</c:v>
                </c:pt>
                <c:pt idx="910">
                  <c:v>3.7916666666666661</c:v>
                </c:pt>
                <c:pt idx="911">
                  <c:v>3.7958333333333329</c:v>
                </c:pt>
                <c:pt idx="912">
                  <c:v>3.8</c:v>
                </c:pt>
                <c:pt idx="913">
                  <c:v>3.8041666666666671</c:v>
                </c:pt>
                <c:pt idx="914">
                  <c:v>3.8083333333333331</c:v>
                </c:pt>
                <c:pt idx="915">
                  <c:v>3.8125</c:v>
                </c:pt>
                <c:pt idx="916">
                  <c:v>3.8166666666666651</c:v>
                </c:pt>
                <c:pt idx="917">
                  <c:v>3.8208333333333329</c:v>
                </c:pt>
                <c:pt idx="918">
                  <c:v>3.8250000000000002</c:v>
                </c:pt>
                <c:pt idx="919">
                  <c:v>3.8291666666666671</c:v>
                </c:pt>
                <c:pt idx="920">
                  <c:v>3.833333333333333</c:v>
                </c:pt>
                <c:pt idx="921">
                  <c:v>3.837499999999999</c:v>
                </c:pt>
                <c:pt idx="922">
                  <c:v>3.8416666666666668</c:v>
                </c:pt>
                <c:pt idx="923">
                  <c:v>3.8458333333333332</c:v>
                </c:pt>
                <c:pt idx="924">
                  <c:v>3.85</c:v>
                </c:pt>
                <c:pt idx="925">
                  <c:v>3.8541666666666661</c:v>
                </c:pt>
                <c:pt idx="926">
                  <c:v>3.8583333333333329</c:v>
                </c:pt>
                <c:pt idx="927">
                  <c:v>3.862499999999998</c:v>
                </c:pt>
                <c:pt idx="928">
                  <c:v>3.8666666666666671</c:v>
                </c:pt>
                <c:pt idx="929">
                  <c:v>3.8708333333333331</c:v>
                </c:pt>
                <c:pt idx="930">
                  <c:v>3.875</c:v>
                </c:pt>
                <c:pt idx="931">
                  <c:v>3.8791666666666669</c:v>
                </c:pt>
                <c:pt idx="932">
                  <c:v>3.8833333333333342</c:v>
                </c:pt>
                <c:pt idx="933">
                  <c:v>3.8875000000000002</c:v>
                </c:pt>
                <c:pt idx="934">
                  <c:v>3.8916666666666662</c:v>
                </c:pt>
                <c:pt idx="935">
                  <c:v>3.895833333333333</c:v>
                </c:pt>
                <c:pt idx="936">
                  <c:v>3.9</c:v>
                </c:pt>
                <c:pt idx="937">
                  <c:v>3.9041666666666668</c:v>
                </c:pt>
                <c:pt idx="938">
                  <c:v>3.9083333333333332</c:v>
                </c:pt>
                <c:pt idx="939">
                  <c:v>3.9125000000000001</c:v>
                </c:pt>
                <c:pt idx="940">
                  <c:v>3.9166666666666661</c:v>
                </c:pt>
                <c:pt idx="941">
                  <c:v>3.9208333333333329</c:v>
                </c:pt>
                <c:pt idx="942">
                  <c:v>3.9249999999999998</c:v>
                </c:pt>
                <c:pt idx="943">
                  <c:v>3.9291666666666671</c:v>
                </c:pt>
                <c:pt idx="944">
                  <c:v>3.9333333333333331</c:v>
                </c:pt>
                <c:pt idx="945">
                  <c:v>3.9375</c:v>
                </c:pt>
                <c:pt idx="946">
                  <c:v>3.9416666666666669</c:v>
                </c:pt>
                <c:pt idx="947">
                  <c:v>3.9458333333333329</c:v>
                </c:pt>
                <c:pt idx="948">
                  <c:v>3.95</c:v>
                </c:pt>
                <c:pt idx="949">
                  <c:v>3.9541666666666671</c:v>
                </c:pt>
                <c:pt idx="950">
                  <c:v>3.958333333333333</c:v>
                </c:pt>
                <c:pt idx="951">
                  <c:v>3.962499999999999</c:v>
                </c:pt>
                <c:pt idx="952">
                  <c:v>3.9666666666666668</c:v>
                </c:pt>
                <c:pt idx="953">
                  <c:v>3.9708333333333332</c:v>
                </c:pt>
                <c:pt idx="954">
                  <c:v>3.9750000000000001</c:v>
                </c:pt>
                <c:pt idx="955">
                  <c:v>3.9791666666666661</c:v>
                </c:pt>
                <c:pt idx="956">
                  <c:v>3.9833333333333338</c:v>
                </c:pt>
                <c:pt idx="957">
                  <c:v>3.9874999999999998</c:v>
                </c:pt>
                <c:pt idx="958">
                  <c:v>3.9916666666666671</c:v>
                </c:pt>
                <c:pt idx="959">
                  <c:v>3.9958333333333331</c:v>
                </c:pt>
                <c:pt idx="960">
                  <c:v>4</c:v>
                </c:pt>
                <c:pt idx="961">
                  <c:v>4.0041666666666664</c:v>
                </c:pt>
                <c:pt idx="962">
                  <c:v>4.0083333333333346</c:v>
                </c:pt>
                <c:pt idx="963">
                  <c:v>4.0124999999999984</c:v>
                </c:pt>
                <c:pt idx="964">
                  <c:v>4.0166666666666666</c:v>
                </c:pt>
                <c:pt idx="965">
                  <c:v>4.020833333333333</c:v>
                </c:pt>
                <c:pt idx="966">
                  <c:v>4.0249999999999977</c:v>
                </c:pt>
                <c:pt idx="967">
                  <c:v>4.0291666666666668</c:v>
                </c:pt>
                <c:pt idx="968">
                  <c:v>4.033333333333335</c:v>
                </c:pt>
                <c:pt idx="969">
                  <c:v>4.0374999999999996</c:v>
                </c:pt>
                <c:pt idx="970">
                  <c:v>4.041666666666667</c:v>
                </c:pt>
                <c:pt idx="971">
                  <c:v>4.0458333333333334</c:v>
                </c:pt>
                <c:pt idx="972">
                  <c:v>4.05</c:v>
                </c:pt>
                <c:pt idx="973">
                  <c:v>4.0541666666666636</c:v>
                </c:pt>
                <c:pt idx="974">
                  <c:v>4.0583333333333353</c:v>
                </c:pt>
                <c:pt idx="975">
                  <c:v>4.0624999999999982</c:v>
                </c:pt>
                <c:pt idx="976">
                  <c:v>4.0666666666666664</c:v>
                </c:pt>
                <c:pt idx="977">
                  <c:v>4.0708333333333346</c:v>
                </c:pt>
                <c:pt idx="978">
                  <c:v>4.0750000000000002</c:v>
                </c:pt>
                <c:pt idx="979">
                  <c:v>4.0791666666666666</c:v>
                </c:pt>
                <c:pt idx="980">
                  <c:v>4.083333333333333</c:v>
                </c:pt>
                <c:pt idx="981">
                  <c:v>4.0874999999999986</c:v>
                </c:pt>
                <c:pt idx="982">
                  <c:v>4.0916666666666668</c:v>
                </c:pt>
                <c:pt idx="983">
                  <c:v>4.0958333333333332</c:v>
                </c:pt>
                <c:pt idx="984">
                  <c:v>4.0999999999999996</c:v>
                </c:pt>
                <c:pt idx="985">
                  <c:v>4.1041666666666652</c:v>
                </c:pt>
                <c:pt idx="986">
                  <c:v>4.1083333333333334</c:v>
                </c:pt>
                <c:pt idx="987">
                  <c:v>4.112499999999998</c:v>
                </c:pt>
                <c:pt idx="988">
                  <c:v>4.1166666666666663</c:v>
                </c:pt>
                <c:pt idx="989">
                  <c:v>4.1208333333333336</c:v>
                </c:pt>
                <c:pt idx="990">
                  <c:v>4.1249999999999973</c:v>
                </c:pt>
                <c:pt idx="991">
                  <c:v>4.1291666666666664</c:v>
                </c:pt>
                <c:pt idx="992">
                  <c:v>4.1333333333333346</c:v>
                </c:pt>
                <c:pt idx="993">
                  <c:v>4.1374999999999984</c:v>
                </c:pt>
                <c:pt idx="994">
                  <c:v>4.1416666666666666</c:v>
                </c:pt>
                <c:pt idx="995">
                  <c:v>4.145833333333333</c:v>
                </c:pt>
                <c:pt idx="996">
                  <c:v>4.1499999999999986</c:v>
                </c:pt>
                <c:pt idx="997">
                  <c:v>4.154166666666665</c:v>
                </c:pt>
                <c:pt idx="998">
                  <c:v>4.1583333333333332</c:v>
                </c:pt>
                <c:pt idx="999">
                  <c:v>4.1624999999999979</c:v>
                </c:pt>
                <c:pt idx="1000">
                  <c:v>4.166666666666667</c:v>
                </c:pt>
                <c:pt idx="1001">
                  <c:v>4.1708333333333334</c:v>
                </c:pt>
                <c:pt idx="1002">
                  <c:v>4.174999999999998</c:v>
                </c:pt>
                <c:pt idx="1003">
                  <c:v>4.1791666666666663</c:v>
                </c:pt>
                <c:pt idx="1004">
                  <c:v>4.1833333333333353</c:v>
                </c:pt>
                <c:pt idx="1005">
                  <c:v>4.1874999999999982</c:v>
                </c:pt>
                <c:pt idx="1006">
                  <c:v>4.1916666666666664</c:v>
                </c:pt>
                <c:pt idx="1007">
                  <c:v>4.1958333333333337</c:v>
                </c:pt>
                <c:pt idx="1008">
                  <c:v>4.2</c:v>
                </c:pt>
                <c:pt idx="1009">
                  <c:v>4.2041666666666666</c:v>
                </c:pt>
                <c:pt idx="1010">
                  <c:v>4.208333333333333</c:v>
                </c:pt>
                <c:pt idx="1011">
                  <c:v>4.2124999999999986</c:v>
                </c:pt>
                <c:pt idx="1012">
                  <c:v>4.2166666666666668</c:v>
                </c:pt>
                <c:pt idx="1013">
                  <c:v>4.2208333333333332</c:v>
                </c:pt>
                <c:pt idx="1014">
                  <c:v>4.2249999999999979</c:v>
                </c:pt>
                <c:pt idx="1015">
                  <c:v>4.229166666666667</c:v>
                </c:pt>
                <c:pt idx="1016">
                  <c:v>4.2333333333333361</c:v>
                </c:pt>
                <c:pt idx="1017">
                  <c:v>4.2374999999999998</c:v>
                </c:pt>
                <c:pt idx="1018">
                  <c:v>4.241666666666668</c:v>
                </c:pt>
                <c:pt idx="1019">
                  <c:v>4.2458333333333353</c:v>
                </c:pt>
                <c:pt idx="1020">
                  <c:v>4.25</c:v>
                </c:pt>
                <c:pt idx="1021">
                  <c:v>4.2541666666666664</c:v>
                </c:pt>
                <c:pt idx="1022">
                  <c:v>4.2583333333333346</c:v>
                </c:pt>
                <c:pt idx="1023">
                  <c:v>4.2624999999999984</c:v>
                </c:pt>
                <c:pt idx="1024">
                  <c:v>4.2666666666666666</c:v>
                </c:pt>
                <c:pt idx="1025">
                  <c:v>4.270833333333333</c:v>
                </c:pt>
                <c:pt idx="1026">
                  <c:v>4.2750000000000004</c:v>
                </c:pt>
                <c:pt idx="1027">
                  <c:v>4.2791666666666668</c:v>
                </c:pt>
                <c:pt idx="1028">
                  <c:v>4.283333333333335</c:v>
                </c:pt>
                <c:pt idx="1029">
                  <c:v>4.2874999999999996</c:v>
                </c:pt>
                <c:pt idx="1030">
                  <c:v>4.291666666666667</c:v>
                </c:pt>
                <c:pt idx="1031">
                  <c:v>4.2958333333333334</c:v>
                </c:pt>
                <c:pt idx="1032">
                  <c:v>4.3</c:v>
                </c:pt>
                <c:pt idx="1033">
                  <c:v>4.3041666666666636</c:v>
                </c:pt>
                <c:pt idx="1034">
                  <c:v>4.3083333333333353</c:v>
                </c:pt>
                <c:pt idx="1035">
                  <c:v>4.3124999999999982</c:v>
                </c:pt>
                <c:pt idx="1036">
                  <c:v>4.3166666666666664</c:v>
                </c:pt>
                <c:pt idx="1037">
                  <c:v>4.3208333333333337</c:v>
                </c:pt>
                <c:pt idx="1038">
                  <c:v>4.3249999999999966</c:v>
                </c:pt>
                <c:pt idx="1039">
                  <c:v>4.3291666666666666</c:v>
                </c:pt>
                <c:pt idx="1040">
                  <c:v>4.333333333333333</c:v>
                </c:pt>
                <c:pt idx="1041">
                  <c:v>4.3374999999999986</c:v>
                </c:pt>
                <c:pt idx="1042">
                  <c:v>4.3416666666666668</c:v>
                </c:pt>
                <c:pt idx="1043">
                  <c:v>4.3458333333333332</c:v>
                </c:pt>
                <c:pt idx="1044">
                  <c:v>4.3499999999999996</c:v>
                </c:pt>
                <c:pt idx="1045">
                  <c:v>4.3541666666666652</c:v>
                </c:pt>
                <c:pt idx="1046">
                  <c:v>4.3583333333333334</c:v>
                </c:pt>
                <c:pt idx="1047">
                  <c:v>4.362499999999998</c:v>
                </c:pt>
                <c:pt idx="1048">
                  <c:v>4.3666666666666663</c:v>
                </c:pt>
                <c:pt idx="1049">
                  <c:v>4.3708333333333353</c:v>
                </c:pt>
                <c:pt idx="1050">
                  <c:v>4.375</c:v>
                </c:pt>
                <c:pt idx="1051">
                  <c:v>4.3791666666666664</c:v>
                </c:pt>
                <c:pt idx="1052">
                  <c:v>4.3833333333333346</c:v>
                </c:pt>
                <c:pt idx="1053">
                  <c:v>4.3874999999999984</c:v>
                </c:pt>
                <c:pt idx="1054">
                  <c:v>4.3916666666666666</c:v>
                </c:pt>
                <c:pt idx="1055">
                  <c:v>4.395833333333333</c:v>
                </c:pt>
                <c:pt idx="1056">
                  <c:v>4.4000000000000004</c:v>
                </c:pt>
                <c:pt idx="1057">
                  <c:v>4.4041666666666668</c:v>
                </c:pt>
                <c:pt idx="1058">
                  <c:v>4.408333333333335</c:v>
                </c:pt>
                <c:pt idx="1059">
                  <c:v>4.4124999999999996</c:v>
                </c:pt>
                <c:pt idx="1060">
                  <c:v>4.416666666666667</c:v>
                </c:pt>
                <c:pt idx="1061">
                  <c:v>4.4208333333333334</c:v>
                </c:pt>
                <c:pt idx="1062">
                  <c:v>4.424999999999998</c:v>
                </c:pt>
                <c:pt idx="1063">
                  <c:v>4.4291666666666663</c:v>
                </c:pt>
                <c:pt idx="1064">
                  <c:v>4.4333333333333371</c:v>
                </c:pt>
                <c:pt idx="1065">
                  <c:v>4.4375</c:v>
                </c:pt>
                <c:pt idx="1066">
                  <c:v>4.4416666666666682</c:v>
                </c:pt>
                <c:pt idx="1067">
                  <c:v>4.4458333333333346</c:v>
                </c:pt>
                <c:pt idx="1068">
                  <c:v>4.45</c:v>
                </c:pt>
                <c:pt idx="1069">
                  <c:v>4.4541666666666666</c:v>
                </c:pt>
                <c:pt idx="1070">
                  <c:v>4.458333333333333</c:v>
                </c:pt>
                <c:pt idx="1071">
                  <c:v>4.4624999999999986</c:v>
                </c:pt>
                <c:pt idx="1072">
                  <c:v>4.4666666666666668</c:v>
                </c:pt>
                <c:pt idx="1073">
                  <c:v>4.470833333333335</c:v>
                </c:pt>
                <c:pt idx="1074">
                  <c:v>4.4749999999999996</c:v>
                </c:pt>
                <c:pt idx="1075">
                  <c:v>4.479166666666667</c:v>
                </c:pt>
                <c:pt idx="1076">
                  <c:v>4.4833333333333361</c:v>
                </c:pt>
                <c:pt idx="1077">
                  <c:v>4.4874999999999998</c:v>
                </c:pt>
                <c:pt idx="1078">
                  <c:v>4.4916666666666671</c:v>
                </c:pt>
                <c:pt idx="1079">
                  <c:v>4.4958333333333353</c:v>
                </c:pt>
                <c:pt idx="1080">
                  <c:v>4.5</c:v>
                </c:pt>
                <c:pt idx="1081">
                  <c:v>4.5041666666666664</c:v>
                </c:pt>
                <c:pt idx="1082">
                  <c:v>4.5083333333333346</c:v>
                </c:pt>
                <c:pt idx="1083">
                  <c:v>4.5124999999999984</c:v>
                </c:pt>
                <c:pt idx="1084">
                  <c:v>4.5166666666666666</c:v>
                </c:pt>
                <c:pt idx="1085">
                  <c:v>4.520833333333333</c:v>
                </c:pt>
                <c:pt idx="1086">
                  <c:v>4.5249999999999977</c:v>
                </c:pt>
                <c:pt idx="1087">
                  <c:v>4.5291666666666668</c:v>
                </c:pt>
                <c:pt idx="1088">
                  <c:v>4.533333333333335</c:v>
                </c:pt>
                <c:pt idx="1089">
                  <c:v>4.5374999999999996</c:v>
                </c:pt>
                <c:pt idx="1090">
                  <c:v>4.541666666666667</c:v>
                </c:pt>
                <c:pt idx="1091">
                  <c:v>4.5458333333333334</c:v>
                </c:pt>
                <c:pt idx="1092">
                  <c:v>4.55</c:v>
                </c:pt>
                <c:pt idx="1093">
                  <c:v>4.5541666666666636</c:v>
                </c:pt>
                <c:pt idx="1094">
                  <c:v>4.5583333333333353</c:v>
                </c:pt>
                <c:pt idx="1095">
                  <c:v>4.5624999999999982</c:v>
                </c:pt>
                <c:pt idx="1096">
                  <c:v>4.5666666666666664</c:v>
                </c:pt>
                <c:pt idx="1097">
                  <c:v>4.5708333333333346</c:v>
                </c:pt>
                <c:pt idx="1098">
                  <c:v>4.5750000000000002</c:v>
                </c:pt>
                <c:pt idx="1099">
                  <c:v>4.5791666666666666</c:v>
                </c:pt>
                <c:pt idx="1100">
                  <c:v>4.583333333333333</c:v>
                </c:pt>
                <c:pt idx="1101">
                  <c:v>4.5874999999999986</c:v>
                </c:pt>
                <c:pt idx="1102">
                  <c:v>4.5916666666666668</c:v>
                </c:pt>
                <c:pt idx="1103">
                  <c:v>4.5958333333333332</c:v>
                </c:pt>
                <c:pt idx="1104">
                  <c:v>4.5999999999999996</c:v>
                </c:pt>
                <c:pt idx="1105">
                  <c:v>4.6041666666666652</c:v>
                </c:pt>
                <c:pt idx="1106">
                  <c:v>4.6083333333333334</c:v>
                </c:pt>
                <c:pt idx="1107">
                  <c:v>4.612499999999998</c:v>
                </c:pt>
                <c:pt idx="1108">
                  <c:v>4.6166666666666663</c:v>
                </c:pt>
                <c:pt idx="1109">
                  <c:v>4.6208333333333327</c:v>
                </c:pt>
                <c:pt idx="1110">
                  <c:v>4.6249999999999973</c:v>
                </c:pt>
                <c:pt idx="1111">
                  <c:v>4.6291666666666647</c:v>
                </c:pt>
                <c:pt idx="1112">
                  <c:v>4.6333333333333346</c:v>
                </c:pt>
                <c:pt idx="1113">
                  <c:v>4.6374999999999984</c:v>
                </c:pt>
                <c:pt idx="1114">
                  <c:v>4.6416666666666666</c:v>
                </c:pt>
                <c:pt idx="1115">
                  <c:v>4.645833333333333</c:v>
                </c:pt>
                <c:pt idx="1116">
                  <c:v>4.6499999999999977</c:v>
                </c:pt>
                <c:pt idx="1117">
                  <c:v>4.654166666666665</c:v>
                </c:pt>
                <c:pt idx="1118">
                  <c:v>4.6583333333333332</c:v>
                </c:pt>
                <c:pt idx="1119">
                  <c:v>4.6624999999999979</c:v>
                </c:pt>
                <c:pt idx="1120">
                  <c:v>4.666666666666667</c:v>
                </c:pt>
                <c:pt idx="1121">
                  <c:v>4.6708333333333334</c:v>
                </c:pt>
                <c:pt idx="1122">
                  <c:v>4.674999999999998</c:v>
                </c:pt>
                <c:pt idx="1123">
                  <c:v>4.6791666666666663</c:v>
                </c:pt>
                <c:pt idx="1124">
                  <c:v>4.6833333333333353</c:v>
                </c:pt>
                <c:pt idx="1125">
                  <c:v>4.6874999999999982</c:v>
                </c:pt>
                <c:pt idx="1126">
                  <c:v>4.6916666666666664</c:v>
                </c:pt>
                <c:pt idx="1127">
                  <c:v>4.6958333333333337</c:v>
                </c:pt>
                <c:pt idx="1128">
                  <c:v>4.7</c:v>
                </c:pt>
                <c:pt idx="1129">
                  <c:v>4.7041666666666666</c:v>
                </c:pt>
                <c:pt idx="1130">
                  <c:v>4.708333333333333</c:v>
                </c:pt>
                <c:pt idx="1131">
                  <c:v>4.7124999999999986</c:v>
                </c:pt>
                <c:pt idx="1132">
                  <c:v>4.7166666666666668</c:v>
                </c:pt>
                <c:pt idx="1133">
                  <c:v>4.7208333333333332</c:v>
                </c:pt>
                <c:pt idx="1134">
                  <c:v>4.7249999999999979</c:v>
                </c:pt>
                <c:pt idx="1135">
                  <c:v>4.729166666666667</c:v>
                </c:pt>
                <c:pt idx="1136">
                  <c:v>4.7333333333333352</c:v>
                </c:pt>
                <c:pt idx="1137">
                  <c:v>4.7374999999999998</c:v>
                </c:pt>
                <c:pt idx="1138">
                  <c:v>4.7416666666666671</c:v>
                </c:pt>
                <c:pt idx="1139">
                  <c:v>4.7458333333333353</c:v>
                </c:pt>
                <c:pt idx="1140">
                  <c:v>4.75</c:v>
                </c:pt>
                <c:pt idx="1141">
                  <c:v>4.7541666666666647</c:v>
                </c:pt>
                <c:pt idx="1142">
                  <c:v>4.7583333333333346</c:v>
                </c:pt>
                <c:pt idx="1143">
                  <c:v>4.7624999999999984</c:v>
                </c:pt>
                <c:pt idx="1144">
                  <c:v>4.7666666666666666</c:v>
                </c:pt>
                <c:pt idx="1145">
                  <c:v>4.770833333333333</c:v>
                </c:pt>
                <c:pt idx="1146">
                  <c:v>4.7750000000000004</c:v>
                </c:pt>
                <c:pt idx="1147">
                  <c:v>4.7791666666666668</c:v>
                </c:pt>
                <c:pt idx="1148">
                  <c:v>4.783333333333335</c:v>
                </c:pt>
                <c:pt idx="1149">
                  <c:v>4.7874999999999996</c:v>
                </c:pt>
                <c:pt idx="1150">
                  <c:v>4.791666666666667</c:v>
                </c:pt>
                <c:pt idx="1151">
                  <c:v>4.7958333333333334</c:v>
                </c:pt>
                <c:pt idx="1152">
                  <c:v>4.8</c:v>
                </c:pt>
                <c:pt idx="1153">
                  <c:v>4.8041666666666636</c:v>
                </c:pt>
                <c:pt idx="1154">
                  <c:v>4.8083333333333353</c:v>
                </c:pt>
                <c:pt idx="1155">
                  <c:v>4.8124999999999982</c:v>
                </c:pt>
                <c:pt idx="1156">
                  <c:v>4.8166666666666664</c:v>
                </c:pt>
                <c:pt idx="1157">
                  <c:v>4.8208333333333337</c:v>
                </c:pt>
                <c:pt idx="1158">
                  <c:v>4.8249999999999966</c:v>
                </c:pt>
                <c:pt idx="1159">
                  <c:v>4.8291666666666666</c:v>
                </c:pt>
                <c:pt idx="1160">
                  <c:v>4.833333333333333</c:v>
                </c:pt>
                <c:pt idx="1161">
                  <c:v>4.8374999999999986</c:v>
                </c:pt>
                <c:pt idx="1162">
                  <c:v>4.8416666666666668</c:v>
                </c:pt>
                <c:pt idx="1163">
                  <c:v>4.8458333333333332</c:v>
                </c:pt>
                <c:pt idx="1164">
                  <c:v>4.8499999999999996</c:v>
                </c:pt>
                <c:pt idx="1165">
                  <c:v>4.8541666666666652</c:v>
                </c:pt>
                <c:pt idx="1166">
                  <c:v>4.8583333333333334</c:v>
                </c:pt>
                <c:pt idx="1167">
                  <c:v>4.862499999999998</c:v>
                </c:pt>
                <c:pt idx="1168">
                  <c:v>4.8666666666666663</c:v>
                </c:pt>
                <c:pt idx="1169">
                  <c:v>4.8708333333333353</c:v>
                </c:pt>
                <c:pt idx="1170">
                  <c:v>4.875</c:v>
                </c:pt>
                <c:pt idx="1171">
                  <c:v>4.8791666666666664</c:v>
                </c:pt>
                <c:pt idx="1172">
                  <c:v>4.8833333333333346</c:v>
                </c:pt>
                <c:pt idx="1173">
                  <c:v>4.8874999999999984</c:v>
                </c:pt>
                <c:pt idx="1174">
                  <c:v>4.8916666666666666</c:v>
                </c:pt>
                <c:pt idx="1175">
                  <c:v>4.895833333333333</c:v>
                </c:pt>
                <c:pt idx="1176">
                  <c:v>4.9000000000000004</c:v>
                </c:pt>
                <c:pt idx="1177">
                  <c:v>4.9041666666666668</c:v>
                </c:pt>
                <c:pt idx="1178">
                  <c:v>4.908333333333335</c:v>
                </c:pt>
                <c:pt idx="1179">
                  <c:v>4.9124999999999996</c:v>
                </c:pt>
                <c:pt idx="1180">
                  <c:v>4.916666666666667</c:v>
                </c:pt>
                <c:pt idx="1181">
                  <c:v>4.9208333333333334</c:v>
                </c:pt>
                <c:pt idx="1182">
                  <c:v>4.924999999999998</c:v>
                </c:pt>
                <c:pt idx="1183">
                  <c:v>4.9291666666666663</c:v>
                </c:pt>
                <c:pt idx="1184">
                  <c:v>4.9333333333333371</c:v>
                </c:pt>
                <c:pt idx="1185">
                  <c:v>4.9375</c:v>
                </c:pt>
                <c:pt idx="1186">
                  <c:v>4.9416666666666682</c:v>
                </c:pt>
                <c:pt idx="1187">
                  <c:v>4.9458333333333346</c:v>
                </c:pt>
                <c:pt idx="1188">
                  <c:v>4.95</c:v>
                </c:pt>
                <c:pt idx="1189">
                  <c:v>4.9541666666666666</c:v>
                </c:pt>
                <c:pt idx="1190">
                  <c:v>4.958333333333333</c:v>
                </c:pt>
                <c:pt idx="1191">
                  <c:v>4.9624999999999986</c:v>
                </c:pt>
                <c:pt idx="1192">
                  <c:v>4.9666666666666668</c:v>
                </c:pt>
                <c:pt idx="1193">
                  <c:v>4.970833333333335</c:v>
                </c:pt>
                <c:pt idx="1194">
                  <c:v>4.9749999999999996</c:v>
                </c:pt>
                <c:pt idx="1195">
                  <c:v>4.979166666666667</c:v>
                </c:pt>
                <c:pt idx="1196">
                  <c:v>4.9833333333333361</c:v>
                </c:pt>
                <c:pt idx="1197">
                  <c:v>4.9874999999999998</c:v>
                </c:pt>
                <c:pt idx="1198">
                  <c:v>4.9916666666666671</c:v>
                </c:pt>
                <c:pt idx="1199">
                  <c:v>4.9958333333333353</c:v>
                </c:pt>
                <c:pt idx="1200">
                  <c:v>5</c:v>
                </c:pt>
                <c:pt idx="1201">
                  <c:v>5.0041666666666664</c:v>
                </c:pt>
                <c:pt idx="1202">
                  <c:v>5.0083333333333346</c:v>
                </c:pt>
                <c:pt idx="1203">
                  <c:v>5.0124999999999984</c:v>
                </c:pt>
                <c:pt idx="1204">
                  <c:v>5.0166666666666666</c:v>
                </c:pt>
                <c:pt idx="1205">
                  <c:v>5.020833333333333</c:v>
                </c:pt>
                <c:pt idx="1206">
                  <c:v>5.0249999999999977</c:v>
                </c:pt>
                <c:pt idx="1207">
                  <c:v>5.0291666666666668</c:v>
                </c:pt>
                <c:pt idx="1208">
                  <c:v>5.033333333333335</c:v>
                </c:pt>
                <c:pt idx="1209">
                  <c:v>5.0374999999999996</c:v>
                </c:pt>
                <c:pt idx="1210">
                  <c:v>5.041666666666667</c:v>
                </c:pt>
                <c:pt idx="1211">
                  <c:v>5.0458333333333334</c:v>
                </c:pt>
                <c:pt idx="1212">
                  <c:v>5.05</c:v>
                </c:pt>
                <c:pt idx="1213">
                  <c:v>5.0541666666666636</c:v>
                </c:pt>
                <c:pt idx="1214">
                  <c:v>5.0583333333333353</c:v>
                </c:pt>
                <c:pt idx="1215">
                  <c:v>5.0624999999999982</c:v>
                </c:pt>
                <c:pt idx="1216">
                  <c:v>5.0666666666666664</c:v>
                </c:pt>
                <c:pt idx="1217">
                  <c:v>5.0708333333333346</c:v>
                </c:pt>
                <c:pt idx="1218">
                  <c:v>5.0750000000000002</c:v>
                </c:pt>
                <c:pt idx="1219">
                  <c:v>5.0791666666666666</c:v>
                </c:pt>
                <c:pt idx="1220">
                  <c:v>5.083333333333333</c:v>
                </c:pt>
                <c:pt idx="1221">
                  <c:v>5.0874999999999986</c:v>
                </c:pt>
                <c:pt idx="1222">
                  <c:v>5.0916666666666668</c:v>
                </c:pt>
                <c:pt idx="1223">
                  <c:v>5.0958333333333332</c:v>
                </c:pt>
                <c:pt idx="1224">
                  <c:v>5.0999999999999996</c:v>
                </c:pt>
                <c:pt idx="1225">
                  <c:v>5.1041666666666652</c:v>
                </c:pt>
                <c:pt idx="1226">
                  <c:v>5.1083333333333334</c:v>
                </c:pt>
                <c:pt idx="1227">
                  <c:v>5.112499999999998</c:v>
                </c:pt>
                <c:pt idx="1228">
                  <c:v>5.1166666666666663</c:v>
                </c:pt>
                <c:pt idx="1229">
                  <c:v>5.1208333333333336</c:v>
                </c:pt>
                <c:pt idx="1230">
                  <c:v>5.1249999999999973</c:v>
                </c:pt>
                <c:pt idx="1231">
                  <c:v>5.1291666666666664</c:v>
                </c:pt>
                <c:pt idx="1232">
                  <c:v>5.1333333333333346</c:v>
                </c:pt>
                <c:pt idx="1233">
                  <c:v>5.1374999999999984</c:v>
                </c:pt>
                <c:pt idx="1234">
                  <c:v>5.1416666666666666</c:v>
                </c:pt>
                <c:pt idx="1235">
                  <c:v>5.145833333333333</c:v>
                </c:pt>
                <c:pt idx="1236">
                  <c:v>5.1499999999999986</c:v>
                </c:pt>
                <c:pt idx="1237">
                  <c:v>5.154166666666665</c:v>
                </c:pt>
                <c:pt idx="1238">
                  <c:v>5.1583333333333332</c:v>
                </c:pt>
                <c:pt idx="1239">
                  <c:v>5.1624999999999979</c:v>
                </c:pt>
                <c:pt idx="1240">
                  <c:v>5.166666666666667</c:v>
                </c:pt>
                <c:pt idx="1241">
                  <c:v>5.1708333333333334</c:v>
                </c:pt>
                <c:pt idx="1242">
                  <c:v>5.174999999999998</c:v>
                </c:pt>
                <c:pt idx="1243">
                  <c:v>5.1791666666666663</c:v>
                </c:pt>
                <c:pt idx="1244">
                  <c:v>5.1833333333333353</c:v>
                </c:pt>
                <c:pt idx="1245">
                  <c:v>5.1874999999999982</c:v>
                </c:pt>
                <c:pt idx="1246">
                  <c:v>5.1916666666666664</c:v>
                </c:pt>
                <c:pt idx="1247">
                  <c:v>5.1958333333333337</c:v>
                </c:pt>
                <c:pt idx="1248">
                  <c:v>5.2</c:v>
                </c:pt>
                <c:pt idx="1249">
                  <c:v>5.2041666666666666</c:v>
                </c:pt>
                <c:pt idx="1250">
                  <c:v>5.208333333333333</c:v>
                </c:pt>
                <c:pt idx="1251">
                  <c:v>5.2124999999999986</c:v>
                </c:pt>
                <c:pt idx="1252">
                  <c:v>5.2166666666666668</c:v>
                </c:pt>
                <c:pt idx="1253">
                  <c:v>5.2208333333333332</c:v>
                </c:pt>
                <c:pt idx="1254">
                  <c:v>5.2249999999999979</c:v>
                </c:pt>
                <c:pt idx="1255">
                  <c:v>5.229166666666667</c:v>
                </c:pt>
                <c:pt idx="1256">
                  <c:v>5.2333333333333361</c:v>
                </c:pt>
                <c:pt idx="1257">
                  <c:v>5.2374999999999998</c:v>
                </c:pt>
                <c:pt idx="1258">
                  <c:v>5.241666666666668</c:v>
                </c:pt>
                <c:pt idx="1259">
                  <c:v>5.2458333333333353</c:v>
                </c:pt>
                <c:pt idx="1260">
                  <c:v>5.25</c:v>
                </c:pt>
                <c:pt idx="1261">
                  <c:v>5.2541666666666664</c:v>
                </c:pt>
                <c:pt idx="1262">
                  <c:v>5.2583333333333346</c:v>
                </c:pt>
                <c:pt idx="1263">
                  <c:v>5.2624999999999984</c:v>
                </c:pt>
                <c:pt idx="1264">
                  <c:v>5.2666666666666666</c:v>
                </c:pt>
                <c:pt idx="1265">
                  <c:v>5.270833333333333</c:v>
                </c:pt>
                <c:pt idx="1266">
                  <c:v>5.2750000000000004</c:v>
                </c:pt>
                <c:pt idx="1267">
                  <c:v>5.2791666666666668</c:v>
                </c:pt>
                <c:pt idx="1268">
                  <c:v>5.283333333333335</c:v>
                </c:pt>
                <c:pt idx="1269">
                  <c:v>5.2874999999999996</c:v>
                </c:pt>
                <c:pt idx="1270">
                  <c:v>5.291666666666667</c:v>
                </c:pt>
                <c:pt idx="1271">
                  <c:v>5.2958333333333334</c:v>
                </c:pt>
                <c:pt idx="1272">
                  <c:v>5.3</c:v>
                </c:pt>
                <c:pt idx="1273">
                  <c:v>5.3041666666666636</c:v>
                </c:pt>
                <c:pt idx="1274">
                  <c:v>5.3083333333333353</c:v>
                </c:pt>
                <c:pt idx="1275">
                  <c:v>5.3124999999999982</c:v>
                </c:pt>
                <c:pt idx="1276">
                  <c:v>5.3166666666666664</c:v>
                </c:pt>
                <c:pt idx="1277">
                  <c:v>5.3208333333333337</c:v>
                </c:pt>
                <c:pt idx="1278">
                  <c:v>5.3249999999999966</c:v>
                </c:pt>
                <c:pt idx="1279">
                  <c:v>5.3291666666666666</c:v>
                </c:pt>
                <c:pt idx="1280">
                  <c:v>5.333333333333333</c:v>
                </c:pt>
                <c:pt idx="1281">
                  <c:v>5.3374999999999986</c:v>
                </c:pt>
                <c:pt idx="1282">
                  <c:v>5.3416666666666668</c:v>
                </c:pt>
                <c:pt idx="1283">
                  <c:v>5.3458333333333332</c:v>
                </c:pt>
                <c:pt idx="1284">
                  <c:v>5.35</c:v>
                </c:pt>
                <c:pt idx="1285">
                  <c:v>5.3541666666666652</c:v>
                </c:pt>
                <c:pt idx="1286">
                  <c:v>5.3583333333333334</c:v>
                </c:pt>
                <c:pt idx="1287">
                  <c:v>5.362499999999998</c:v>
                </c:pt>
                <c:pt idx="1288">
                  <c:v>5.3666666666666663</c:v>
                </c:pt>
                <c:pt idx="1289">
                  <c:v>5.3708333333333353</c:v>
                </c:pt>
                <c:pt idx="1290">
                  <c:v>5.375</c:v>
                </c:pt>
                <c:pt idx="1291">
                  <c:v>5.3791666666666664</c:v>
                </c:pt>
                <c:pt idx="1292">
                  <c:v>5.3833333333333346</c:v>
                </c:pt>
                <c:pt idx="1293">
                  <c:v>5.3874999999999984</c:v>
                </c:pt>
                <c:pt idx="1294">
                  <c:v>5.3916666666666666</c:v>
                </c:pt>
                <c:pt idx="1295">
                  <c:v>5.395833333333333</c:v>
                </c:pt>
                <c:pt idx="1296">
                  <c:v>5.4</c:v>
                </c:pt>
                <c:pt idx="1297">
                  <c:v>5.4041666666666668</c:v>
                </c:pt>
                <c:pt idx="1298">
                  <c:v>5.408333333333335</c:v>
                </c:pt>
                <c:pt idx="1299">
                  <c:v>5.4124999999999996</c:v>
                </c:pt>
                <c:pt idx="1300">
                  <c:v>5.416666666666667</c:v>
                </c:pt>
                <c:pt idx="1301">
                  <c:v>5.4208333333333334</c:v>
                </c:pt>
                <c:pt idx="1302">
                  <c:v>5.424999999999998</c:v>
                </c:pt>
                <c:pt idx="1303">
                  <c:v>5.4291666666666663</c:v>
                </c:pt>
                <c:pt idx="1304">
                  <c:v>5.4333333333333371</c:v>
                </c:pt>
                <c:pt idx="1305">
                  <c:v>5.4375</c:v>
                </c:pt>
                <c:pt idx="1306">
                  <c:v>5.4416666666666682</c:v>
                </c:pt>
                <c:pt idx="1307">
                  <c:v>5.4458333333333346</c:v>
                </c:pt>
                <c:pt idx="1308">
                  <c:v>5.45</c:v>
                </c:pt>
                <c:pt idx="1309">
                  <c:v>5.4541666666666666</c:v>
                </c:pt>
                <c:pt idx="1310">
                  <c:v>5.458333333333333</c:v>
                </c:pt>
                <c:pt idx="1311">
                  <c:v>5.4624999999999986</c:v>
                </c:pt>
                <c:pt idx="1312">
                  <c:v>5.4666666666666668</c:v>
                </c:pt>
                <c:pt idx="1313">
                  <c:v>5.470833333333335</c:v>
                </c:pt>
                <c:pt idx="1314">
                  <c:v>5.4749999999999996</c:v>
                </c:pt>
                <c:pt idx="1315">
                  <c:v>5.479166666666667</c:v>
                </c:pt>
                <c:pt idx="1316">
                  <c:v>5.4833333333333361</c:v>
                </c:pt>
                <c:pt idx="1317">
                  <c:v>5.4874999999999998</c:v>
                </c:pt>
                <c:pt idx="1318">
                  <c:v>5.4916666666666671</c:v>
                </c:pt>
                <c:pt idx="1319">
                  <c:v>5.4958333333333353</c:v>
                </c:pt>
                <c:pt idx="1320">
                  <c:v>5.5</c:v>
                </c:pt>
                <c:pt idx="1321">
                  <c:v>5.5041666666666664</c:v>
                </c:pt>
                <c:pt idx="1322">
                  <c:v>5.5083333333333346</c:v>
                </c:pt>
                <c:pt idx="1323">
                  <c:v>5.5124999999999984</c:v>
                </c:pt>
                <c:pt idx="1324">
                  <c:v>5.5166666666666666</c:v>
                </c:pt>
                <c:pt idx="1325">
                  <c:v>5.520833333333333</c:v>
                </c:pt>
                <c:pt idx="1326">
                  <c:v>5.5249999999999977</c:v>
                </c:pt>
                <c:pt idx="1327">
                  <c:v>5.5291666666666668</c:v>
                </c:pt>
                <c:pt idx="1328">
                  <c:v>5.533333333333335</c:v>
                </c:pt>
                <c:pt idx="1329">
                  <c:v>5.5374999999999996</c:v>
                </c:pt>
                <c:pt idx="1330">
                  <c:v>5.541666666666667</c:v>
                </c:pt>
                <c:pt idx="1331">
                  <c:v>5.5458333333333334</c:v>
                </c:pt>
                <c:pt idx="1332">
                  <c:v>5.55</c:v>
                </c:pt>
                <c:pt idx="1333">
                  <c:v>5.5541666666666636</c:v>
                </c:pt>
                <c:pt idx="1334">
                  <c:v>5.5583333333333353</c:v>
                </c:pt>
                <c:pt idx="1335">
                  <c:v>5.5624999999999982</c:v>
                </c:pt>
                <c:pt idx="1336">
                  <c:v>5.5666666666666664</c:v>
                </c:pt>
                <c:pt idx="1337">
                  <c:v>5.5708333333333346</c:v>
                </c:pt>
                <c:pt idx="1338">
                  <c:v>5.5750000000000002</c:v>
                </c:pt>
                <c:pt idx="1339">
                  <c:v>5.5791666666666666</c:v>
                </c:pt>
                <c:pt idx="1340">
                  <c:v>5.583333333333333</c:v>
                </c:pt>
                <c:pt idx="1341">
                  <c:v>5.5874999999999986</c:v>
                </c:pt>
                <c:pt idx="1342">
                  <c:v>5.5916666666666668</c:v>
                </c:pt>
                <c:pt idx="1343">
                  <c:v>5.5958333333333332</c:v>
                </c:pt>
                <c:pt idx="1344">
                  <c:v>5.6</c:v>
                </c:pt>
                <c:pt idx="1345">
                  <c:v>5.6041666666666652</c:v>
                </c:pt>
                <c:pt idx="1346">
                  <c:v>5.6083333333333334</c:v>
                </c:pt>
                <c:pt idx="1347">
                  <c:v>5.612499999999998</c:v>
                </c:pt>
                <c:pt idx="1348">
                  <c:v>5.6166666666666663</c:v>
                </c:pt>
                <c:pt idx="1349">
                  <c:v>5.6208333333333327</c:v>
                </c:pt>
                <c:pt idx="1350">
                  <c:v>5.6249999999999973</c:v>
                </c:pt>
                <c:pt idx="1351">
                  <c:v>5.6291666666666647</c:v>
                </c:pt>
                <c:pt idx="1352">
                  <c:v>5.6333333333333346</c:v>
                </c:pt>
                <c:pt idx="1353">
                  <c:v>5.6374999999999984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5.6499999999999977</c:v>
                </c:pt>
                <c:pt idx="1357">
                  <c:v>5.654166666666665</c:v>
                </c:pt>
                <c:pt idx="1358">
                  <c:v>5.6583333333333332</c:v>
                </c:pt>
                <c:pt idx="1359">
                  <c:v>5.6624999999999979</c:v>
                </c:pt>
                <c:pt idx="1360">
                  <c:v>5.666666666666667</c:v>
                </c:pt>
                <c:pt idx="1361">
                  <c:v>5.6708333333333334</c:v>
                </c:pt>
                <c:pt idx="1362">
                  <c:v>5.674999999999998</c:v>
                </c:pt>
                <c:pt idx="1363">
                  <c:v>5.6791666666666663</c:v>
                </c:pt>
                <c:pt idx="1364">
                  <c:v>5.6833333333333353</c:v>
                </c:pt>
                <c:pt idx="1365">
                  <c:v>5.6874999999999982</c:v>
                </c:pt>
                <c:pt idx="1366">
                  <c:v>5.6916666666666664</c:v>
                </c:pt>
                <c:pt idx="1367">
                  <c:v>5.6958333333333337</c:v>
                </c:pt>
                <c:pt idx="1368">
                  <c:v>5.7</c:v>
                </c:pt>
                <c:pt idx="1369">
                  <c:v>5.7041666666666666</c:v>
                </c:pt>
                <c:pt idx="1370">
                  <c:v>5.708333333333333</c:v>
                </c:pt>
                <c:pt idx="1371">
                  <c:v>5.7124999999999986</c:v>
                </c:pt>
                <c:pt idx="1372">
                  <c:v>5.7166666666666668</c:v>
                </c:pt>
                <c:pt idx="1373">
                  <c:v>5.7208333333333332</c:v>
                </c:pt>
                <c:pt idx="1374">
                  <c:v>5.7249999999999979</c:v>
                </c:pt>
                <c:pt idx="1375">
                  <c:v>5.729166666666667</c:v>
                </c:pt>
                <c:pt idx="1376">
                  <c:v>5.7333333333333352</c:v>
                </c:pt>
                <c:pt idx="1377">
                  <c:v>5.7374999999999998</c:v>
                </c:pt>
                <c:pt idx="1378">
                  <c:v>5.7416666666666671</c:v>
                </c:pt>
                <c:pt idx="1379">
                  <c:v>5.7458333333333353</c:v>
                </c:pt>
                <c:pt idx="1380">
                  <c:v>5.75</c:v>
                </c:pt>
                <c:pt idx="1381">
                  <c:v>5.7541666666666647</c:v>
                </c:pt>
                <c:pt idx="1382">
                  <c:v>5.7583333333333346</c:v>
                </c:pt>
                <c:pt idx="1383">
                  <c:v>5.7624999999999984</c:v>
                </c:pt>
                <c:pt idx="1384">
                  <c:v>5.7666666666666666</c:v>
                </c:pt>
                <c:pt idx="1385">
                  <c:v>5.770833333333333</c:v>
                </c:pt>
                <c:pt idx="1386">
                  <c:v>5.7750000000000004</c:v>
                </c:pt>
                <c:pt idx="1387">
                  <c:v>5.7791666666666668</c:v>
                </c:pt>
                <c:pt idx="1388">
                  <c:v>5.783333333333335</c:v>
                </c:pt>
                <c:pt idx="1389">
                  <c:v>5.7874999999999996</c:v>
                </c:pt>
                <c:pt idx="1390">
                  <c:v>5.791666666666667</c:v>
                </c:pt>
                <c:pt idx="1391">
                  <c:v>5.7958333333333334</c:v>
                </c:pt>
                <c:pt idx="1392">
                  <c:v>5.8</c:v>
                </c:pt>
                <c:pt idx="1393">
                  <c:v>5.8041666666666636</c:v>
                </c:pt>
                <c:pt idx="1394">
                  <c:v>5.8083333333333353</c:v>
                </c:pt>
                <c:pt idx="1395">
                  <c:v>5.8124999999999982</c:v>
                </c:pt>
                <c:pt idx="1396">
                  <c:v>5.8166666666666664</c:v>
                </c:pt>
                <c:pt idx="1397">
                  <c:v>5.8208333333333337</c:v>
                </c:pt>
                <c:pt idx="1398">
                  <c:v>5.8249999999999966</c:v>
                </c:pt>
                <c:pt idx="1399">
                  <c:v>5.8291666666666666</c:v>
                </c:pt>
                <c:pt idx="1400">
                  <c:v>5.833333333333333</c:v>
                </c:pt>
                <c:pt idx="1401">
                  <c:v>5.8374999999999986</c:v>
                </c:pt>
                <c:pt idx="1402">
                  <c:v>5.8416666666666668</c:v>
                </c:pt>
                <c:pt idx="1403">
                  <c:v>5.8458333333333332</c:v>
                </c:pt>
                <c:pt idx="1404">
                  <c:v>5.85</c:v>
                </c:pt>
                <c:pt idx="1405">
                  <c:v>5.8541666666666652</c:v>
                </c:pt>
                <c:pt idx="1406">
                  <c:v>5.8583333333333334</c:v>
                </c:pt>
                <c:pt idx="1407">
                  <c:v>5.862499999999998</c:v>
                </c:pt>
                <c:pt idx="1408">
                  <c:v>5.8666666666666663</c:v>
                </c:pt>
                <c:pt idx="1409">
                  <c:v>5.8708333333333353</c:v>
                </c:pt>
                <c:pt idx="1410">
                  <c:v>5.875</c:v>
                </c:pt>
                <c:pt idx="1411">
                  <c:v>5.8791666666666664</c:v>
                </c:pt>
                <c:pt idx="1412">
                  <c:v>5.8833333333333346</c:v>
                </c:pt>
                <c:pt idx="1413">
                  <c:v>5.8874999999999984</c:v>
                </c:pt>
                <c:pt idx="1414">
                  <c:v>5.8916666666666666</c:v>
                </c:pt>
                <c:pt idx="1415">
                  <c:v>5.895833333333333</c:v>
                </c:pt>
                <c:pt idx="1416">
                  <c:v>5.9</c:v>
                </c:pt>
                <c:pt idx="1417">
                  <c:v>5.9041666666666668</c:v>
                </c:pt>
                <c:pt idx="1418">
                  <c:v>5.908333333333335</c:v>
                </c:pt>
                <c:pt idx="1419">
                  <c:v>5.9124999999999996</c:v>
                </c:pt>
                <c:pt idx="1420">
                  <c:v>5.916666666666667</c:v>
                </c:pt>
                <c:pt idx="1421">
                  <c:v>5.9208333333333334</c:v>
                </c:pt>
                <c:pt idx="1422">
                  <c:v>5.924999999999998</c:v>
                </c:pt>
                <c:pt idx="1423">
                  <c:v>5.9291666666666663</c:v>
                </c:pt>
                <c:pt idx="1424">
                  <c:v>5.9333333333333371</c:v>
                </c:pt>
                <c:pt idx="1425">
                  <c:v>5.9375</c:v>
                </c:pt>
                <c:pt idx="1426">
                  <c:v>5.9416666666666682</c:v>
                </c:pt>
                <c:pt idx="1427">
                  <c:v>5.9458333333333346</c:v>
                </c:pt>
                <c:pt idx="1428">
                  <c:v>5.95</c:v>
                </c:pt>
                <c:pt idx="1429">
                  <c:v>5.9541666666666666</c:v>
                </c:pt>
                <c:pt idx="1430">
                  <c:v>5.958333333333333</c:v>
                </c:pt>
                <c:pt idx="1431">
                  <c:v>5.9624999999999986</c:v>
                </c:pt>
                <c:pt idx="1432">
                  <c:v>5.9666666666666668</c:v>
                </c:pt>
                <c:pt idx="1433">
                  <c:v>5.970833333333335</c:v>
                </c:pt>
                <c:pt idx="1434">
                  <c:v>5.9749999999999996</c:v>
                </c:pt>
                <c:pt idx="1435">
                  <c:v>5.979166666666667</c:v>
                </c:pt>
                <c:pt idx="1436">
                  <c:v>5.9833333333333361</c:v>
                </c:pt>
                <c:pt idx="1437">
                  <c:v>5.9874999999999998</c:v>
                </c:pt>
                <c:pt idx="1438">
                  <c:v>5.9916666666666671</c:v>
                </c:pt>
                <c:pt idx="1439">
                  <c:v>5.9958333333333353</c:v>
                </c:pt>
                <c:pt idx="1440">
                  <c:v>6</c:v>
                </c:pt>
                <c:pt idx="1441">
                  <c:v>6.0041666666666664</c:v>
                </c:pt>
                <c:pt idx="1442">
                  <c:v>6.0083333333333346</c:v>
                </c:pt>
                <c:pt idx="1443">
                  <c:v>6.0124999999999984</c:v>
                </c:pt>
                <c:pt idx="1444">
                  <c:v>6.0166666666666666</c:v>
                </c:pt>
                <c:pt idx="1445">
                  <c:v>6.020833333333333</c:v>
                </c:pt>
                <c:pt idx="1446">
                  <c:v>6.0249999999999977</c:v>
                </c:pt>
                <c:pt idx="1447">
                  <c:v>6.0291666666666668</c:v>
                </c:pt>
                <c:pt idx="1448">
                  <c:v>6.033333333333335</c:v>
                </c:pt>
                <c:pt idx="1449">
                  <c:v>6.0374999999999996</c:v>
                </c:pt>
                <c:pt idx="1450">
                  <c:v>6.041666666666667</c:v>
                </c:pt>
                <c:pt idx="1451">
                  <c:v>6.0458333333333334</c:v>
                </c:pt>
                <c:pt idx="1452">
                  <c:v>6.05</c:v>
                </c:pt>
                <c:pt idx="1453">
                  <c:v>6.0541666666666636</c:v>
                </c:pt>
                <c:pt idx="1454">
                  <c:v>6.0583333333333353</c:v>
                </c:pt>
                <c:pt idx="1455">
                  <c:v>6.0624999999999982</c:v>
                </c:pt>
                <c:pt idx="1456">
                  <c:v>6.0666666666666664</c:v>
                </c:pt>
                <c:pt idx="1457">
                  <c:v>6.0708333333333346</c:v>
                </c:pt>
                <c:pt idx="1458">
                  <c:v>6.0750000000000002</c:v>
                </c:pt>
                <c:pt idx="1459">
                  <c:v>6.0791666666666666</c:v>
                </c:pt>
                <c:pt idx="1460">
                  <c:v>6.083333333333333</c:v>
                </c:pt>
                <c:pt idx="1461">
                  <c:v>6.0874999999999986</c:v>
                </c:pt>
                <c:pt idx="1462">
                  <c:v>6.0916666666666668</c:v>
                </c:pt>
                <c:pt idx="1463">
                  <c:v>6.0958333333333332</c:v>
                </c:pt>
                <c:pt idx="1464">
                  <c:v>6.1</c:v>
                </c:pt>
                <c:pt idx="1465">
                  <c:v>6.1041666666666652</c:v>
                </c:pt>
                <c:pt idx="1466">
                  <c:v>6.1083333333333334</c:v>
                </c:pt>
                <c:pt idx="1467">
                  <c:v>6.112499999999998</c:v>
                </c:pt>
                <c:pt idx="1468">
                  <c:v>6.1166666666666663</c:v>
                </c:pt>
                <c:pt idx="1469">
                  <c:v>6.1208333333333336</c:v>
                </c:pt>
                <c:pt idx="1470">
                  <c:v>6.1249999999999973</c:v>
                </c:pt>
                <c:pt idx="1471">
                  <c:v>6.1291666666666664</c:v>
                </c:pt>
                <c:pt idx="1472">
                  <c:v>6.1333333333333346</c:v>
                </c:pt>
                <c:pt idx="1473">
                  <c:v>6.1374999999999984</c:v>
                </c:pt>
                <c:pt idx="1474">
                  <c:v>6.1416666666666666</c:v>
                </c:pt>
                <c:pt idx="1475">
                  <c:v>6.145833333333333</c:v>
                </c:pt>
                <c:pt idx="1476">
                  <c:v>6.1499999999999986</c:v>
                </c:pt>
                <c:pt idx="1477">
                  <c:v>6.154166666666665</c:v>
                </c:pt>
                <c:pt idx="1478">
                  <c:v>6.1583333333333332</c:v>
                </c:pt>
                <c:pt idx="1479">
                  <c:v>6.1624999999999979</c:v>
                </c:pt>
                <c:pt idx="1480">
                  <c:v>6.166666666666667</c:v>
                </c:pt>
                <c:pt idx="1481">
                  <c:v>6.1708333333333334</c:v>
                </c:pt>
                <c:pt idx="1482">
                  <c:v>6.174999999999998</c:v>
                </c:pt>
                <c:pt idx="1483">
                  <c:v>6.1791666666666663</c:v>
                </c:pt>
                <c:pt idx="1484">
                  <c:v>6.1833333333333353</c:v>
                </c:pt>
                <c:pt idx="1485">
                  <c:v>6.1874999999999982</c:v>
                </c:pt>
                <c:pt idx="1486">
                  <c:v>6.1916666666666664</c:v>
                </c:pt>
                <c:pt idx="1487">
                  <c:v>6.1958333333333337</c:v>
                </c:pt>
                <c:pt idx="1488">
                  <c:v>6.2</c:v>
                </c:pt>
                <c:pt idx="1489">
                  <c:v>6.2041666666666666</c:v>
                </c:pt>
                <c:pt idx="1490">
                  <c:v>6.208333333333333</c:v>
                </c:pt>
                <c:pt idx="1491">
                  <c:v>6.2124999999999986</c:v>
                </c:pt>
                <c:pt idx="1492">
                  <c:v>6.2166666666666668</c:v>
                </c:pt>
                <c:pt idx="1493">
                  <c:v>6.2208333333333332</c:v>
                </c:pt>
                <c:pt idx="1494">
                  <c:v>6.2249999999999979</c:v>
                </c:pt>
                <c:pt idx="1495">
                  <c:v>6.229166666666667</c:v>
                </c:pt>
                <c:pt idx="1496">
                  <c:v>6.2333333333333361</c:v>
                </c:pt>
                <c:pt idx="1497">
                  <c:v>6.2374999999999998</c:v>
                </c:pt>
                <c:pt idx="1498">
                  <c:v>6.241666666666668</c:v>
                </c:pt>
                <c:pt idx="1499">
                  <c:v>6.2458333333333353</c:v>
                </c:pt>
                <c:pt idx="1500">
                  <c:v>6.25</c:v>
                </c:pt>
                <c:pt idx="1501">
                  <c:v>6.2541666666666664</c:v>
                </c:pt>
                <c:pt idx="1502">
                  <c:v>6.2583333333333346</c:v>
                </c:pt>
                <c:pt idx="1503">
                  <c:v>6.2624999999999984</c:v>
                </c:pt>
                <c:pt idx="1504">
                  <c:v>6.2666666666666666</c:v>
                </c:pt>
                <c:pt idx="1505">
                  <c:v>6.270833333333333</c:v>
                </c:pt>
                <c:pt idx="1506">
                  <c:v>6.2750000000000004</c:v>
                </c:pt>
                <c:pt idx="1507">
                  <c:v>6.2791666666666668</c:v>
                </c:pt>
                <c:pt idx="1508">
                  <c:v>6.283333333333335</c:v>
                </c:pt>
                <c:pt idx="1509">
                  <c:v>6.2874999999999996</c:v>
                </c:pt>
                <c:pt idx="1510">
                  <c:v>6.291666666666667</c:v>
                </c:pt>
                <c:pt idx="1511">
                  <c:v>6.2958333333333334</c:v>
                </c:pt>
                <c:pt idx="1512">
                  <c:v>6.3</c:v>
                </c:pt>
                <c:pt idx="1513">
                  <c:v>6.3041666666666636</c:v>
                </c:pt>
                <c:pt idx="1514">
                  <c:v>6.3083333333333353</c:v>
                </c:pt>
                <c:pt idx="1515">
                  <c:v>6.3124999999999982</c:v>
                </c:pt>
                <c:pt idx="1516">
                  <c:v>6.3166666666666664</c:v>
                </c:pt>
                <c:pt idx="1517">
                  <c:v>6.3208333333333337</c:v>
                </c:pt>
                <c:pt idx="1518">
                  <c:v>6.3249999999999966</c:v>
                </c:pt>
                <c:pt idx="1519">
                  <c:v>6.3291666666666666</c:v>
                </c:pt>
                <c:pt idx="1520">
                  <c:v>6.333333333333333</c:v>
                </c:pt>
                <c:pt idx="1521">
                  <c:v>6.3374999999999986</c:v>
                </c:pt>
                <c:pt idx="1522">
                  <c:v>6.3416666666666668</c:v>
                </c:pt>
                <c:pt idx="1523">
                  <c:v>6.3458333333333332</c:v>
                </c:pt>
                <c:pt idx="1524">
                  <c:v>6.35</c:v>
                </c:pt>
                <c:pt idx="1525">
                  <c:v>6.3541666666666652</c:v>
                </c:pt>
                <c:pt idx="1526">
                  <c:v>6.3583333333333334</c:v>
                </c:pt>
                <c:pt idx="1527">
                  <c:v>6.362499999999998</c:v>
                </c:pt>
                <c:pt idx="1528">
                  <c:v>6.3666666666666663</c:v>
                </c:pt>
                <c:pt idx="1529">
                  <c:v>6.3708333333333353</c:v>
                </c:pt>
                <c:pt idx="1530">
                  <c:v>6.375</c:v>
                </c:pt>
                <c:pt idx="1531">
                  <c:v>6.3791666666666664</c:v>
                </c:pt>
                <c:pt idx="1532">
                  <c:v>6.3833333333333346</c:v>
                </c:pt>
                <c:pt idx="1533">
                  <c:v>6.3874999999999984</c:v>
                </c:pt>
                <c:pt idx="1534">
                  <c:v>6.3916666666666666</c:v>
                </c:pt>
                <c:pt idx="1535">
                  <c:v>6.395833333333333</c:v>
                </c:pt>
                <c:pt idx="1536">
                  <c:v>6.4</c:v>
                </c:pt>
                <c:pt idx="1537">
                  <c:v>6.4041666666666668</c:v>
                </c:pt>
                <c:pt idx="1538">
                  <c:v>6.408333333333335</c:v>
                </c:pt>
                <c:pt idx="1539">
                  <c:v>6.4124999999999996</c:v>
                </c:pt>
                <c:pt idx="1540">
                  <c:v>6.416666666666667</c:v>
                </c:pt>
                <c:pt idx="1541">
                  <c:v>6.4208333333333334</c:v>
                </c:pt>
                <c:pt idx="1542">
                  <c:v>6.424999999999998</c:v>
                </c:pt>
                <c:pt idx="1543">
                  <c:v>6.4291666666666663</c:v>
                </c:pt>
                <c:pt idx="1544">
                  <c:v>6.4333333333333371</c:v>
                </c:pt>
                <c:pt idx="1545">
                  <c:v>6.4375</c:v>
                </c:pt>
                <c:pt idx="1546">
                  <c:v>6.4416666666666682</c:v>
                </c:pt>
                <c:pt idx="1547">
                  <c:v>6.4458333333333346</c:v>
                </c:pt>
                <c:pt idx="1548">
                  <c:v>6.45</c:v>
                </c:pt>
                <c:pt idx="1549">
                  <c:v>6.4541666666666666</c:v>
                </c:pt>
                <c:pt idx="1550">
                  <c:v>6.458333333333333</c:v>
                </c:pt>
                <c:pt idx="1551">
                  <c:v>6.4624999999999986</c:v>
                </c:pt>
                <c:pt idx="1552">
                  <c:v>6.4666666666666668</c:v>
                </c:pt>
                <c:pt idx="1553">
                  <c:v>6.470833333333335</c:v>
                </c:pt>
                <c:pt idx="1554">
                  <c:v>6.4749999999999996</c:v>
                </c:pt>
                <c:pt idx="1555">
                  <c:v>6.479166666666667</c:v>
                </c:pt>
                <c:pt idx="1556">
                  <c:v>6.4833333333333361</c:v>
                </c:pt>
                <c:pt idx="1557">
                  <c:v>6.4874999999999998</c:v>
                </c:pt>
                <c:pt idx="1558">
                  <c:v>6.4916666666666671</c:v>
                </c:pt>
                <c:pt idx="1559">
                  <c:v>6.4958333333333353</c:v>
                </c:pt>
                <c:pt idx="1560">
                  <c:v>6.5</c:v>
                </c:pt>
                <c:pt idx="1561">
                  <c:v>6.5041666666666664</c:v>
                </c:pt>
                <c:pt idx="1562">
                  <c:v>6.5083333333333346</c:v>
                </c:pt>
                <c:pt idx="1563">
                  <c:v>6.5124999999999984</c:v>
                </c:pt>
                <c:pt idx="1564">
                  <c:v>6.5166666666666666</c:v>
                </c:pt>
                <c:pt idx="1565">
                  <c:v>6.520833333333333</c:v>
                </c:pt>
                <c:pt idx="1566">
                  <c:v>6.5249999999999977</c:v>
                </c:pt>
                <c:pt idx="1567">
                  <c:v>6.5291666666666668</c:v>
                </c:pt>
                <c:pt idx="1568">
                  <c:v>6.533333333333335</c:v>
                </c:pt>
                <c:pt idx="1569">
                  <c:v>6.5374999999999996</c:v>
                </c:pt>
                <c:pt idx="1570">
                  <c:v>6.541666666666667</c:v>
                </c:pt>
                <c:pt idx="1571">
                  <c:v>6.5458333333333334</c:v>
                </c:pt>
                <c:pt idx="1572">
                  <c:v>6.55</c:v>
                </c:pt>
                <c:pt idx="1573">
                  <c:v>6.5541666666666636</c:v>
                </c:pt>
                <c:pt idx="1574">
                  <c:v>6.5583333333333353</c:v>
                </c:pt>
                <c:pt idx="1575">
                  <c:v>6.5624999999999982</c:v>
                </c:pt>
                <c:pt idx="1576">
                  <c:v>6.5666666666666664</c:v>
                </c:pt>
                <c:pt idx="1577">
                  <c:v>6.5708333333333346</c:v>
                </c:pt>
                <c:pt idx="1578">
                  <c:v>6.5750000000000002</c:v>
                </c:pt>
                <c:pt idx="1579">
                  <c:v>6.5791666666666666</c:v>
                </c:pt>
                <c:pt idx="1580">
                  <c:v>6.583333333333333</c:v>
                </c:pt>
                <c:pt idx="1581">
                  <c:v>6.5874999999999986</c:v>
                </c:pt>
                <c:pt idx="1582">
                  <c:v>6.5916666666666668</c:v>
                </c:pt>
                <c:pt idx="1583">
                  <c:v>6.5958333333333332</c:v>
                </c:pt>
                <c:pt idx="1584">
                  <c:v>6.6</c:v>
                </c:pt>
                <c:pt idx="1585">
                  <c:v>6.6041666666666652</c:v>
                </c:pt>
                <c:pt idx="1586">
                  <c:v>6.6083333333333334</c:v>
                </c:pt>
                <c:pt idx="1587">
                  <c:v>6.612499999999998</c:v>
                </c:pt>
                <c:pt idx="1588">
                  <c:v>6.6166666666666663</c:v>
                </c:pt>
                <c:pt idx="1589">
                  <c:v>6.6208333333333327</c:v>
                </c:pt>
                <c:pt idx="1590">
                  <c:v>6.6249999999999973</c:v>
                </c:pt>
                <c:pt idx="1591">
                  <c:v>6.6291666666666647</c:v>
                </c:pt>
                <c:pt idx="1592">
                  <c:v>6.6333333333333346</c:v>
                </c:pt>
                <c:pt idx="1593">
                  <c:v>6.6374999999999984</c:v>
                </c:pt>
                <c:pt idx="1594">
                  <c:v>6.6416666666666666</c:v>
                </c:pt>
                <c:pt idx="1595">
                  <c:v>6.645833333333333</c:v>
                </c:pt>
                <c:pt idx="1596">
                  <c:v>6.6499999999999977</c:v>
                </c:pt>
                <c:pt idx="1597">
                  <c:v>6.654166666666665</c:v>
                </c:pt>
                <c:pt idx="1598">
                  <c:v>6.6583333333333332</c:v>
                </c:pt>
                <c:pt idx="1599">
                  <c:v>6.6624999999999979</c:v>
                </c:pt>
                <c:pt idx="1600">
                  <c:v>6.666666666666667</c:v>
                </c:pt>
                <c:pt idx="1601">
                  <c:v>6.6708333333333334</c:v>
                </c:pt>
                <c:pt idx="1602">
                  <c:v>6.674999999999998</c:v>
                </c:pt>
                <c:pt idx="1603">
                  <c:v>6.6791666666666663</c:v>
                </c:pt>
                <c:pt idx="1604">
                  <c:v>6.6833333333333353</c:v>
                </c:pt>
                <c:pt idx="1605">
                  <c:v>6.6874999999999982</c:v>
                </c:pt>
                <c:pt idx="1606">
                  <c:v>6.6916666666666664</c:v>
                </c:pt>
                <c:pt idx="1607">
                  <c:v>6.6958333333333337</c:v>
                </c:pt>
                <c:pt idx="1608">
                  <c:v>6.7</c:v>
                </c:pt>
                <c:pt idx="1609">
                  <c:v>6.7041666666666666</c:v>
                </c:pt>
                <c:pt idx="1610">
                  <c:v>6.708333333333333</c:v>
                </c:pt>
                <c:pt idx="1611">
                  <c:v>6.7124999999999986</c:v>
                </c:pt>
                <c:pt idx="1612">
                  <c:v>6.7166666666666668</c:v>
                </c:pt>
                <c:pt idx="1613">
                  <c:v>6.7208333333333332</c:v>
                </c:pt>
                <c:pt idx="1614">
                  <c:v>6.7249999999999979</c:v>
                </c:pt>
                <c:pt idx="1615">
                  <c:v>6.729166666666667</c:v>
                </c:pt>
                <c:pt idx="1616">
                  <c:v>6.7333333333333352</c:v>
                </c:pt>
                <c:pt idx="1617">
                  <c:v>6.7374999999999998</c:v>
                </c:pt>
                <c:pt idx="1618">
                  <c:v>6.7416666666666671</c:v>
                </c:pt>
                <c:pt idx="1619">
                  <c:v>6.7458333333333353</c:v>
                </c:pt>
                <c:pt idx="1620">
                  <c:v>6.75</c:v>
                </c:pt>
                <c:pt idx="1621">
                  <c:v>6.7541666666666647</c:v>
                </c:pt>
                <c:pt idx="1622">
                  <c:v>6.7583333333333346</c:v>
                </c:pt>
                <c:pt idx="1623">
                  <c:v>6.7624999999999984</c:v>
                </c:pt>
                <c:pt idx="1624">
                  <c:v>6.7666666666666666</c:v>
                </c:pt>
                <c:pt idx="1625">
                  <c:v>6.770833333333333</c:v>
                </c:pt>
                <c:pt idx="1626">
                  <c:v>6.7750000000000004</c:v>
                </c:pt>
                <c:pt idx="1627">
                  <c:v>6.7791666666666668</c:v>
                </c:pt>
                <c:pt idx="1628">
                  <c:v>6.783333333333335</c:v>
                </c:pt>
                <c:pt idx="1629">
                  <c:v>6.7874999999999996</c:v>
                </c:pt>
                <c:pt idx="1630">
                  <c:v>6.791666666666667</c:v>
                </c:pt>
                <c:pt idx="1631">
                  <c:v>6.7958333333333334</c:v>
                </c:pt>
                <c:pt idx="1632">
                  <c:v>6.8</c:v>
                </c:pt>
                <c:pt idx="1633">
                  <c:v>6.8041666666666636</c:v>
                </c:pt>
                <c:pt idx="1634">
                  <c:v>6.8083333333333353</c:v>
                </c:pt>
                <c:pt idx="1635">
                  <c:v>6.8124999999999982</c:v>
                </c:pt>
                <c:pt idx="1636">
                  <c:v>6.8166666666666664</c:v>
                </c:pt>
                <c:pt idx="1637">
                  <c:v>6.8208333333333337</c:v>
                </c:pt>
                <c:pt idx="1638">
                  <c:v>6.8249999999999966</c:v>
                </c:pt>
                <c:pt idx="1639">
                  <c:v>6.8291666666666666</c:v>
                </c:pt>
                <c:pt idx="1640">
                  <c:v>6.833333333333333</c:v>
                </c:pt>
                <c:pt idx="1641">
                  <c:v>6.8374999999999986</c:v>
                </c:pt>
                <c:pt idx="1642">
                  <c:v>6.8416666666666668</c:v>
                </c:pt>
                <c:pt idx="1643">
                  <c:v>6.8458333333333332</c:v>
                </c:pt>
                <c:pt idx="1644">
                  <c:v>6.85</c:v>
                </c:pt>
                <c:pt idx="1645">
                  <c:v>6.8541666666666652</c:v>
                </c:pt>
                <c:pt idx="1646">
                  <c:v>6.8583333333333334</c:v>
                </c:pt>
                <c:pt idx="1647">
                  <c:v>6.862499999999998</c:v>
                </c:pt>
                <c:pt idx="1648">
                  <c:v>6.8666666666666663</c:v>
                </c:pt>
                <c:pt idx="1649">
                  <c:v>6.8708333333333353</c:v>
                </c:pt>
                <c:pt idx="1650">
                  <c:v>6.875</c:v>
                </c:pt>
                <c:pt idx="1651">
                  <c:v>6.8791666666666664</c:v>
                </c:pt>
                <c:pt idx="1652">
                  <c:v>6.8833333333333346</c:v>
                </c:pt>
                <c:pt idx="1653">
                  <c:v>6.8874999999999984</c:v>
                </c:pt>
                <c:pt idx="1654">
                  <c:v>6.8916666666666666</c:v>
                </c:pt>
                <c:pt idx="1655">
                  <c:v>6.895833333333333</c:v>
                </c:pt>
                <c:pt idx="1656">
                  <c:v>6.9</c:v>
                </c:pt>
                <c:pt idx="1657">
                  <c:v>6.9041666666666668</c:v>
                </c:pt>
                <c:pt idx="1658">
                  <c:v>6.908333333333335</c:v>
                </c:pt>
                <c:pt idx="1659">
                  <c:v>6.9124999999999996</c:v>
                </c:pt>
                <c:pt idx="1660">
                  <c:v>6.916666666666667</c:v>
                </c:pt>
                <c:pt idx="1661">
                  <c:v>6.9208333333333334</c:v>
                </c:pt>
                <c:pt idx="1662">
                  <c:v>6.924999999999998</c:v>
                </c:pt>
                <c:pt idx="1663">
                  <c:v>6.9291666666666663</c:v>
                </c:pt>
                <c:pt idx="1664">
                  <c:v>6.9333333333333371</c:v>
                </c:pt>
                <c:pt idx="1665">
                  <c:v>6.9375</c:v>
                </c:pt>
                <c:pt idx="1666">
                  <c:v>6.9416666666666682</c:v>
                </c:pt>
                <c:pt idx="1667">
                  <c:v>6.9458333333333346</c:v>
                </c:pt>
                <c:pt idx="1668">
                  <c:v>6.95</c:v>
                </c:pt>
                <c:pt idx="1669">
                  <c:v>6.9541666666666666</c:v>
                </c:pt>
                <c:pt idx="1670">
                  <c:v>6.958333333333333</c:v>
                </c:pt>
                <c:pt idx="1671">
                  <c:v>6.9624999999999986</c:v>
                </c:pt>
                <c:pt idx="1672">
                  <c:v>6.9666666666666668</c:v>
                </c:pt>
                <c:pt idx="1673">
                  <c:v>6.970833333333335</c:v>
                </c:pt>
                <c:pt idx="1674">
                  <c:v>6.9749999999999996</c:v>
                </c:pt>
                <c:pt idx="1675">
                  <c:v>6.979166666666667</c:v>
                </c:pt>
                <c:pt idx="1676">
                  <c:v>6.9833333333333361</c:v>
                </c:pt>
                <c:pt idx="1677">
                  <c:v>6.9874999999999998</c:v>
                </c:pt>
                <c:pt idx="1678">
                  <c:v>6.9916666666666671</c:v>
                </c:pt>
                <c:pt idx="1679">
                  <c:v>6.9958333333333353</c:v>
                </c:pt>
                <c:pt idx="1680">
                  <c:v>7</c:v>
                </c:pt>
                <c:pt idx="1681">
                  <c:v>7.0041666666666664</c:v>
                </c:pt>
                <c:pt idx="1682">
                  <c:v>7.0083333333333346</c:v>
                </c:pt>
                <c:pt idx="1683">
                  <c:v>7.0124999999999984</c:v>
                </c:pt>
                <c:pt idx="1684">
                  <c:v>7.0166666666666666</c:v>
                </c:pt>
                <c:pt idx="1685">
                  <c:v>7.020833333333333</c:v>
                </c:pt>
                <c:pt idx="1686">
                  <c:v>7.0249999999999977</c:v>
                </c:pt>
                <c:pt idx="1687">
                  <c:v>7.0291666666666668</c:v>
                </c:pt>
                <c:pt idx="1688">
                  <c:v>7.033333333333335</c:v>
                </c:pt>
                <c:pt idx="1689">
                  <c:v>7.0374999999999996</c:v>
                </c:pt>
                <c:pt idx="1690">
                  <c:v>7.041666666666667</c:v>
                </c:pt>
                <c:pt idx="1691">
                  <c:v>7.0458333333333334</c:v>
                </c:pt>
                <c:pt idx="1692">
                  <c:v>7.05</c:v>
                </c:pt>
                <c:pt idx="1693">
                  <c:v>7.0541666666666636</c:v>
                </c:pt>
                <c:pt idx="1694">
                  <c:v>7.0583333333333353</c:v>
                </c:pt>
                <c:pt idx="1695">
                  <c:v>7.0624999999999982</c:v>
                </c:pt>
                <c:pt idx="1696">
                  <c:v>7.0666666666666664</c:v>
                </c:pt>
                <c:pt idx="1697">
                  <c:v>7.0708333333333346</c:v>
                </c:pt>
                <c:pt idx="1698">
                  <c:v>7.0750000000000002</c:v>
                </c:pt>
                <c:pt idx="1699">
                  <c:v>7.0791666666666666</c:v>
                </c:pt>
                <c:pt idx="1700">
                  <c:v>7.083333333333333</c:v>
                </c:pt>
                <c:pt idx="1701">
                  <c:v>7.0874999999999986</c:v>
                </c:pt>
                <c:pt idx="1702">
                  <c:v>7.0916666666666668</c:v>
                </c:pt>
                <c:pt idx="1703">
                  <c:v>7.0958333333333332</c:v>
                </c:pt>
                <c:pt idx="1704">
                  <c:v>7.1</c:v>
                </c:pt>
                <c:pt idx="1705">
                  <c:v>7.1041666666666652</c:v>
                </c:pt>
                <c:pt idx="1706">
                  <c:v>7.1083333333333334</c:v>
                </c:pt>
                <c:pt idx="1707">
                  <c:v>7.112499999999998</c:v>
                </c:pt>
                <c:pt idx="1708">
                  <c:v>7.1166666666666663</c:v>
                </c:pt>
                <c:pt idx="1709">
                  <c:v>7.1208333333333336</c:v>
                </c:pt>
                <c:pt idx="1710">
                  <c:v>7.1249999999999973</c:v>
                </c:pt>
                <c:pt idx="1711">
                  <c:v>7.1291666666666664</c:v>
                </c:pt>
                <c:pt idx="1712">
                  <c:v>7.1333333333333346</c:v>
                </c:pt>
                <c:pt idx="1713">
                  <c:v>7.1374999999999984</c:v>
                </c:pt>
                <c:pt idx="1714">
                  <c:v>7.1416666666666666</c:v>
                </c:pt>
                <c:pt idx="1715">
                  <c:v>7.145833333333333</c:v>
                </c:pt>
                <c:pt idx="1716">
                  <c:v>7.1499999999999986</c:v>
                </c:pt>
                <c:pt idx="1717">
                  <c:v>7.154166666666665</c:v>
                </c:pt>
                <c:pt idx="1718">
                  <c:v>7.1583333333333332</c:v>
                </c:pt>
                <c:pt idx="1719">
                  <c:v>7.1624999999999979</c:v>
                </c:pt>
                <c:pt idx="1720">
                  <c:v>7.166666666666667</c:v>
                </c:pt>
                <c:pt idx="1721">
                  <c:v>7.1708333333333334</c:v>
                </c:pt>
                <c:pt idx="1722">
                  <c:v>7.174999999999998</c:v>
                </c:pt>
                <c:pt idx="1723">
                  <c:v>7.1791666666666663</c:v>
                </c:pt>
                <c:pt idx="1724">
                  <c:v>7.1833333333333353</c:v>
                </c:pt>
                <c:pt idx="1725">
                  <c:v>7.1874999999999982</c:v>
                </c:pt>
                <c:pt idx="1726">
                  <c:v>7.1916666666666664</c:v>
                </c:pt>
                <c:pt idx="1727">
                  <c:v>7.1958333333333337</c:v>
                </c:pt>
                <c:pt idx="1728">
                  <c:v>7.2</c:v>
                </c:pt>
                <c:pt idx="1729">
                  <c:v>7.2041666666666666</c:v>
                </c:pt>
                <c:pt idx="1730">
                  <c:v>7.208333333333333</c:v>
                </c:pt>
                <c:pt idx="1731">
                  <c:v>7.2124999999999986</c:v>
                </c:pt>
                <c:pt idx="1732">
                  <c:v>7.2166666666666668</c:v>
                </c:pt>
                <c:pt idx="1733">
                  <c:v>7.2208333333333332</c:v>
                </c:pt>
                <c:pt idx="1734">
                  <c:v>7.2249999999999979</c:v>
                </c:pt>
                <c:pt idx="1735">
                  <c:v>7.229166666666667</c:v>
                </c:pt>
                <c:pt idx="1736">
                  <c:v>7.2333333333333361</c:v>
                </c:pt>
                <c:pt idx="1737">
                  <c:v>7.2374999999999998</c:v>
                </c:pt>
                <c:pt idx="1738">
                  <c:v>7.241666666666668</c:v>
                </c:pt>
                <c:pt idx="1739">
                  <c:v>7.2458333333333353</c:v>
                </c:pt>
                <c:pt idx="1740">
                  <c:v>7.25</c:v>
                </c:pt>
                <c:pt idx="1741">
                  <c:v>7.2541666666666664</c:v>
                </c:pt>
                <c:pt idx="1742">
                  <c:v>7.2583333333333346</c:v>
                </c:pt>
                <c:pt idx="1743">
                  <c:v>7.2624999999999984</c:v>
                </c:pt>
                <c:pt idx="1744">
                  <c:v>7.2666666666666666</c:v>
                </c:pt>
                <c:pt idx="1745">
                  <c:v>7.270833333333333</c:v>
                </c:pt>
                <c:pt idx="1746">
                  <c:v>7.2750000000000004</c:v>
                </c:pt>
                <c:pt idx="1747">
                  <c:v>7.2791666666666668</c:v>
                </c:pt>
                <c:pt idx="1748">
                  <c:v>7.283333333333335</c:v>
                </c:pt>
                <c:pt idx="1749">
                  <c:v>7.2874999999999996</c:v>
                </c:pt>
                <c:pt idx="1750">
                  <c:v>7.291666666666667</c:v>
                </c:pt>
                <c:pt idx="1751">
                  <c:v>7.2958333333333334</c:v>
                </c:pt>
                <c:pt idx="1752">
                  <c:v>7.3</c:v>
                </c:pt>
                <c:pt idx="1753">
                  <c:v>7.3041666666666636</c:v>
                </c:pt>
                <c:pt idx="1754">
                  <c:v>7.3083333333333353</c:v>
                </c:pt>
                <c:pt idx="1755">
                  <c:v>7.3124999999999982</c:v>
                </c:pt>
                <c:pt idx="1756">
                  <c:v>7.3166666666666664</c:v>
                </c:pt>
                <c:pt idx="1757">
                  <c:v>7.3208333333333337</c:v>
                </c:pt>
                <c:pt idx="1758">
                  <c:v>7.3249999999999966</c:v>
                </c:pt>
                <c:pt idx="1759">
                  <c:v>7.3291666666666666</c:v>
                </c:pt>
                <c:pt idx="1760">
                  <c:v>7.333333333333333</c:v>
                </c:pt>
                <c:pt idx="1761">
                  <c:v>7.3374999999999986</c:v>
                </c:pt>
                <c:pt idx="1762">
                  <c:v>7.3416666666666668</c:v>
                </c:pt>
                <c:pt idx="1763">
                  <c:v>7.3458333333333332</c:v>
                </c:pt>
                <c:pt idx="1764">
                  <c:v>7.35</c:v>
                </c:pt>
                <c:pt idx="1765">
                  <c:v>7.3541666666666652</c:v>
                </c:pt>
                <c:pt idx="1766">
                  <c:v>7.3583333333333334</c:v>
                </c:pt>
                <c:pt idx="1767">
                  <c:v>7.362499999999998</c:v>
                </c:pt>
                <c:pt idx="1768">
                  <c:v>7.3666666666666663</c:v>
                </c:pt>
                <c:pt idx="1769">
                  <c:v>7.3708333333333353</c:v>
                </c:pt>
                <c:pt idx="1770">
                  <c:v>7.375</c:v>
                </c:pt>
                <c:pt idx="1771">
                  <c:v>7.3791666666666664</c:v>
                </c:pt>
                <c:pt idx="1772">
                  <c:v>7.3833333333333346</c:v>
                </c:pt>
                <c:pt idx="1773">
                  <c:v>7.3874999999999984</c:v>
                </c:pt>
                <c:pt idx="1774">
                  <c:v>7.3916666666666666</c:v>
                </c:pt>
                <c:pt idx="1775">
                  <c:v>7.395833333333333</c:v>
                </c:pt>
                <c:pt idx="1776">
                  <c:v>7.4</c:v>
                </c:pt>
                <c:pt idx="1777">
                  <c:v>7.4041666666666668</c:v>
                </c:pt>
                <c:pt idx="1778">
                  <c:v>7.408333333333335</c:v>
                </c:pt>
                <c:pt idx="1779">
                  <c:v>7.4124999999999996</c:v>
                </c:pt>
                <c:pt idx="1780">
                  <c:v>7.416666666666667</c:v>
                </c:pt>
                <c:pt idx="1781">
                  <c:v>7.4208333333333334</c:v>
                </c:pt>
                <c:pt idx="1782">
                  <c:v>7.424999999999998</c:v>
                </c:pt>
                <c:pt idx="1783">
                  <c:v>7.4291666666666663</c:v>
                </c:pt>
                <c:pt idx="1784">
                  <c:v>7.4333333333333371</c:v>
                </c:pt>
                <c:pt idx="1785">
                  <c:v>7.4375</c:v>
                </c:pt>
                <c:pt idx="1786">
                  <c:v>7.4416666666666682</c:v>
                </c:pt>
                <c:pt idx="1787">
                  <c:v>7.4458333333333346</c:v>
                </c:pt>
                <c:pt idx="1788">
                  <c:v>7.45</c:v>
                </c:pt>
                <c:pt idx="1789">
                  <c:v>7.4541666666666666</c:v>
                </c:pt>
                <c:pt idx="1790">
                  <c:v>7.458333333333333</c:v>
                </c:pt>
                <c:pt idx="1791">
                  <c:v>7.4624999999999986</c:v>
                </c:pt>
                <c:pt idx="1792">
                  <c:v>7.4666666666666668</c:v>
                </c:pt>
                <c:pt idx="1793">
                  <c:v>7.470833333333335</c:v>
                </c:pt>
                <c:pt idx="1794">
                  <c:v>7.4749999999999996</c:v>
                </c:pt>
                <c:pt idx="1795">
                  <c:v>7.479166666666667</c:v>
                </c:pt>
                <c:pt idx="1796">
                  <c:v>7.4833333333333361</c:v>
                </c:pt>
                <c:pt idx="1797">
                  <c:v>7.4874999999999998</c:v>
                </c:pt>
                <c:pt idx="1798">
                  <c:v>7.4916666666666671</c:v>
                </c:pt>
                <c:pt idx="1799">
                  <c:v>7.4958333333333353</c:v>
                </c:pt>
                <c:pt idx="1800">
                  <c:v>7.5</c:v>
                </c:pt>
                <c:pt idx="1801">
                  <c:v>7.5041666666666664</c:v>
                </c:pt>
                <c:pt idx="1802">
                  <c:v>7.5083333333333346</c:v>
                </c:pt>
                <c:pt idx="1803">
                  <c:v>7.5124999999999984</c:v>
                </c:pt>
                <c:pt idx="1804">
                  <c:v>7.5166666666666666</c:v>
                </c:pt>
                <c:pt idx="1805">
                  <c:v>7.520833333333333</c:v>
                </c:pt>
                <c:pt idx="1806">
                  <c:v>7.5249999999999977</c:v>
                </c:pt>
                <c:pt idx="1807">
                  <c:v>7.5291666666666668</c:v>
                </c:pt>
                <c:pt idx="1808">
                  <c:v>7.533333333333335</c:v>
                </c:pt>
                <c:pt idx="1809">
                  <c:v>7.5374999999999996</c:v>
                </c:pt>
                <c:pt idx="1810">
                  <c:v>7.541666666666667</c:v>
                </c:pt>
                <c:pt idx="1811">
                  <c:v>7.5458333333333334</c:v>
                </c:pt>
                <c:pt idx="1812">
                  <c:v>7.55</c:v>
                </c:pt>
                <c:pt idx="1813">
                  <c:v>7.5541666666666636</c:v>
                </c:pt>
                <c:pt idx="1814">
                  <c:v>7.5583333333333353</c:v>
                </c:pt>
                <c:pt idx="1815">
                  <c:v>7.5624999999999982</c:v>
                </c:pt>
                <c:pt idx="1816">
                  <c:v>7.5666666666666664</c:v>
                </c:pt>
                <c:pt idx="1817">
                  <c:v>7.5708333333333346</c:v>
                </c:pt>
                <c:pt idx="1818">
                  <c:v>7.5750000000000002</c:v>
                </c:pt>
                <c:pt idx="1819">
                  <c:v>7.5791666666666666</c:v>
                </c:pt>
                <c:pt idx="1820">
                  <c:v>7.583333333333333</c:v>
                </c:pt>
                <c:pt idx="1821">
                  <c:v>7.5874999999999986</c:v>
                </c:pt>
                <c:pt idx="1822">
                  <c:v>7.5916666666666668</c:v>
                </c:pt>
                <c:pt idx="1823">
                  <c:v>7.5958333333333332</c:v>
                </c:pt>
                <c:pt idx="1824">
                  <c:v>7.6</c:v>
                </c:pt>
                <c:pt idx="1825">
                  <c:v>7.6041666666666652</c:v>
                </c:pt>
                <c:pt idx="1826">
                  <c:v>7.6083333333333334</c:v>
                </c:pt>
                <c:pt idx="1827">
                  <c:v>7.612499999999998</c:v>
                </c:pt>
                <c:pt idx="1828">
                  <c:v>7.6166666666666663</c:v>
                </c:pt>
                <c:pt idx="1829">
                  <c:v>7.6208333333333327</c:v>
                </c:pt>
                <c:pt idx="1830">
                  <c:v>7.6249999999999973</c:v>
                </c:pt>
                <c:pt idx="1831">
                  <c:v>7.6291666666666647</c:v>
                </c:pt>
                <c:pt idx="1832">
                  <c:v>7.6333333333333346</c:v>
                </c:pt>
                <c:pt idx="1833">
                  <c:v>7.6374999999999984</c:v>
                </c:pt>
                <c:pt idx="1834">
                  <c:v>7.6416666666666666</c:v>
                </c:pt>
                <c:pt idx="1835">
                  <c:v>7.645833333333333</c:v>
                </c:pt>
                <c:pt idx="1836">
                  <c:v>7.6499999999999977</c:v>
                </c:pt>
                <c:pt idx="1837">
                  <c:v>7.654166666666665</c:v>
                </c:pt>
                <c:pt idx="1838">
                  <c:v>7.6583333333333332</c:v>
                </c:pt>
                <c:pt idx="1839">
                  <c:v>7.6624999999999979</c:v>
                </c:pt>
                <c:pt idx="1840">
                  <c:v>7.666666666666667</c:v>
                </c:pt>
                <c:pt idx="1841">
                  <c:v>7.6708333333333334</c:v>
                </c:pt>
                <c:pt idx="1842">
                  <c:v>7.674999999999998</c:v>
                </c:pt>
                <c:pt idx="1843">
                  <c:v>7.6791666666666663</c:v>
                </c:pt>
                <c:pt idx="1844">
                  <c:v>7.6833333333333353</c:v>
                </c:pt>
                <c:pt idx="1845">
                  <c:v>7.6874999999999982</c:v>
                </c:pt>
                <c:pt idx="1846">
                  <c:v>7.6916666666666664</c:v>
                </c:pt>
                <c:pt idx="1847">
                  <c:v>7.6958333333333337</c:v>
                </c:pt>
                <c:pt idx="1848">
                  <c:v>7.7</c:v>
                </c:pt>
                <c:pt idx="1849">
                  <c:v>7.7041666666666666</c:v>
                </c:pt>
                <c:pt idx="1850">
                  <c:v>7.708333333333333</c:v>
                </c:pt>
                <c:pt idx="1851">
                  <c:v>7.7124999999999986</c:v>
                </c:pt>
                <c:pt idx="1852">
                  <c:v>7.7166666666666668</c:v>
                </c:pt>
                <c:pt idx="1853">
                  <c:v>7.7208333333333332</c:v>
                </c:pt>
                <c:pt idx="1854">
                  <c:v>7.7249999999999979</c:v>
                </c:pt>
                <c:pt idx="1855">
                  <c:v>7.729166666666667</c:v>
                </c:pt>
                <c:pt idx="1856">
                  <c:v>7.7333333333333352</c:v>
                </c:pt>
                <c:pt idx="1857">
                  <c:v>7.7374999999999998</c:v>
                </c:pt>
                <c:pt idx="1858">
                  <c:v>7.7416666666666671</c:v>
                </c:pt>
                <c:pt idx="1859">
                  <c:v>7.7458333333333353</c:v>
                </c:pt>
                <c:pt idx="1860">
                  <c:v>7.75</c:v>
                </c:pt>
                <c:pt idx="1861">
                  <c:v>7.7541666666666647</c:v>
                </c:pt>
                <c:pt idx="1862">
                  <c:v>7.7583333333333346</c:v>
                </c:pt>
                <c:pt idx="1863">
                  <c:v>7.7624999999999984</c:v>
                </c:pt>
                <c:pt idx="1864">
                  <c:v>7.7666666666666666</c:v>
                </c:pt>
                <c:pt idx="1865">
                  <c:v>7.770833333333333</c:v>
                </c:pt>
                <c:pt idx="1866">
                  <c:v>7.7750000000000004</c:v>
                </c:pt>
                <c:pt idx="1867">
                  <c:v>7.7791666666666668</c:v>
                </c:pt>
                <c:pt idx="1868">
                  <c:v>7.783333333333335</c:v>
                </c:pt>
                <c:pt idx="1869">
                  <c:v>7.7874999999999996</c:v>
                </c:pt>
                <c:pt idx="1870">
                  <c:v>7.791666666666667</c:v>
                </c:pt>
                <c:pt idx="1871">
                  <c:v>7.7958333333333334</c:v>
                </c:pt>
                <c:pt idx="1872">
                  <c:v>7.8</c:v>
                </c:pt>
                <c:pt idx="1873">
                  <c:v>7.8041666666666636</c:v>
                </c:pt>
                <c:pt idx="1874">
                  <c:v>7.8083333333333353</c:v>
                </c:pt>
                <c:pt idx="1875">
                  <c:v>7.8124999999999982</c:v>
                </c:pt>
                <c:pt idx="1876">
                  <c:v>7.8166666666666664</c:v>
                </c:pt>
                <c:pt idx="1877">
                  <c:v>7.8208333333333337</c:v>
                </c:pt>
                <c:pt idx="1878">
                  <c:v>7.8249999999999966</c:v>
                </c:pt>
                <c:pt idx="1879">
                  <c:v>7.8291666666666666</c:v>
                </c:pt>
                <c:pt idx="1880">
                  <c:v>7.833333333333333</c:v>
                </c:pt>
                <c:pt idx="1881">
                  <c:v>7.8374999999999986</c:v>
                </c:pt>
                <c:pt idx="1882">
                  <c:v>7.8416666666666668</c:v>
                </c:pt>
                <c:pt idx="1883">
                  <c:v>7.8458333333333332</c:v>
                </c:pt>
                <c:pt idx="1884">
                  <c:v>7.85</c:v>
                </c:pt>
                <c:pt idx="1885">
                  <c:v>7.8541666666666652</c:v>
                </c:pt>
                <c:pt idx="1886">
                  <c:v>7.8583333333333334</c:v>
                </c:pt>
                <c:pt idx="1887">
                  <c:v>7.862499999999998</c:v>
                </c:pt>
                <c:pt idx="1888">
                  <c:v>7.8666666666666663</c:v>
                </c:pt>
                <c:pt idx="1889">
                  <c:v>7.8708333333333353</c:v>
                </c:pt>
                <c:pt idx="1890">
                  <c:v>7.875</c:v>
                </c:pt>
                <c:pt idx="1891">
                  <c:v>7.8791666666666664</c:v>
                </c:pt>
                <c:pt idx="1892">
                  <c:v>7.8833333333333346</c:v>
                </c:pt>
                <c:pt idx="1893">
                  <c:v>7.8874999999999984</c:v>
                </c:pt>
                <c:pt idx="1894">
                  <c:v>7.8916666666666666</c:v>
                </c:pt>
                <c:pt idx="1895">
                  <c:v>7.895833333333333</c:v>
                </c:pt>
                <c:pt idx="1896">
                  <c:v>7.9</c:v>
                </c:pt>
                <c:pt idx="1897">
                  <c:v>7.9041666666666668</c:v>
                </c:pt>
                <c:pt idx="1898">
                  <c:v>7.908333333333335</c:v>
                </c:pt>
                <c:pt idx="1899">
                  <c:v>7.9124999999999996</c:v>
                </c:pt>
                <c:pt idx="1900">
                  <c:v>7.916666666666667</c:v>
                </c:pt>
                <c:pt idx="1901">
                  <c:v>7.9208333333333334</c:v>
                </c:pt>
                <c:pt idx="1902">
                  <c:v>7.924999999999998</c:v>
                </c:pt>
                <c:pt idx="1903">
                  <c:v>7.9291666666666663</c:v>
                </c:pt>
                <c:pt idx="1904">
                  <c:v>7.9333333333333371</c:v>
                </c:pt>
                <c:pt idx="1905">
                  <c:v>7.9375</c:v>
                </c:pt>
                <c:pt idx="1906">
                  <c:v>7.9416666666666682</c:v>
                </c:pt>
                <c:pt idx="1907">
                  <c:v>7.9458333333333346</c:v>
                </c:pt>
                <c:pt idx="1908">
                  <c:v>7.95</c:v>
                </c:pt>
                <c:pt idx="1909">
                  <c:v>7.9541666666666666</c:v>
                </c:pt>
                <c:pt idx="1910">
                  <c:v>7.958333333333333</c:v>
                </c:pt>
                <c:pt idx="1911">
                  <c:v>7.9624999999999986</c:v>
                </c:pt>
                <c:pt idx="1912">
                  <c:v>7.9666666666666668</c:v>
                </c:pt>
                <c:pt idx="1913">
                  <c:v>7.970833333333335</c:v>
                </c:pt>
                <c:pt idx="1914">
                  <c:v>7.9749999999999996</c:v>
                </c:pt>
                <c:pt idx="1915">
                  <c:v>7.979166666666667</c:v>
                </c:pt>
                <c:pt idx="1916">
                  <c:v>7.9833333333333361</c:v>
                </c:pt>
                <c:pt idx="1917">
                  <c:v>7.9874999999999998</c:v>
                </c:pt>
                <c:pt idx="1918">
                  <c:v>7.9916666666666671</c:v>
                </c:pt>
                <c:pt idx="1919">
                  <c:v>7.9958333333333353</c:v>
                </c:pt>
                <c:pt idx="1920">
                  <c:v>8</c:v>
                </c:pt>
                <c:pt idx="1921">
                  <c:v>8.0041666666666664</c:v>
                </c:pt>
                <c:pt idx="1922">
                  <c:v>8.0083333333333329</c:v>
                </c:pt>
                <c:pt idx="1923">
                  <c:v>8.0125000000000028</c:v>
                </c:pt>
                <c:pt idx="1924">
                  <c:v>8.0166666666666693</c:v>
                </c:pt>
                <c:pt idx="1925">
                  <c:v>8.0208333333333357</c:v>
                </c:pt>
                <c:pt idx="1926">
                  <c:v>8.0250000000000004</c:v>
                </c:pt>
                <c:pt idx="1927">
                  <c:v>8.0291666666666668</c:v>
                </c:pt>
                <c:pt idx="1928">
                  <c:v>8.0333333333333332</c:v>
                </c:pt>
                <c:pt idx="1929">
                  <c:v>8.0375000000000014</c:v>
                </c:pt>
                <c:pt idx="1930">
                  <c:v>8.0416666666666661</c:v>
                </c:pt>
                <c:pt idx="1931">
                  <c:v>8.0458333333333325</c:v>
                </c:pt>
                <c:pt idx="1932">
                  <c:v>8.0500000000000007</c:v>
                </c:pt>
                <c:pt idx="1933">
                  <c:v>8.0541666666666707</c:v>
                </c:pt>
                <c:pt idx="1934">
                  <c:v>8.0583333333333336</c:v>
                </c:pt>
                <c:pt idx="1935">
                  <c:v>8.0625</c:v>
                </c:pt>
                <c:pt idx="1936">
                  <c:v>8.06666666666667</c:v>
                </c:pt>
                <c:pt idx="1937">
                  <c:v>8.0708333333333346</c:v>
                </c:pt>
                <c:pt idx="1938">
                  <c:v>8.0749999999999993</c:v>
                </c:pt>
                <c:pt idx="1939">
                  <c:v>8.0791666666666693</c:v>
                </c:pt>
                <c:pt idx="1940">
                  <c:v>8.0833333333333357</c:v>
                </c:pt>
                <c:pt idx="1941">
                  <c:v>8.0875000000000004</c:v>
                </c:pt>
                <c:pt idx="1942">
                  <c:v>8.0916666666666668</c:v>
                </c:pt>
                <c:pt idx="1943">
                  <c:v>8.0958333333333332</c:v>
                </c:pt>
                <c:pt idx="1944">
                  <c:v>8.1</c:v>
                </c:pt>
                <c:pt idx="1945">
                  <c:v>8.1041666666666661</c:v>
                </c:pt>
                <c:pt idx="1946">
                  <c:v>8.1083333333333307</c:v>
                </c:pt>
                <c:pt idx="1947">
                  <c:v>8.1125000000000007</c:v>
                </c:pt>
                <c:pt idx="1948">
                  <c:v>8.1166666666666707</c:v>
                </c:pt>
                <c:pt idx="1949">
                  <c:v>8.1208333333333336</c:v>
                </c:pt>
                <c:pt idx="1950">
                  <c:v>8.125</c:v>
                </c:pt>
                <c:pt idx="1951">
                  <c:v>8.1291666666666664</c:v>
                </c:pt>
                <c:pt idx="1952">
                  <c:v>8.1333333333333329</c:v>
                </c:pt>
                <c:pt idx="1953">
                  <c:v>8.1375000000000011</c:v>
                </c:pt>
                <c:pt idx="1954">
                  <c:v>8.1416666666666675</c:v>
                </c:pt>
                <c:pt idx="1955">
                  <c:v>8.1458333333333357</c:v>
                </c:pt>
                <c:pt idx="1956">
                  <c:v>8.15</c:v>
                </c:pt>
                <c:pt idx="1957">
                  <c:v>8.1541666666666668</c:v>
                </c:pt>
                <c:pt idx="1958">
                  <c:v>8.1583333333333332</c:v>
                </c:pt>
                <c:pt idx="1959">
                  <c:v>8.1625000000000032</c:v>
                </c:pt>
                <c:pt idx="1960">
                  <c:v>8.1666666666666696</c:v>
                </c:pt>
                <c:pt idx="1961">
                  <c:v>8.1708333333333325</c:v>
                </c:pt>
                <c:pt idx="1962">
                  <c:v>8.1750000000000007</c:v>
                </c:pt>
                <c:pt idx="1963">
                  <c:v>8.1791666666666707</c:v>
                </c:pt>
                <c:pt idx="1964">
                  <c:v>8.1833333333333336</c:v>
                </c:pt>
                <c:pt idx="1965">
                  <c:v>8.1875</c:v>
                </c:pt>
                <c:pt idx="1966">
                  <c:v>8.1916666666666664</c:v>
                </c:pt>
                <c:pt idx="1967">
                  <c:v>8.1958333333333346</c:v>
                </c:pt>
                <c:pt idx="1968">
                  <c:v>8.2000000000000011</c:v>
                </c:pt>
                <c:pt idx="1969">
                  <c:v>8.2041666666666675</c:v>
                </c:pt>
                <c:pt idx="1970">
                  <c:v>8.2083333333333321</c:v>
                </c:pt>
                <c:pt idx="1971">
                  <c:v>8.2125000000000004</c:v>
                </c:pt>
                <c:pt idx="1972">
                  <c:v>8.2166666666666668</c:v>
                </c:pt>
                <c:pt idx="1973">
                  <c:v>8.2208333333333332</c:v>
                </c:pt>
                <c:pt idx="1974">
                  <c:v>8.2249999999999996</c:v>
                </c:pt>
                <c:pt idx="1975">
                  <c:v>8.2291666666666661</c:v>
                </c:pt>
                <c:pt idx="1976">
                  <c:v>8.2333333333333307</c:v>
                </c:pt>
                <c:pt idx="1977">
                  <c:v>8.2375000000000007</c:v>
                </c:pt>
                <c:pt idx="1978">
                  <c:v>8.2416666666666671</c:v>
                </c:pt>
                <c:pt idx="1979">
                  <c:v>8.2458333333333336</c:v>
                </c:pt>
                <c:pt idx="1980">
                  <c:v>8.25</c:v>
                </c:pt>
                <c:pt idx="1981">
                  <c:v>8.2541666666666664</c:v>
                </c:pt>
                <c:pt idx="1982">
                  <c:v>8.2583333333333329</c:v>
                </c:pt>
                <c:pt idx="1983">
                  <c:v>8.2625000000000028</c:v>
                </c:pt>
                <c:pt idx="1984">
                  <c:v>8.2666666666666693</c:v>
                </c:pt>
                <c:pt idx="1985">
                  <c:v>8.2708333333333357</c:v>
                </c:pt>
                <c:pt idx="1986">
                  <c:v>8.2750000000000004</c:v>
                </c:pt>
                <c:pt idx="1987">
                  <c:v>8.2791666666666668</c:v>
                </c:pt>
                <c:pt idx="1988">
                  <c:v>8.2833333333333332</c:v>
                </c:pt>
                <c:pt idx="1989">
                  <c:v>8.2875000000000014</c:v>
                </c:pt>
                <c:pt idx="1990">
                  <c:v>8.2916666666666661</c:v>
                </c:pt>
                <c:pt idx="1991">
                  <c:v>8.2958333333333325</c:v>
                </c:pt>
                <c:pt idx="1992">
                  <c:v>8.3000000000000007</c:v>
                </c:pt>
                <c:pt idx="1993">
                  <c:v>8.3041666666666707</c:v>
                </c:pt>
                <c:pt idx="1994">
                  <c:v>8.3083333333333336</c:v>
                </c:pt>
                <c:pt idx="1995">
                  <c:v>8.3125</c:v>
                </c:pt>
                <c:pt idx="1996">
                  <c:v>8.31666666666667</c:v>
                </c:pt>
                <c:pt idx="1997">
                  <c:v>8.3208333333333346</c:v>
                </c:pt>
                <c:pt idx="1998">
                  <c:v>8.3249999999999993</c:v>
                </c:pt>
                <c:pt idx="1999">
                  <c:v>8.3291666666666693</c:v>
                </c:pt>
                <c:pt idx="2000">
                  <c:v>8.3333333333333357</c:v>
                </c:pt>
                <c:pt idx="2001">
                  <c:v>8.3375000000000004</c:v>
                </c:pt>
                <c:pt idx="2002">
                  <c:v>8.3416666666666668</c:v>
                </c:pt>
                <c:pt idx="2003">
                  <c:v>8.3458333333333332</c:v>
                </c:pt>
                <c:pt idx="2004">
                  <c:v>8.35</c:v>
                </c:pt>
                <c:pt idx="2005">
                  <c:v>8.3541666666666696</c:v>
                </c:pt>
                <c:pt idx="2006">
                  <c:v>8.3583333333333325</c:v>
                </c:pt>
                <c:pt idx="2007">
                  <c:v>8.3625000000000007</c:v>
                </c:pt>
                <c:pt idx="2008">
                  <c:v>8.3666666666666707</c:v>
                </c:pt>
                <c:pt idx="2009">
                  <c:v>8.3708333333333371</c:v>
                </c:pt>
                <c:pt idx="2010">
                  <c:v>8.375</c:v>
                </c:pt>
                <c:pt idx="2011">
                  <c:v>8.37916666666667</c:v>
                </c:pt>
                <c:pt idx="2012">
                  <c:v>8.3833333333333346</c:v>
                </c:pt>
                <c:pt idx="2013">
                  <c:v>8.3875000000000028</c:v>
                </c:pt>
                <c:pt idx="2014">
                  <c:v>8.3916666666666693</c:v>
                </c:pt>
                <c:pt idx="2015">
                  <c:v>8.3958333333333393</c:v>
                </c:pt>
                <c:pt idx="2016">
                  <c:v>8.4</c:v>
                </c:pt>
                <c:pt idx="2017">
                  <c:v>8.4041666666666668</c:v>
                </c:pt>
                <c:pt idx="2018">
                  <c:v>8.4083333333333332</c:v>
                </c:pt>
                <c:pt idx="2019">
                  <c:v>8.4125000000000032</c:v>
                </c:pt>
                <c:pt idx="2020">
                  <c:v>8.4166666666666696</c:v>
                </c:pt>
                <c:pt idx="2021">
                  <c:v>8.4208333333333325</c:v>
                </c:pt>
                <c:pt idx="2022">
                  <c:v>8.4250000000000007</c:v>
                </c:pt>
                <c:pt idx="2023">
                  <c:v>8.4291666666666707</c:v>
                </c:pt>
                <c:pt idx="2024">
                  <c:v>8.4333333333333336</c:v>
                </c:pt>
                <c:pt idx="2025">
                  <c:v>8.4375</c:v>
                </c:pt>
                <c:pt idx="2026">
                  <c:v>8.4416666666666664</c:v>
                </c:pt>
                <c:pt idx="2027">
                  <c:v>8.4458333333333346</c:v>
                </c:pt>
                <c:pt idx="2028">
                  <c:v>8.4499999999999993</c:v>
                </c:pt>
                <c:pt idx="2029">
                  <c:v>8.4541666666666693</c:v>
                </c:pt>
                <c:pt idx="2030">
                  <c:v>8.4583333333333357</c:v>
                </c:pt>
                <c:pt idx="2031">
                  <c:v>8.4625000000000004</c:v>
                </c:pt>
                <c:pt idx="2032">
                  <c:v>8.4666666666666703</c:v>
                </c:pt>
                <c:pt idx="2033">
                  <c:v>8.4708333333333332</c:v>
                </c:pt>
                <c:pt idx="2034">
                  <c:v>8.4749999999999996</c:v>
                </c:pt>
                <c:pt idx="2035">
                  <c:v>8.4791666666666696</c:v>
                </c:pt>
                <c:pt idx="2036">
                  <c:v>8.4833333333333325</c:v>
                </c:pt>
                <c:pt idx="2037">
                  <c:v>8.4875000000000007</c:v>
                </c:pt>
                <c:pt idx="2038">
                  <c:v>8.4916666666666707</c:v>
                </c:pt>
                <c:pt idx="2039">
                  <c:v>8.4958333333333371</c:v>
                </c:pt>
                <c:pt idx="2040">
                  <c:v>8.5</c:v>
                </c:pt>
                <c:pt idx="2041">
                  <c:v>8.5041666666666664</c:v>
                </c:pt>
                <c:pt idx="2042">
                  <c:v>8.5083333333333329</c:v>
                </c:pt>
                <c:pt idx="2043">
                  <c:v>8.5125000000000028</c:v>
                </c:pt>
                <c:pt idx="2044">
                  <c:v>8.5166666666666693</c:v>
                </c:pt>
                <c:pt idx="2045">
                  <c:v>8.5208333333333357</c:v>
                </c:pt>
                <c:pt idx="2046">
                  <c:v>8.5250000000000004</c:v>
                </c:pt>
                <c:pt idx="2047">
                  <c:v>8.5291666666666668</c:v>
                </c:pt>
                <c:pt idx="2048">
                  <c:v>8.5333333333333332</c:v>
                </c:pt>
                <c:pt idx="2049">
                  <c:v>8.5375000000000014</c:v>
                </c:pt>
                <c:pt idx="2050">
                  <c:v>8.5416666666666661</c:v>
                </c:pt>
                <c:pt idx="2051">
                  <c:v>8.5458333333333325</c:v>
                </c:pt>
                <c:pt idx="2052">
                  <c:v>8.5500000000000007</c:v>
                </c:pt>
                <c:pt idx="2053">
                  <c:v>8.5541666666666707</c:v>
                </c:pt>
                <c:pt idx="2054">
                  <c:v>8.5583333333333336</c:v>
                </c:pt>
                <c:pt idx="2055">
                  <c:v>8.5625</c:v>
                </c:pt>
                <c:pt idx="2056">
                  <c:v>8.56666666666667</c:v>
                </c:pt>
                <c:pt idx="2057">
                  <c:v>8.5708333333333346</c:v>
                </c:pt>
                <c:pt idx="2058">
                  <c:v>8.5749999999999993</c:v>
                </c:pt>
                <c:pt idx="2059">
                  <c:v>8.5791666666666693</c:v>
                </c:pt>
                <c:pt idx="2060">
                  <c:v>8.5833333333333357</c:v>
                </c:pt>
                <c:pt idx="2061">
                  <c:v>8.5875000000000004</c:v>
                </c:pt>
                <c:pt idx="2062">
                  <c:v>8.5916666666666668</c:v>
                </c:pt>
                <c:pt idx="2063">
                  <c:v>8.5958333333333332</c:v>
                </c:pt>
                <c:pt idx="2064">
                  <c:v>8.6</c:v>
                </c:pt>
                <c:pt idx="2065">
                  <c:v>8.6041666666666643</c:v>
                </c:pt>
                <c:pt idx="2066">
                  <c:v>8.6083333333333307</c:v>
                </c:pt>
                <c:pt idx="2067">
                  <c:v>8.6125000000000007</c:v>
                </c:pt>
                <c:pt idx="2068">
                  <c:v>8.6166666666666707</c:v>
                </c:pt>
                <c:pt idx="2069">
                  <c:v>8.6208333333333336</c:v>
                </c:pt>
                <c:pt idx="2070">
                  <c:v>8.625</c:v>
                </c:pt>
                <c:pt idx="2071">
                  <c:v>8.6291666666666664</c:v>
                </c:pt>
                <c:pt idx="2072">
                  <c:v>8.6333333333333329</c:v>
                </c:pt>
                <c:pt idx="2073">
                  <c:v>8.6375000000000011</c:v>
                </c:pt>
                <c:pt idx="2074">
                  <c:v>8.6416666666666675</c:v>
                </c:pt>
                <c:pt idx="2075">
                  <c:v>8.6458333333333357</c:v>
                </c:pt>
                <c:pt idx="2076">
                  <c:v>8.65</c:v>
                </c:pt>
                <c:pt idx="2077">
                  <c:v>8.6541666666666668</c:v>
                </c:pt>
                <c:pt idx="2078">
                  <c:v>8.6583333333333332</c:v>
                </c:pt>
                <c:pt idx="2079">
                  <c:v>8.6625000000000032</c:v>
                </c:pt>
                <c:pt idx="2080">
                  <c:v>8.6666666666666696</c:v>
                </c:pt>
                <c:pt idx="2081">
                  <c:v>8.6708333333333325</c:v>
                </c:pt>
                <c:pt idx="2082">
                  <c:v>8.6750000000000007</c:v>
                </c:pt>
                <c:pt idx="2083">
                  <c:v>8.6791666666666707</c:v>
                </c:pt>
                <c:pt idx="2084">
                  <c:v>8.6833333333333336</c:v>
                </c:pt>
                <c:pt idx="2085">
                  <c:v>8.6875</c:v>
                </c:pt>
                <c:pt idx="2086">
                  <c:v>8.6916666666666664</c:v>
                </c:pt>
                <c:pt idx="2087">
                  <c:v>8.6958333333333346</c:v>
                </c:pt>
                <c:pt idx="2088">
                  <c:v>8.7000000000000011</c:v>
                </c:pt>
                <c:pt idx="2089">
                  <c:v>8.7041666666666675</c:v>
                </c:pt>
                <c:pt idx="2090">
                  <c:v>8.7083333333333321</c:v>
                </c:pt>
                <c:pt idx="2091">
                  <c:v>8.7125000000000004</c:v>
                </c:pt>
                <c:pt idx="2092">
                  <c:v>8.7166666666666668</c:v>
                </c:pt>
                <c:pt idx="2093">
                  <c:v>8.7208333333333332</c:v>
                </c:pt>
                <c:pt idx="2094">
                  <c:v>8.7249999999999996</c:v>
                </c:pt>
                <c:pt idx="2095">
                  <c:v>8.7291666666666661</c:v>
                </c:pt>
                <c:pt idx="2096">
                  <c:v>8.7333333333333307</c:v>
                </c:pt>
                <c:pt idx="2097">
                  <c:v>8.7375000000000007</c:v>
                </c:pt>
                <c:pt idx="2098">
                  <c:v>8.7416666666666671</c:v>
                </c:pt>
                <c:pt idx="2099">
                  <c:v>8.7458333333333336</c:v>
                </c:pt>
                <c:pt idx="2100">
                  <c:v>8.75</c:v>
                </c:pt>
                <c:pt idx="2101">
                  <c:v>8.7541666666666664</c:v>
                </c:pt>
                <c:pt idx="2102">
                  <c:v>8.7583333333333329</c:v>
                </c:pt>
                <c:pt idx="2103">
                  <c:v>8.7625000000000028</c:v>
                </c:pt>
                <c:pt idx="2104">
                  <c:v>8.7666666666666693</c:v>
                </c:pt>
                <c:pt idx="2105">
                  <c:v>8.7708333333333357</c:v>
                </c:pt>
                <c:pt idx="2106">
                  <c:v>8.7750000000000004</c:v>
                </c:pt>
                <c:pt idx="2107">
                  <c:v>8.7791666666666668</c:v>
                </c:pt>
                <c:pt idx="2108">
                  <c:v>8.7833333333333332</c:v>
                </c:pt>
                <c:pt idx="2109">
                  <c:v>8.7875000000000014</c:v>
                </c:pt>
                <c:pt idx="2110">
                  <c:v>8.7916666666666643</c:v>
                </c:pt>
                <c:pt idx="2111">
                  <c:v>8.7958333333333325</c:v>
                </c:pt>
                <c:pt idx="2112">
                  <c:v>8.8000000000000007</c:v>
                </c:pt>
                <c:pt idx="2113">
                  <c:v>8.8041666666666707</c:v>
                </c:pt>
                <c:pt idx="2114">
                  <c:v>8.8083333333333336</c:v>
                </c:pt>
                <c:pt idx="2115">
                  <c:v>8.8125</c:v>
                </c:pt>
                <c:pt idx="2116">
                  <c:v>8.81666666666667</c:v>
                </c:pt>
                <c:pt idx="2117">
                  <c:v>8.8208333333333346</c:v>
                </c:pt>
                <c:pt idx="2118">
                  <c:v>8.8249999999999993</c:v>
                </c:pt>
                <c:pt idx="2119">
                  <c:v>8.8291666666666693</c:v>
                </c:pt>
                <c:pt idx="2120">
                  <c:v>8.8333333333333357</c:v>
                </c:pt>
                <c:pt idx="2121">
                  <c:v>8.8375000000000004</c:v>
                </c:pt>
                <c:pt idx="2122">
                  <c:v>8.8416666666666668</c:v>
                </c:pt>
                <c:pt idx="2123">
                  <c:v>8.8458333333333332</c:v>
                </c:pt>
                <c:pt idx="2124">
                  <c:v>8.85</c:v>
                </c:pt>
                <c:pt idx="2125">
                  <c:v>8.8541666666666696</c:v>
                </c:pt>
                <c:pt idx="2126">
                  <c:v>8.8583333333333325</c:v>
                </c:pt>
                <c:pt idx="2127">
                  <c:v>8.8625000000000007</c:v>
                </c:pt>
                <c:pt idx="2128">
                  <c:v>8.8666666666666707</c:v>
                </c:pt>
                <c:pt idx="2129">
                  <c:v>8.8708333333333371</c:v>
                </c:pt>
                <c:pt idx="2130">
                  <c:v>8.875</c:v>
                </c:pt>
                <c:pt idx="2131">
                  <c:v>8.87916666666667</c:v>
                </c:pt>
                <c:pt idx="2132">
                  <c:v>8.8833333333333346</c:v>
                </c:pt>
                <c:pt idx="2133">
                  <c:v>8.8875000000000028</c:v>
                </c:pt>
                <c:pt idx="2134">
                  <c:v>8.8916666666666693</c:v>
                </c:pt>
                <c:pt idx="2135">
                  <c:v>8.8958333333333393</c:v>
                </c:pt>
                <c:pt idx="2136">
                  <c:v>8.9</c:v>
                </c:pt>
                <c:pt idx="2137">
                  <c:v>8.9041666666666668</c:v>
                </c:pt>
                <c:pt idx="2138">
                  <c:v>8.9083333333333332</c:v>
                </c:pt>
                <c:pt idx="2139">
                  <c:v>8.9125000000000032</c:v>
                </c:pt>
                <c:pt idx="2140">
                  <c:v>8.9166666666666696</c:v>
                </c:pt>
                <c:pt idx="2141">
                  <c:v>8.9208333333333325</c:v>
                </c:pt>
                <c:pt idx="2142">
                  <c:v>8.9250000000000007</c:v>
                </c:pt>
                <c:pt idx="2143">
                  <c:v>8.9291666666666707</c:v>
                </c:pt>
                <c:pt idx="2144">
                  <c:v>8.9333333333333336</c:v>
                </c:pt>
                <c:pt idx="2145">
                  <c:v>8.9375</c:v>
                </c:pt>
                <c:pt idx="2146">
                  <c:v>8.9416666666666664</c:v>
                </c:pt>
                <c:pt idx="2147">
                  <c:v>8.9458333333333346</c:v>
                </c:pt>
                <c:pt idx="2148">
                  <c:v>8.9499999999999993</c:v>
                </c:pt>
                <c:pt idx="2149">
                  <c:v>8.9541666666666693</c:v>
                </c:pt>
                <c:pt idx="2150">
                  <c:v>8.9583333333333357</c:v>
                </c:pt>
                <c:pt idx="2151">
                  <c:v>8.9625000000000004</c:v>
                </c:pt>
                <c:pt idx="2152">
                  <c:v>8.9666666666666703</c:v>
                </c:pt>
                <c:pt idx="2153">
                  <c:v>8.9708333333333332</c:v>
                </c:pt>
                <c:pt idx="2154">
                  <c:v>8.9749999999999996</c:v>
                </c:pt>
                <c:pt idx="2155">
                  <c:v>8.9791666666666696</c:v>
                </c:pt>
                <c:pt idx="2156">
                  <c:v>8.9833333333333325</c:v>
                </c:pt>
                <c:pt idx="2157">
                  <c:v>8.9875000000000007</c:v>
                </c:pt>
                <c:pt idx="2158">
                  <c:v>8.9916666666666707</c:v>
                </c:pt>
                <c:pt idx="2159">
                  <c:v>8.9958333333333371</c:v>
                </c:pt>
                <c:pt idx="2160">
                  <c:v>9</c:v>
                </c:pt>
                <c:pt idx="2161">
                  <c:v>9.0041666666666664</c:v>
                </c:pt>
                <c:pt idx="2162">
                  <c:v>9.0083333333333329</c:v>
                </c:pt>
                <c:pt idx="2163">
                  <c:v>9.0125000000000028</c:v>
                </c:pt>
                <c:pt idx="2164">
                  <c:v>9.0166666666666693</c:v>
                </c:pt>
                <c:pt idx="2165">
                  <c:v>9.0208333333333357</c:v>
                </c:pt>
                <c:pt idx="2166">
                  <c:v>9.0250000000000004</c:v>
                </c:pt>
                <c:pt idx="2167">
                  <c:v>9.0291666666666668</c:v>
                </c:pt>
                <c:pt idx="2168">
                  <c:v>9.0333333333333332</c:v>
                </c:pt>
                <c:pt idx="2169">
                  <c:v>9.0375000000000014</c:v>
                </c:pt>
                <c:pt idx="2170">
                  <c:v>9.0416666666666661</c:v>
                </c:pt>
                <c:pt idx="2171">
                  <c:v>9.0458333333333325</c:v>
                </c:pt>
                <c:pt idx="2172">
                  <c:v>9.0500000000000007</c:v>
                </c:pt>
                <c:pt idx="2173">
                  <c:v>9.0541666666666707</c:v>
                </c:pt>
                <c:pt idx="2174">
                  <c:v>9.0583333333333336</c:v>
                </c:pt>
                <c:pt idx="2175">
                  <c:v>9.0625</c:v>
                </c:pt>
                <c:pt idx="2176">
                  <c:v>9.06666666666667</c:v>
                </c:pt>
                <c:pt idx="2177">
                  <c:v>9.0708333333333346</c:v>
                </c:pt>
                <c:pt idx="2178">
                  <c:v>9.0749999999999993</c:v>
                </c:pt>
                <c:pt idx="2179">
                  <c:v>9.0791666666666693</c:v>
                </c:pt>
                <c:pt idx="2180">
                  <c:v>9.0833333333333357</c:v>
                </c:pt>
                <c:pt idx="2181">
                  <c:v>9.0875000000000004</c:v>
                </c:pt>
                <c:pt idx="2182">
                  <c:v>9.0916666666666668</c:v>
                </c:pt>
                <c:pt idx="2183">
                  <c:v>9.0958333333333332</c:v>
                </c:pt>
                <c:pt idx="2184">
                  <c:v>9.1</c:v>
                </c:pt>
                <c:pt idx="2185">
                  <c:v>9.1041666666666661</c:v>
                </c:pt>
                <c:pt idx="2186">
                  <c:v>9.1083333333333307</c:v>
                </c:pt>
                <c:pt idx="2187">
                  <c:v>9.1125000000000007</c:v>
                </c:pt>
                <c:pt idx="2188">
                  <c:v>9.1166666666666707</c:v>
                </c:pt>
                <c:pt idx="2189">
                  <c:v>9.1208333333333336</c:v>
                </c:pt>
                <c:pt idx="2190">
                  <c:v>9.125</c:v>
                </c:pt>
                <c:pt idx="2191">
                  <c:v>9.1291666666666664</c:v>
                </c:pt>
                <c:pt idx="2192">
                  <c:v>9.1333333333333329</c:v>
                </c:pt>
                <c:pt idx="2193">
                  <c:v>9.1375000000000011</c:v>
                </c:pt>
                <c:pt idx="2194">
                  <c:v>9.1416666666666675</c:v>
                </c:pt>
                <c:pt idx="2195">
                  <c:v>9.1458333333333357</c:v>
                </c:pt>
                <c:pt idx="2196">
                  <c:v>9.15</c:v>
                </c:pt>
                <c:pt idx="2197">
                  <c:v>9.1541666666666668</c:v>
                </c:pt>
                <c:pt idx="2198">
                  <c:v>9.1583333333333332</c:v>
                </c:pt>
                <c:pt idx="2199">
                  <c:v>9.1625000000000032</c:v>
                </c:pt>
                <c:pt idx="2200">
                  <c:v>9.1666666666666696</c:v>
                </c:pt>
                <c:pt idx="2201">
                  <c:v>9.1708333333333325</c:v>
                </c:pt>
                <c:pt idx="2202">
                  <c:v>9.1750000000000007</c:v>
                </c:pt>
                <c:pt idx="2203">
                  <c:v>9.1791666666666707</c:v>
                </c:pt>
                <c:pt idx="2204">
                  <c:v>9.1833333333333336</c:v>
                </c:pt>
                <c:pt idx="2205">
                  <c:v>9.1875</c:v>
                </c:pt>
                <c:pt idx="2206">
                  <c:v>9.1916666666666664</c:v>
                </c:pt>
                <c:pt idx="2207">
                  <c:v>9.1958333333333346</c:v>
                </c:pt>
                <c:pt idx="2208">
                  <c:v>9.2000000000000011</c:v>
                </c:pt>
                <c:pt idx="2209">
                  <c:v>9.2041666666666675</c:v>
                </c:pt>
                <c:pt idx="2210">
                  <c:v>9.2083333333333321</c:v>
                </c:pt>
                <c:pt idx="2211">
                  <c:v>9.2125000000000004</c:v>
                </c:pt>
                <c:pt idx="2212">
                  <c:v>9.2166666666666668</c:v>
                </c:pt>
                <c:pt idx="2213">
                  <c:v>9.2208333333333332</c:v>
                </c:pt>
                <c:pt idx="2214">
                  <c:v>9.2249999999999996</c:v>
                </c:pt>
                <c:pt idx="2215">
                  <c:v>9.2291666666666661</c:v>
                </c:pt>
                <c:pt idx="2216">
                  <c:v>9.2333333333333307</c:v>
                </c:pt>
                <c:pt idx="2217">
                  <c:v>9.2375000000000007</c:v>
                </c:pt>
                <c:pt idx="2218">
                  <c:v>9.2416666666666671</c:v>
                </c:pt>
                <c:pt idx="2219">
                  <c:v>9.2458333333333336</c:v>
                </c:pt>
                <c:pt idx="2220">
                  <c:v>9.25</c:v>
                </c:pt>
                <c:pt idx="2221">
                  <c:v>9.2541666666666664</c:v>
                </c:pt>
                <c:pt idx="2222">
                  <c:v>9.2583333333333329</c:v>
                </c:pt>
                <c:pt idx="2223">
                  <c:v>9.2625000000000028</c:v>
                </c:pt>
                <c:pt idx="2224">
                  <c:v>9.2666666666666693</c:v>
                </c:pt>
                <c:pt idx="2225">
                  <c:v>9.2708333333333357</c:v>
                </c:pt>
                <c:pt idx="2226">
                  <c:v>9.2750000000000004</c:v>
                </c:pt>
                <c:pt idx="2227">
                  <c:v>9.2791666666666668</c:v>
                </c:pt>
                <c:pt idx="2228">
                  <c:v>9.2833333333333332</c:v>
                </c:pt>
                <c:pt idx="2229">
                  <c:v>9.2875000000000014</c:v>
                </c:pt>
                <c:pt idx="2230">
                  <c:v>9.2916666666666661</c:v>
                </c:pt>
                <c:pt idx="2231">
                  <c:v>9.2958333333333325</c:v>
                </c:pt>
                <c:pt idx="2232">
                  <c:v>9.3000000000000007</c:v>
                </c:pt>
                <c:pt idx="2233">
                  <c:v>9.3041666666666707</c:v>
                </c:pt>
                <c:pt idx="2234">
                  <c:v>9.3083333333333336</c:v>
                </c:pt>
                <c:pt idx="2235">
                  <c:v>9.3125</c:v>
                </c:pt>
                <c:pt idx="2236">
                  <c:v>9.31666666666667</c:v>
                </c:pt>
                <c:pt idx="2237">
                  <c:v>9.3208333333333346</c:v>
                </c:pt>
                <c:pt idx="2238">
                  <c:v>9.3249999999999993</c:v>
                </c:pt>
                <c:pt idx="2239">
                  <c:v>9.3291666666666693</c:v>
                </c:pt>
                <c:pt idx="2240">
                  <c:v>9.3333333333333357</c:v>
                </c:pt>
                <c:pt idx="2241">
                  <c:v>9.3375000000000004</c:v>
                </c:pt>
                <c:pt idx="2242">
                  <c:v>9.3416666666666668</c:v>
                </c:pt>
                <c:pt idx="2243">
                  <c:v>9.3458333333333332</c:v>
                </c:pt>
                <c:pt idx="2244">
                  <c:v>9.35</c:v>
                </c:pt>
                <c:pt idx="2245">
                  <c:v>9.3541666666666696</c:v>
                </c:pt>
                <c:pt idx="2246">
                  <c:v>9.3583333333333325</c:v>
                </c:pt>
                <c:pt idx="2247">
                  <c:v>9.3625000000000007</c:v>
                </c:pt>
                <c:pt idx="2248">
                  <c:v>9.3666666666666707</c:v>
                </c:pt>
                <c:pt idx="2249">
                  <c:v>9.3708333333333371</c:v>
                </c:pt>
                <c:pt idx="2250">
                  <c:v>9.375</c:v>
                </c:pt>
                <c:pt idx="2251">
                  <c:v>9.37916666666667</c:v>
                </c:pt>
                <c:pt idx="2252">
                  <c:v>9.3833333333333346</c:v>
                </c:pt>
                <c:pt idx="2253">
                  <c:v>9.3875000000000028</c:v>
                </c:pt>
                <c:pt idx="2254">
                  <c:v>9.3916666666666693</c:v>
                </c:pt>
                <c:pt idx="2255">
                  <c:v>9.3958333333333393</c:v>
                </c:pt>
                <c:pt idx="2256">
                  <c:v>9.4</c:v>
                </c:pt>
                <c:pt idx="2257">
                  <c:v>9.4041666666666668</c:v>
                </c:pt>
                <c:pt idx="2258">
                  <c:v>9.4083333333333332</c:v>
                </c:pt>
                <c:pt idx="2259">
                  <c:v>9.4125000000000032</c:v>
                </c:pt>
                <c:pt idx="2260">
                  <c:v>9.4166666666666696</c:v>
                </c:pt>
                <c:pt idx="2261">
                  <c:v>9.4208333333333325</c:v>
                </c:pt>
                <c:pt idx="2262">
                  <c:v>9.4250000000000007</c:v>
                </c:pt>
                <c:pt idx="2263">
                  <c:v>9.4291666666666707</c:v>
                </c:pt>
                <c:pt idx="2264">
                  <c:v>9.4333333333333336</c:v>
                </c:pt>
                <c:pt idx="2265">
                  <c:v>9.4375</c:v>
                </c:pt>
                <c:pt idx="2266">
                  <c:v>9.4416666666666664</c:v>
                </c:pt>
                <c:pt idx="2267">
                  <c:v>9.4458333333333346</c:v>
                </c:pt>
                <c:pt idx="2268">
                  <c:v>9.4499999999999993</c:v>
                </c:pt>
                <c:pt idx="2269">
                  <c:v>9.4541666666666693</c:v>
                </c:pt>
                <c:pt idx="2270">
                  <c:v>9.4583333333333357</c:v>
                </c:pt>
                <c:pt idx="2271">
                  <c:v>9.4625000000000004</c:v>
                </c:pt>
                <c:pt idx="2272">
                  <c:v>9.4666666666666703</c:v>
                </c:pt>
                <c:pt idx="2273">
                  <c:v>9.4708333333333332</c:v>
                </c:pt>
                <c:pt idx="2274">
                  <c:v>9.4749999999999996</c:v>
                </c:pt>
                <c:pt idx="2275">
                  <c:v>9.4791666666666696</c:v>
                </c:pt>
                <c:pt idx="2276">
                  <c:v>9.4833333333333325</c:v>
                </c:pt>
                <c:pt idx="2277">
                  <c:v>9.4875000000000007</c:v>
                </c:pt>
                <c:pt idx="2278">
                  <c:v>9.4916666666666707</c:v>
                </c:pt>
                <c:pt idx="2279">
                  <c:v>9.4958333333333371</c:v>
                </c:pt>
                <c:pt idx="2280">
                  <c:v>9.5</c:v>
                </c:pt>
                <c:pt idx="2281">
                  <c:v>9.5041666666666664</c:v>
                </c:pt>
                <c:pt idx="2282">
                  <c:v>9.5083333333333329</c:v>
                </c:pt>
                <c:pt idx="2283">
                  <c:v>9.5125000000000028</c:v>
                </c:pt>
                <c:pt idx="2284">
                  <c:v>9.5166666666666693</c:v>
                </c:pt>
                <c:pt idx="2285">
                  <c:v>9.5208333333333357</c:v>
                </c:pt>
                <c:pt idx="2286">
                  <c:v>9.5250000000000004</c:v>
                </c:pt>
                <c:pt idx="2287">
                  <c:v>9.5291666666666668</c:v>
                </c:pt>
                <c:pt idx="2288">
                  <c:v>9.5333333333333332</c:v>
                </c:pt>
                <c:pt idx="2289">
                  <c:v>9.5375000000000014</c:v>
                </c:pt>
                <c:pt idx="2290">
                  <c:v>9.5416666666666661</c:v>
                </c:pt>
                <c:pt idx="2291">
                  <c:v>9.5458333333333325</c:v>
                </c:pt>
                <c:pt idx="2292">
                  <c:v>9.5500000000000007</c:v>
                </c:pt>
                <c:pt idx="2293">
                  <c:v>9.5541666666666707</c:v>
                </c:pt>
                <c:pt idx="2294">
                  <c:v>9.5583333333333336</c:v>
                </c:pt>
                <c:pt idx="2295">
                  <c:v>9.5625</c:v>
                </c:pt>
                <c:pt idx="2296">
                  <c:v>9.56666666666667</c:v>
                </c:pt>
                <c:pt idx="2297">
                  <c:v>9.5708333333333346</c:v>
                </c:pt>
                <c:pt idx="2298">
                  <c:v>9.5749999999999993</c:v>
                </c:pt>
                <c:pt idx="2299">
                  <c:v>9.5791666666666693</c:v>
                </c:pt>
                <c:pt idx="2300">
                  <c:v>9.5833333333333357</c:v>
                </c:pt>
                <c:pt idx="2301">
                  <c:v>9.5875000000000004</c:v>
                </c:pt>
                <c:pt idx="2302">
                  <c:v>9.5916666666666668</c:v>
                </c:pt>
                <c:pt idx="2303">
                  <c:v>9.5958333333333332</c:v>
                </c:pt>
                <c:pt idx="2304">
                  <c:v>9.6</c:v>
                </c:pt>
                <c:pt idx="2305">
                  <c:v>9.6041666666666643</c:v>
                </c:pt>
                <c:pt idx="2306">
                  <c:v>9.6083333333333307</c:v>
                </c:pt>
                <c:pt idx="2307">
                  <c:v>9.6125000000000007</c:v>
                </c:pt>
                <c:pt idx="2308">
                  <c:v>9.6166666666666707</c:v>
                </c:pt>
                <c:pt idx="2309">
                  <c:v>9.6208333333333336</c:v>
                </c:pt>
                <c:pt idx="2310">
                  <c:v>9.625</c:v>
                </c:pt>
                <c:pt idx="2311">
                  <c:v>9.6291666666666664</c:v>
                </c:pt>
                <c:pt idx="2312">
                  <c:v>9.6333333333333329</c:v>
                </c:pt>
                <c:pt idx="2313">
                  <c:v>9.6375000000000011</c:v>
                </c:pt>
                <c:pt idx="2314">
                  <c:v>9.6416666666666675</c:v>
                </c:pt>
                <c:pt idx="2315">
                  <c:v>9.6458333333333357</c:v>
                </c:pt>
                <c:pt idx="2316">
                  <c:v>9.65</c:v>
                </c:pt>
                <c:pt idx="2317">
                  <c:v>9.6541666666666668</c:v>
                </c:pt>
                <c:pt idx="2318">
                  <c:v>9.6583333333333332</c:v>
                </c:pt>
                <c:pt idx="2319">
                  <c:v>9.6625000000000032</c:v>
                </c:pt>
                <c:pt idx="2320">
                  <c:v>9.6666666666666696</c:v>
                </c:pt>
                <c:pt idx="2321">
                  <c:v>9.6708333333333325</c:v>
                </c:pt>
                <c:pt idx="2322">
                  <c:v>9.6750000000000007</c:v>
                </c:pt>
                <c:pt idx="2323">
                  <c:v>9.6791666666666707</c:v>
                </c:pt>
                <c:pt idx="2324">
                  <c:v>9.6833333333333336</c:v>
                </c:pt>
                <c:pt idx="2325">
                  <c:v>9.6875</c:v>
                </c:pt>
                <c:pt idx="2326">
                  <c:v>9.6916666666666664</c:v>
                </c:pt>
                <c:pt idx="2327">
                  <c:v>9.6958333333333346</c:v>
                </c:pt>
                <c:pt idx="2328">
                  <c:v>9.7000000000000011</c:v>
                </c:pt>
                <c:pt idx="2329">
                  <c:v>9.7041666666666675</c:v>
                </c:pt>
                <c:pt idx="2330">
                  <c:v>9.7083333333333321</c:v>
                </c:pt>
                <c:pt idx="2331">
                  <c:v>9.7125000000000004</c:v>
                </c:pt>
                <c:pt idx="2332">
                  <c:v>9.7166666666666668</c:v>
                </c:pt>
                <c:pt idx="2333">
                  <c:v>9.7208333333333332</c:v>
                </c:pt>
                <c:pt idx="2334">
                  <c:v>9.7249999999999996</c:v>
                </c:pt>
                <c:pt idx="2335">
                  <c:v>9.7291666666666661</c:v>
                </c:pt>
                <c:pt idx="2336">
                  <c:v>9.7333333333333307</c:v>
                </c:pt>
                <c:pt idx="2337">
                  <c:v>9.7375000000000007</c:v>
                </c:pt>
                <c:pt idx="2338">
                  <c:v>9.7416666666666671</c:v>
                </c:pt>
                <c:pt idx="2339">
                  <c:v>9.7458333333333336</c:v>
                </c:pt>
                <c:pt idx="2340">
                  <c:v>9.75</c:v>
                </c:pt>
                <c:pt idx="2341">
                  <c:v>9.7541666666666664</c:v>
                </c:pt>
                <c:pt idx="2342">
                  <c:v>9.7583333333333329</c:v>
                </c:pt>
                <c:pt idx="2343">
                  <c:v>9.7625000000000028</c:v>
                </c:pt>
                <c:pt idx="2344">
                  <c:v>9.7666666666666693</c:v>
                </c:pt>
                <c:pt idx="2345">
                  <c:v>9.7708333333333357</c:v>
                </c:pt>
                <c:pt idx="2346">
                  <c:v>9.7750000000000004</c:v>
                </c:pt>
                <c:pt idx="2347">
                  <c:v>9.7791666666666668</c:v>
                </c:pt>
                <c:pt idx="2348">
                  <c:v>9.7833333333333332</c:v>
                </c:pt>
                <c:pt idx="2349">
                  <c:v>9.7875000000000014</c:v>
                </c:pt>
                <c:pt idx="2350">
                  <c:v>9.7916666666666643</c:v>
                </c:pt>
                <c:pt idx="2351">
                  <c:v>9.7958333333333325</c:v>
                </c:pt>
                <c:pt idx="2352">
                  <c:v>9.8000000000000007</c:v>
                </c:pt>
                <c:pt idx="2353">
                  <c:v>9.8041666666666707</c:v>
                </c:pt>
                <c:pt idx="2354">
                  <c:v>9.8083333333333336</c:v>
                </c:pt>
                <c:pt idx="2355">
                  <c:v>9.8125</c:v>
                </c:pt>
                <c:pt idx="2356">
                  <c:v>9.81666666666667</c:v>
                </c:pt>
                <c:pt idx="2357">
                  <c:v>9.8208333333333346</c:v>
                </c:pt>
                <c:pt idx="2358">
                  <c:v>9.8249999999999993</c:v>
                </c:pt>
                <c:pt idx="2359">
                  <c:v>9.8291666666666693</c:v>
                </c:pt>
                <c:pt idx="2360">
                  <c:v>9.8333333333333357</c:v>
                </c:pt>
                <c:pt idx="2361">
                  <c:v>9.8375000000000004</c:v>
                </c:pt>
                <c:pt idx="2362">
                  <c:v>9.8416666666666668</c:v>
                </c:pt>
                <c:pt idx="2363">
                  <c:v>9.8458333333333332</c:v>
                </c:pt>
                <c:pt idx="2364">
                  <c:v>9.85</c:v>
                </c:pt>
                <c:pt idx="2365">
                  <c:v>9.8541666666666696</c:v>
                </c:pt>
                <c:pt idx="2366">
                  <c:v>9.8583333333333325</c:v>
                </c:pt>
                <c:pt idx="2367">
                  <c:v>9.8625000000000007</c:v>
                </c:pt>
                <c:pt idx="2368">
                  <c:v>9.8666666666666707</c:v>
                </c:pt>
                <c:pt idx="2369">
                  <c:v>9.8708333333333371</c:v>
                </c:pt>
                <c:pt idx="2370">
                  <c:v>9.875</c:v>
                </c:pt>
                <c:pt idx="2371">
                  <c:v>9.87916666666667</c:v>
                </c:pt>
                <c:pt idx="2372">
                  <c:v>9.8833333333333346</c:v>
                </c:pt>
                <c:pt idx="2373">
                  <c:v>9.8875000000000028</c:v>
                </c:pt>
                <c:pt idx="2374">
                  <c:v>9.8916666666666693</c:v>
                </c:pt>
                <c:pt idx="2375">
                  <c:v>9.8958333333333393</c:v>
                </c:pt>
                <c:pt idx="2376">
                  <c:v>9.9</c:v>
                </c:pt>
                <c:pt idx="2377">
                  <c:v>9.9041666666666668</c:v>
                </c:pt>
                <c:pt idx="2378">
                  <c:v>9.9083333333333332</c:v>
                </c:pt>
                <c:pt idx="2379">
                  <c:v>9.9125000000000032</c:v>
                </c:pt>
                <c:pt idx="2380">
                  <c:v>9.9166666666666696</c:v>
                </c:pt>
                <c:pt idx="2381">
                  <c:v>9.9208333333333325</c:v>
                </c:pt>
                <c:pt idx="2382">
                  <c:v>9.9250000000000007</c:v>
                </c:pt>
                <c:pt idx="2383">
                  <c:v>9.9291666666666707</c:v>
                </c:pt>
                <c:pt idx="2384">
                  <c:v>9.9333333333333336</c:v>
                </c:pt>
                <c:pt idx="2385">
                  <c:v>9.9375</c:v>
                </c:pt>
                <c:pt idx="2386">
                  <c:v>9.9416666666666664</c:v>
                </c:pt>
                <c:pt idx="2387">
                  <c:v>9.9458333333333346</c:v>
                </c:pt>
                <c:pt idx="2388">
                  <c:v>9.9499999999999993</c:v>
                </c:pt>
                <c:pt idx="2389">
                  <c:v>9.9541666666666693</c:v>
                </c:pt>
                <c:pt idx="2390">
                  <c:v>9.9583333333333357</c:v>
                </c:pt>
                <c:pt idx="2391">
                  <c:v>9.9625000000000004</c:v>
                </c:pt>
                <c:pt idx="2392">
                  <c:v>9.9666666666666703</c:v>
                </c:pt>
                <c:pt idx="2393">
                  <c:v>9.9708333333333332</c:v>
                </c:pt>
                <c:pt idx="2394">
                  <c:v>9.9749999999999996</c:v>
                </c:pt>
                <c:pt idx="2395">
                  <c:v>9.9791666666666696</c:v>
                </c:pt>
                <c:pt idx="2396">
                  <c:v>9.9833333333333325</c:v>
                </c:pt>
                <c:pt idx="2397">
                  <c:v>9.9875000000000007</c:v>
                </c:pt>
                <c:pt idx="2398">
                  <c:v>9.9916666666666707</c:v>
                </c:pt>
                <c:pt idx="2399">
                  <c:v>9.9958333333333371</c:v>
                </c:pt>
                <c:pt idx="2400">
                  <c:v>10</c:v>
                </c:pt>
                <c:pt idx="2401">
                  <c:v>10.00416666666667</c:v>
                </c:pt>
                <c:pt idx="2402">
                  <c:v>10.008333333333329</c:v>
                </c:pt>
                <c:pt idx="2403">
                  <c:v>10.012499999999999</c:v>
                </c:pt>
                <c:pt idx="2404">
                  <c:v>10.016666666666669</c:v>
                </c:pt>
                <c:pt idx="2405">
                  <c:v>10.02083333333333</c:v>
                </c:pt>
                <c:pt idx="2406">
                  <c:v>10.025</c:v>
                </c:pt>
                <c:pt idx="2407">
                  <c:v>10.02916666666667</c:v>
                </c:pt>
                <c:pt idx="2408">
                  <c:v>10.03333333333333</c:v>
                </c:pt>
                <c:pt idx="2409">
                  <c:v>10.0375</c:v>
                </c:pt>
                <c:pt idx="2410">
                  <c:v>10.04166666666667</c:v>
                </c:pt>
                <c:pt idx="2411">
                  <c:v>10.045833333333331</c:v>
                </c:pt>
                <c:pt idx="2412">
                  <c:v>10.050000000000001</c:v>
                </c:pt>
                <c:pt idx="2413">
                  <c:v>10.054166666666671</c:v>
                </c:pt>
                <c:pt idx="2414">
                  <c:v>10.05833333333333</c:v>
                </c:pt>
                <c:pt idx="2415">
                  <c:v>10.0625</c:v>
                </c:pt>
                <c:pt idx="2416">
                  <c:v>10.06666666666667</c:v>
                </c:pt>
                <c:pt idx="2417">
                  <c:v>10.070833333333329</c:v>
                </c:pt>
                <c:pt idx="2418">
                  <c:v>10.074999999999999</c:v>
                </c:pt>
                <c:pt idx="2419">
                  <c:v>10.079166666666669</c:v>
                </c:pt>
                <c:pt idx="2420">
                  <c:v>10.08333333333333</c:v>
                </c:pt>
                <c:pt idx="2421">
                  <c:v>10.0875</c:v>
                </c:pt>
                <c:pt idx="2422">
                  <c:v>10.09166666666667</c:v>
                </c:pt>
                <c:pt idx="2423">
                  <c:v>10.09583333333333</c:v>
                </c:pt>
                <c:pt idx="2424">
                  <c:v>10.1</c:v>
                </c:pt>
                <c:pt idx="2425">
                  <c:v>10.10416666666667</c:v>
                </c:pt>
                <c:pt idx="2426">
                  <c:v>10.108333333333331</c:v>
                </c:pt>
                <c:pt idx="2427">
                  <c:v>10.112500000000001</c:v>
                </c:pt>
                <c:pt idx="2428">
                  <c:v>10.116666666666671</c:v>
                </c:pt>
                <c:pt idx="2429">
                  <c:v>10.12083333333333</c:v>
                </c:pt>
                <c:pt idx="2430">
                  <c:v>10.125</c:v>
                </c:pt>
                <c:pt idx="2431">
                  <c:v>10.12916666666667</c:v>
                </c:pt>
                <c:pt idx="2432">
                  <c:v>10.133333333333329</c:v>
                </c:pt>
                <c:pt idx="2433">
                  <c:v>10.137499999999999</c:v>
                </c:pt>
                <c:pt idx="2434">
                  <c:v>10.141666666666669</c:v>
                </c:pt>
                <c:pt idx="2435">
                  <c:v>10.14583333333333</c:v>
                </c:pt>
                <c:pt idx="2436">
                  <c:v>10.15</c:v>
                </c:pt>
                <c:pt idx="2437">
                  <c:v>10.15416666666667</c:v>
                </c:pt>
                <c:pt idx="2438">
                  <c:v>10.15833333333333</c:v>
                </c:pt>
                <c:pt idx="2439">
                  <c:v>10.1625</c:v>
                </c:pt>
                <c:pt idx="2440">
                  <c:v>10.16666666666667</c:v>
                </c:pt>
                <c:pt idx="2441">
                  <c:v>10.170833333333331</c:v>
                </c:pt>
                <c:pt idx="2442">
                  <c:v>10.175000000000001</c:v>
                </c:pt>
                <c:pt idx="2443">
                  <c:v>10.179166666666671</c:v>
                </c:pt>
                <c:pt idx="2444">
                  <c:v>10.18333333333333</c:v>
                </c:pt>
                <c:pt idx="2445">
                  <c:v>10.1875</c:v>
                </c:pt>
                <c:pt idx="2446">
                  <c:v>10.19166666666667</c:v>
                </c:pt>
                <c:pt idx="2447">
                  <c:v>10.195833333333329</c:v>
                </c:pt>
                <c:pt idx="2448">
                  <c:v>10.199999999999999</c:v>
                </c:pt>
                <c:pt idx="2449">
                  <c:v>10.204166666666669</c:v>
                </c:pt>
                <c:pt idx="2450">
                  <c:v>10.20833333333333</c:v>
                </c:pt>
                <c:pt idx="2451">
                  <c:v>10.2125</c:v>
                </c:pt>
                <c:pt idx="2452">
                  <c:v>10.21666666666667</c:v>
                </c:pt>
                <c:pt idx="2453">
                  <c:v>10.22083333333333</c:v>
                </c:pt>
                <c:pt idx="2454">
                  <c:v>10.225</c:v>
                </c:pt>
                <c:pt idx="2455">
                  <c:v>10.22916666666667</c:v>
                </c:pt>
                <c:pt idx="2456">
                  <c:v>10.233333333333331</c:v>
                </c:pt>
                <c:pt idx="2457">
                  <c:v>10.237500000000001</c:v>
                </c:pt>
                <c:pt idx="2458">
                  <c:v>10.241666666666671</c:v>
                </c:pt>
                <c:pt idx="2459">
                  <c:v>10.24583333333333</c:v>
                </c:pt>
                <c:pt idx="2460">
                  <c:v>10.25</c:v>
                </c:pt>
                <c:pt idx="2461">
                  <c:v>10.25416666666667</c:v>
                </c:pt>
                <c:pt idx="2462">
                  <c:v>10.258333333333329</c:v>
                </c:pt>
                <c:pt idx="2463">
                  <c:v>10.262499999999999</c:v>
                </c:pt>
                <c:pt idx="2464">
                  <c:v>10.266666666666669</c:v>
                </c:pt>
                <c:pt idx="2465">
                  <c:v>10.27083333333333</c:v>
                </c:pt>
                <c:pt idx="2466">
                  <c:v>10.275</c:v>
                </c:pt>
                <c:pt idx="2467">
                  <c:v>10.27916666666667</c:v>
                </c:pt>
                <c:pt idx="2468">
                  <c:v>10.28333333333333</c:v>
                </c:pt>
                <c:pt idx="2469">
                  <c:v>10.2875</c:v>
                </c:pt>
                <c:pt idx="2470">
                  <c:v>10.29166666666667</c:v>
                </c:pt>
                <c:pt idx="2471">
                  <c:v>10.295833333333331</c:v>
                </c:pt>
                <c:pt idx="2472">
                  <c:v>10.3</c:v>
                </c:pt>
                <c:pt idx="2473">
                  <c:v>10.304166666666671</c:v>
                </c:pt>
                <c:pt idx="2474">
                  <c:v>10.30833333333333</c:v>
                </c:pt>
                <c:pt idx="2475">
                  <c:v>10.3125</c:v>
                </c:pt>
                <c:pt idx="2476">
                  <c:v>10.31666666666667</c:v>
                </c:pt>
                <c:pt idx="2477">
                  <c:v>10.320833333333329</c:v>
                </c:pt>
                <c:pt idx="2478">
                  <c:v>10.324999999999999</c:v>
                </c:pt>
                <c:pt idx="2479">
                  <c:v>10.329166666666669</c:v>
                </c:pt>
                <c:pt idx="2480">
                  <c:v>10.33333333333333</c:v>
                </c:pt>
                <c:pt idx="2481">
                  <c:v>10.3375</c:v>
                </c:pt>
                <c:pt idx="2482">
                  <c:v>10.34166666666667</c:v>
                </c:pt>
                <c:pt idx="2483">
                  <c:v>10.34583333333333</c:v>
                </c:pt>
                <c:pt idx="2484">
                  <c:v>10.35</c:v>
                </c:pt>
                <c:pt idx="2485">
                  <c:v>10.35416666666667</c:v>
                </c:pt>
                <c:pt idx="2486">
                  <c:v>10.358333333333331</c:v>
                </c:pt>
                <c:pt idx="2487">
                  <c:v>10.362500000000001</c:v>
                </c:pt>
                <c:pt idx="2488">
                  <c:v>10.366666666666671</c:v>
                </c:pt>
                <c:pt idx="2489">
                  <c:v>10.370833333333341</c:v>
                </c:pt>
                <c:pt idx="2490">
                  <c:v>10.375</c:v>
                </c:pt>
                <c:pt idx="2491">
                  <c:v>10.37916666666667</c:v>
                </c:pt>
                <c:pt idx="2492">
                  <c:v>10.383333333333329</c:v>
                </c:pt>
                <c:pt idx="2493">
                  <c:v>10.387499999999999</c:v>
                </c:pt>
                <c:pt idx="2494">
                  <c:v>10.391666666666669</c:v>
                </c:pt>
                <c:pt idx="2495">
                  <c:v>10.395833333333339</c:v>
                </c:pt>
                <c:pt idx="2496">
                  <c:v>10.4</c:v>
                </c:pt>
                <c:pt idx="2497">
                  <c:v>10.40416666666667</c:v>
                </c:pt>
                <c:pt idx="2498">
                  <c:v>10.40833333333333</c:v>
                </c:pt>
                <c:pt idx="2499">
                  <c:v>10.4125</c:v>
                </c:pt>
                <c:pt idx="2500">
                  <c:v>10.41666666666667</c:v>
                </c:pt>
                <c:pt idx="2501">
                  <c:v>10.420833333333331</c:v>
                </c:pt>
                <c:pt idx="2502">
                  <c:v>10.425000000000001</c:v>
                </c:pt>
                <c:pt idx="2503">
                  <c:v>10.429166666666671</c:v>
                </c:pt>
                <c:pt idx="2504">
                  <c:v>10.43333333333333</c:v>
                </c:pt>
                <c:pt idx="2505">
                  <c:v>10.4375</c:v>
                </c:pt>
                <c:pt idx="2506">
                  <c:v>10.44166666666667</c:v>
                </c:pt>
                <c:pt idx="2507">
                  <c:v>10.445833333333329</c:v>
                </c:pt>
                <c:pt idx="2508">
                  <c:v>10.45</c:v>
                </c:pt>
                <c:pt idx="2509">
                  <c:v>10.454166666666669</c:v>
                </c:pt>
                <c:pt idx="2510">
                  <c:v>10.45833333333333</c:v>
                </c:pt>
                <c:pt idx="2511">
                  <c:v>10.4625</c:v>
                </c:pt>
                <c:pt idx="2512">
                  <c:v>10.46666666666667</c:v>
                </c:pt>
                <c:pt idx="2513">
                  <c:v>10.47083333333333</c:v>
                </c:pt>
                <c:pt idx="2514">
                  <c:v>10.475</c:v>
                </c:pt>
                <c:pt idx="2515">
                  <c:v>10.47916666666667</c:v>
                </c:pt>
                <c:pt idx="2516">
                  <c:v>10.483333333333331</c:v>
                </c:pt>
                <c:pt idx="2517">
                  <c:v>10.487500000000001</c:v>
                </c:pt>
                <c:pt idx="2518">
                  <c:v>10.491666666666671</c:v>
                </c:pt>
                <c:pt idx="2519">
                  <c:v>10.495833333333341</c:v>
                </c:pt>
                <c:pt idx="2520">
                  <c:v>10.5</c:v>
                </c:pt>
                <c:pt idx="2521">
                  <c:v>10.50416666666667</c:v>
                </c:pt>
                <c:pt idx="2522">
                  <c:v>10.508333333333329</c:v>
                </c:pt>
                <c:pt idx="2523">
                  <c:v>10.512499999999999</c:v>
                </c:pt>
                <c:pt idx="2524">
                  <c:v>10.516666666666669</c:v>
                </c:pt>
                <c:pt idx="2525">
                  <c:v>10.52083333333333</c:v>
                </c:pt>
                <c:pt idx="2526">
                  <c:v>10.525</c:v>
                </c:pt>
                <c:pt idx="2527">
                  <c:v>10.52916666666667</c:v>
                </c:pt>
                <c:pt idx="2528">
                  <c:v>10.53333333333333</c:v>
                </c:pt>
                <c:pt idx="2529">
                  <c:v>10.5375</c:v>
                </c:pt>
                <c:pt idx="2530">
                  <c:v>10.54166666666667</c:v>
                </c:pt>
                <c:pt idx="2531">
                  <c:v>10.545833333333331</c:v>
                </c:pt>
                <c:pt idx="2532">
                  <c:v>10.55</c:v>
                </c:pt>
                <c:pt idx="2533">
                  <c:v>10.554166666666671</c:v>
                </c:pt>
                <c:pt idx="2534">
                  <c:v>10.55833333333333</c:v>
                </c:pt>
                <c:pt idx="2535">
                  <c:v>10.5625</c:v>
                </c:pt>
                <c:pt idx="2536">
                  <c:v>10.56666666666667</c:v>
                </c:pt>
                <c:pt idx="2537">
                  <c:v>10.570833333333329</c:v>
                </c:pt>
                <c:pt idx="2538">
                  <c:v>10.574999999999999</c:v>
                </c:pt>
                <c:pt idx="2539">
                  <c:v>10.579166666666669</c:v>
                </c:pt>
                <c:pt idx="2540">
                  <c:v>10.58333333333333</c:v>
                </c:pt>
                <c:pt idx="2541">
                  <c:v>10.5875</c:v>
                </c:pt>
                <c:pt idx="2542">
                  <c:v>10.59166666666667</c:v>
                </c:pt>
                <c:pt idx="2543">
                  <c:v>10.59583333333333</c:v>
                </c:pt>
                <c:pt idx="2544">
                  <c:v>10.6</c:v>
                </c:pt>
                <c:pt idx="2545">
                  <c:v>10.60416666666667</c:v>
                </c:pt>
                <c:pt idx="2546">
                  <c:v>10.608333333333331</c:v>
                </c:pt>
                <c:pt idx="2547">
                  <c:v>10.612500000000001</c:v>
                </c:pt>
                <c:pt idx="2548">
                  <c:v>10.616666666666671</c:v>
                </c:pt>
                <c:pt idx="2549">
                  <c:v>10.62083333333333</c:v>
                </c:pt>
                <c:pt idx="2550">
                  <c:v>10.625</c:v>
                </c:pt>
                <c:pt idx="2551">
                  <c:v>10.62916666666667</c:v>
                </c:pt>
                <c:pt idx="2552">
                  <c:v>10.633333333333329</c:v>
                </c:pt>
                <c:pt idx="2553">
                  <c:v>10.637499999999999</c:v>
                </c:pt>
                <c:pt idx="2554">
                  <c:v>10.641666666666669</c:v>
                </c:pt>
                <c:pt idx="2555">
                  <c:v>10.64583333333333</c:v>
                </c:pt>
                <c:pt idx="2556">
                  <c:v>10.65</c:v>
                </c:pt>
                <c:pt idx="2557">
                  <c:v>10.65416666666667</c:v>
                </c:pt>
                <c:pt idx="2558">
                  <c:v>10.65833333333333</c:v>
                </c:pt>
                <c:pt idx="2559">
                  <c:v>10.6625</c:v>
                </c:pt>
                <c:pt idx="2560">
                  <c:v>10.66666666666667</c:v>
                </c:pt>
                <c:pt idx="2561">
                  <c:v>10.670833333333331</c:v>
                </c:pt>
                <c:pt idx="2562">
                  <c:v>10.675000000000001</c:v>
                </c:pt>
                <c:pt idx="2563">
                  <c:v>10.679166666666671</c:v>
                </c:pt>
                <c:pt idx="2564">
                  <c:v>10.68333333333333</c:v>
                </c:pt>
                <c:pt idx="2565">
                  <c:v>10.6875</c:v>
                </c:pt>
                <c:pt idx="2566">
                  <c:v>10.69166666666667</c:v>
                </c:pt>
                <c:pt idx="2567">
                  <c:v>10.695833333333329</c:v>
                </c:pt>
                <c:pt idx="2568">
                  <c:v>10.7</c:v>
                </c:pt>
                <c:pt idx="2569">
                  <c:v>10.704166666666669</c:v>
                </c:pt>
                <c:pt idx="2570">
                  <c:v>10.70833333333333</c:v>
                </c:pt>
                <c:pt idx="2571">
                  <c:v>10.7125</c:v>
                </c:pt>
                <c:pt idx="2572">
                  <c:v>10.71666666666667</c:v>
                </c:pt>
                <c:pt idx="2573">
                  <c:v>10.72083333333333</c:v>
                </c:pt>
                <c:pt idx="2574">
                  <c:v>10.725</c:v>
                </c:pt>
                <c:pt idx="2575">
                  <c:v>10.72916666666667</c:v>
                </c:pt>
                <c:pt idx="2576">
                  <c:v>10.733333333333331</c:v>
                </c:pt>
                <c:pt idx="2577">
                  <c:v>10.737500000000001</c:v>
                </c:pt>
                <c:pt idx="2578">
                  <c:v>10.741666666666671</c:v>
                </c:pt>
                <c:pt idx="2579">
                  <c:v>10.74583333333333</c:v>
                </c:pt>
                <c:pt idx="2580">
                  <c:v>10.75</c:v>
                </c:pt>
                <c:pt idx="2581">
                  <c:v>10.75416666666667</c:v>
                </c:pt>
                <c:pt idx="2582">
                  <c:v>10.758333333333329</c:v>
                </c:pt>
                <c:pt idx="2583">
                  <c:v>10.762499999999999</c:v>
                </c:pt>
                <c:pt idx="2584">
                  <c:v>10.766666666666669</c:v>
                </c:pt>
                <c:pt idx="2585">
                  <c:v>10.77083333333333</c:v>
                </c:pt>
                <c:pt idx="2586">
                  <c:v>10.775</c:v>
                </c:pt>
                <c:pt idx="2587">
                  <c:v>10.77916666666667</c:v>
                </c:pt>
                <c:pt idx="2588">
                  <c:v>10.78333333333333</c:v>
                </c:pt>
                <c:pt idx="2589">
                  <c:v>10.7875</c:v>
                </c:pt>
                <c:pt idx="2590">
                  <c:v>10.79166666666667</c:v>
                </c:pt>
                <c:pt idx="2591">
                  <c:v>10.795833333333331</c:v>
                </c:pt>
                <c:pt idx="2592">
                  <c:v>10.8</c:v>
                </c:pt>
                <c:pt idx="2593">
                  <c:v>10.804166666666671</c:v>
                </c:pt>
                <c:pt idx="2594">
                  <c:v>10.80833333333333</c:v>
                </c:pt>
                <c:pt idx="2595">
                  <c:v>10.8125</c:v>
                </c:pt>
                <c:pt idx="2596">
                  <c:v>10.81666666666667</c:v>
                </c:pt>
                <c:pt idx="2597">
                  <c:v>10.820833333333329</c:v>
                </c:pt>
                <c:pt idx="2598">
                  <c:v>10.824999999999999</c:v>
                </c:pt>
                <c:pt idx="2599">
                  <c:v>10.829166666666669</c:v>
                </c:pt>
                <c:pt idx="2600">
                  <c:v>10.83333333333333</c:v>
                </c:pt>
                <c:pt idx="2601">
                  <c:v>10.8375</c:v>
                </c:pt>
                <c:pt idx="2602">
                  <c:v>10.84166666666667</c:v>
                </c:pt>
                <c:pt idx="2603">
                  <c:v>10.84583333333333</c:v>
                </c:pt>
                <c:pt idx="2604">
                  <c:v>10.85</c:v>
                </c:pt>
                <c:pt idx="2605">
                  <c:v>10.85416666666667</c:v>
                </c:pt>
                <c:pt idx="2606">
                  <c:v>10.858333333333331</c:v>
                </c:pt>
                <c:pt idx="2607">
                  <c:v>10.862500000000001</c:v>
                </c:pt>
                <c:pt idx="2608">
                  <c:v>10.866666666666671</c:v>
                </c:pt>
                <c:pt idx="2609">
                  <c:v>10.870833333333341</c:v>
                </c:pt>
                <c:pt idx="2610">
                  <c:v>10.875</c:v>
                </c:pt>
                <c:pt idx="2611">
                  <c:v>10.87916666666667</c:v>
                </c:pt>
                <c:pt idx="2612">
                  <c:v>10.883333333333329</c:v>
                </c:pt>
                <c:pt idx="2613">
                  <c:v>10.887499999999999</c:v>
                </c:pt>
                <c:pt idx="2614">
                  <c:v>10.891666666666669</c:v>
                </c:pt>
                <c:pt idx="2615">
                  <c:v>10.895833333333339</c:v>
                </c:pt>
                <c:pt idx="2616">
                  <c:v>10.9</c:v>
                </c:pt>
                <c:pt idx="2617">
                  <c:v>10.90416666666667</c:v>
                </c:pt>
                <c:pt idx="2618">
                  <c:v>10.90833333333333</c:v>
                </c:pt>
                <c:pt idx="2619">
                  <c:v>10.9125</c:v>
                </c:pt>
                <c:pt idx="2620">
                  <c:v>10.91666666666667</c:v>
                </c:pt>
                <c:pt idx="2621">
                  <c:v>10.920833333333331</c:v>
                </c:pt>
                <c:pt idx="2622">
                  <c:v>10.925000000000001</c:v>
                </c:pt>
                <c:pt idx="2623">
                  <c:v>10.929166666666671</c:v>
                </c:pt>
                <c:pt idx="2624">
                  <c:v>10.93333333333333</c:v>
                </c:pt>
                <c:pt idx="2625">
                  <c:v>10.9375</c:v>
                </c:pt>
                <c:pt idx="2626">
                  <c:v>10.94166666666667</c:v>
                </c:pt>
                <c:pt idx="2627">
                  <c:v>10.945833333333329</c:v>
                </c:pt>
                <c:pt idx="2628">
                  <c:v>10.95</c:v>
                </c:pt>
                <c:pt idx="2629">
                  <c:v>10.954166666666669</c:v>
                </c:pt>
                <c:pt idx="2630">
                  <c:v>10.95833333333333</c:v>
                </c:pt>
                <c:pt idx="2631">
                  <c:v>10.9625</c:v>
                </c:pt>
                <c:pt idx="2632">
                  <c:v>10.96666666666667</c:v>
                </c:pt>
                <c:pt idx="2633">
                  <c:v>10.97083333333333</c:v>
                </c:pt>
                <c:pt idx="2634">
                  <c:v>10.975</c:v>
                </c:pt>
                <c:pt idx="2635">
                  <c:v>10.97916666666667</c:v>
                </c:pt>
                <c:pt idx="2636">
                  <c:v>10.983333333333331</c:v>
                </c:pt>
                <c:pt idx="2637">
                  <c:v>10.987500000000001</c:v>
                </c:pt>
                <c:pt idx="2638">
                  <c:v>10.991666666666671</c:v>
                </c:pt>
                <c:pt idx="2639">
                  <c:v>10.995833333333341</c:v>
                </c:pt>
                <c:pt idx="2640">
                  <c:v>11</c:v>
                </c:pt>
                <c:pt idx="2641">
                  <c:v>11.00416666666667</c:v>
                </c:pt>
                <c:pt idx="2642">
                  <c:v>11.008333333333329</c:v>
                </c:pt>
                <c:pt idx="2643">
                  <c:v>11.012499999999999</c:v>
                </c:pt>
                <c:pt idx="2644">
                  <c:v>11.016666666666669</c:v>
                </c:pt>
                <c:pt idx="2645">
                  <c:v>11.02083333333333</c:v>
                </c:pt>
                <c:pt idx="2646">
                  <c:v>11.025</c:v>
                </c:pt>
                <c:pt idx="2647">
                  <c:v>11.02916666666667</c:v>
                </c:pt>
                <c:pt idx="2648">
                  <c:v>11.03333333333333</c:v>
                </c:pt>
                <c:pt idx="2649">
                  <c:v>11.0375</c:v>
                </c:pt>
                <c:pt idx="2650">
                  <c:v>11.04166666666667</c:v>
                </c:pt>
                <c:pt idx="2651">
                  <c:v>11.045833333333331</c:v>
                </c:pt>
                <c:pt idx="2652">
                  <c:v>11.05</c:v>
                </c:pt>
                <c:pt idx="2653">
                  <c:v>11.054166666666671</c:v>
                </c:pt>
                <c:pt idx="2654">
                  <c:v>11.05833333333333</c:v>
                </c:pt>
                <c:pt idx="2655">
                  <c:v>11.0625</c:v>
                </c:pt>
                <c:pt idx="2656">
                  <c:v>11.06666666666667</c:v>
                </c:pt>
                <c:pt idx="2657">
                  <c:v>11.070833333333329</c:v>
                </c:pt>
                <c:pt idx="2658">
                  <c:v>11.074999999999999</c:v>
                </c:pt>
                <c:pt idx="2659">
                  <c:v>11.079166666666669</c:v>
                </c:pt>
                <c:pt idx="2660">
                  <c:v>11.08333333333333</c:v>
                </c:pt>
                <c:pt idx="2661">
                  <c:v>11.0875</c:v>
                </c:pt>
                <c:pt idx="2662">
                  <c:v>11.09166666666667</c:v>
                </c:pt>
                <c:pt idx="2663">
                  <c:v>11.09583333333333</c:v>
                </c:pt>
                <c:pt idx="2664">
                  <c:v>11.1</c:v>
                </c:pt>
                <c:pt idx="2665">
                  <c:v>11.10416666666667</c:v>
                </c:pt>
                <c:pt idx="2666">
                  <c:v>11.108333333333331</c:v>
                </c:pt>
                <c:pt idx="2667">
                  <c:v>11.112500000000001</c:v>
                </c:pt>
                <c:pt idx="2668">
                  <c:v>11.116666666666671</c:v>
                </c:pt>
                <c:pt idx="2669">
                  <c:v>11.12083333333333</c:v>
                </c:pt>
                <c:pt idx="2670">
                  <c:v>11.125</c:v>
                </c:pt>
                <c:pt idx="2671">
                  <c:v>11.12916666666667</c:v>
                </c:pt>
                <c:pt idx="2672">
                  <c:v>11.133333333333329</c:v>
                </c:pt>
                <c:pt idx="2673">
                  <c:v>11.137499999999999</c:v>
                </c:pt>
                <c:pt idx="2674">
                  <c:v>11.141666666666669</c:v>
                </c:pt>
                <c:pt idx="2675">
                  <c:v>11.14583333333333</c:v>
                </c:pt>
                <c:pt idx="2676">
                  <c:v>11.15</c:v>
                </c:pt>
                <c:pt idx="2677">
                  <c:v>11.15416666666667</c:v>
                </c:pt>
                <c:pt idx="2678">
                  <c:v>11.15833333333333</c:v>
                </c:pt>
                <c:pt idx="2679">
                  <c:v>11.1625</c:v>
                </c:pt>
                <c:pt idx="2680">
                  <c:v>11.16666666666667</c:v>
                </c:pt>
                <c:pt idx="2681">
                  <c:v>11.170833333333331</c:v>
                </c:pt>
                <c:pt idx="2682">
                  <c:v>11.175000000000001</c:v>
                </c:pt>
                <c:pt idx="2683">
                  <c:v>11.179166666666671</c:v>
                </c:pt>
                <c:pt idx="2684">
                  <c:v>11.18333333333333</c:v>
                </c:pt>
                <c:pt idx="2685">
                  <c:v>11.1875</c:v>
                </c:pt>
                <c:pt idx="2686">
                  <c:v>11.19166666666667</c:v>
                </c:pt>
                <c:pt idx="2687">
                  <c:v>11.195833333333329</c:v>
                </c:pt>
                <c:pt idx="2688">
                  <c:v>11.2</c:v>
                </c:pt>
                <c:pt idx="2689">
                  <c:v>11.204166666666669</c:v>
                </c:pt>
                <c:pt idx="2690">
                  <c:v>11.20833333333333</c:v>
                </c:pt>
                <c:pt idx="2691">
                  <c:v>11.2125</c:v>
                </c:pt>
                <c:pt idx="2692">
                  <c:v>11.21666666666667</c:v>
                </c:pt>
                <c:pt idx="2693">
                  <c:v>11.22083333333333</c:v>
                </c:pt>
                <c:pt idx="2694">
                  <c:v>11.225</c:v>
                </c:pt>
                <c:pt idx="2695">
                  <c:v>11.22916666666667</c:v>
                </c:pt>
                <c:pt idx="2696">
                  <c:v>11.233333333333331</c:v>
                </c:pt>
                <c:pt idx="2697">
                  <c:v>11.237500000000001</c:v>
                </c:pt>
                <c:pt idx="2698">
                  <c:v>11.241666666666671</c:v>
                </c:pt>
                <c:pt idx="2699">
                  <c:v>11.24583333333333</c:v>
                </c:pt>
                <c:pt idx="2700">
                  <c:v>11.25</c:v>
                </c:pt>
                <c:pt idx="2701">
                  <c:v>11.25416666666667</c:v>
                </c:pt>
                <c:pt idx="2702">
                  <c:v>11.258333333333329</c:v>
                </c:pt>
                <c:pt idx="2703">
                  <c:v>11.262499999999999</c:v>
                </c:pt>
                <c:pt idx="2704">
                  <c:v>11.266666666666669</c:v>
                </c:pt>
                <c:pt idx="2705">
                  <c:v>11.27083333333333</c:v>
                </c:pt>
                <c:pt idx="2706">
                  <c:v>11.275</c:v>
                </c:pt>
                <c:pt idx="2707">
                  <c:v>11.27916666666667</c:v>
                </c:pt>
                <c:pt idx="2708">
                  <c:v>11.28333333333333</c:v>
                </c:pt>
                <c:pt idx="2709">
                  <c:v>11.2875</c:v>
                </c:pt>
                <c:pt idx="2710">
                  <c:v>11.29166666666667</c:v>
                </c:pt>
                <c:pt idx="2711">
                  <c:v>11.295833333333331</c:v>
                </c:pt>
                <c:pt idx="2712">
                  <c:v>11.3</c:v>
                </c:pt>
                <c:pt idx="2713">
                  <c:v>11.304166666666671</c:v>
                </c:pt>
                <c:pt idx="2714">
                  <c:v>11.30833333333333</c:v>
                </c:pt>
                <c:pt idx="2715">
                  <c:v>11.3125</c:v>
                </c:pt>
                <c:pt idx="2716">
                  <c:v>11.31666666666667</c:v>
                </c:pt>
                <c:pt idx="2717">
                  <c:v>11.320833333333329</c:v>
                </c:pt>
                <c:pt idx="2718">
                  <c:v>11.324999999999999</c:v>
                </c:pt>
                <c:pt idx="2719">
                  <c:v>11.329166666666669</c:v>
                </c:pt>
                <c:pt idx="2720">
                  <c:v>11.33333333333333</c:v>
                </c:pt>
                <c:pt idx="2721">
                  <c:v>11.3375</c:v>
                </c:pt>
                <c:pt idx="2722">
                  <c:v>11.34166666666667</c:v>
                </c:pt>
                <c:pt idx="2723">
                  <c:v>11.34583333333333</c:v>
                </c:pt>
                <c:pt idx="2724">
                  <c:v>11.35</c:v>
                </c:pt>
                <c:pt idx="2725">
                  <c:v>11.35416666666667</c:v>
                </c:pt>
                <c:pt idx="2726">
                  <c:v>11.358333333333331</c:v>
                </c:pt>
                <c:pt idx="2727">
                  <c:v>11.362500000000001</c:v>
                </c:pt>
                <c:pt idx="2728">
                  <c:v>11.366666666666671</c:v>
                </c:pt>
                <c:pt idx="2729">
                  <c:v>11.370833333333341</c:v>
                </c:pt>
                <c:pt idx="2730">
                  <c:v>11.375</c:v>
                </c:pt>
                <c:pt idx="2731">
                  <c:v>11.37916666666667</c:v>
                </c:pt>
                <c:pt idx="2732">
                  <c:v>11.383333333333329</c:v>
                </c:pt>
                <c:pt idx="2733">
                  <c:v>11.387499999999999</c:v>
                </c:pt>
                <c:pt idx="2734">
                  <c:v>11.391666666666669</c:v>
                </c:pt>
                <c:pt idx="2735">
                  <c:v>11.395833333333339</c:v>
                </c:pt>
                <c:pt idx="2736">
                  <c:v>11.4</c:v>
                </c:pt>
                <c:pt idx="2737">
                  <c:v>11.40416666666667</c:v>
                </c:pt>
                <c:pt idx="2738">
                  <c:v>11.40833333333333</c:v>
                </c:pt>
                <c:pt idx="2739">
                  <c:v>11.4125</c:v>
                </c:pt>
                <c:pt idx="2740">
                  <c:v>11.41666666666667</c:v>
                </c:pt>
                <c:pt idx="2741">
                  <c:v>11.420833333333331</c:v>
                </c:pt>
                <c:pt idx="2742">
                  <c:v>11.425000000000001</c:v>
                </c:pt>
                <c:pt idx="2743">
                  <c:v>11.429166666666671</c:v>
                </c:pt>
                <c:pt idx="2744">
                  <c:v>11.43333333333333</c:v>
                </c:pt>
                <c:pt idx="2745">
                  <c:v>11.4375</c:v>
                </c:pt>
                <c:pt idx="2746">
                  <c:v>11.44166666666667</c:v>
                </c:pt>
                <c:pt idx="2747">
                  <c:v>11.445833333333329</c:v>
                </c:pt>
                <c:pt idx="2748">
                  <c:v>11.45</c:v>
                </c:pt>
                <c:pt idx="2749">
                  <c:v>11.454166666666669</c:v>
                </c:pt>
                <c:pt idx="2750">
                  <c:v>11.45833333333333</c:v>
                </c:pt>
                <c:pt idx="2751">
                  <c:v>11.4625</c:v>
                </c:pt>
                <c:pt idx="2752">
                  <c:v>11.46666666666667</c:v>
                </c:pt>
                <c:pt idx="2753">
                  <c:v>11.47083333333333</c:v>
                </c:pt>
                <c:pt idx="2754">
                  <c:v>11.475</c:v>
                </c:pt>
                <c:pt idx="2755">
                  <c:v>11.47916666666667</c:v>
                </c:pt>
                <c:pt idx="2756">
                  <c:v>11.483333333333331</c:v>
                </c:pt>
                <c:pt idx="2757">
                  <c:v>11.487500000000001</c:v>
                </c:pt>
                <c:pt idx="2758">
                  <c:v>11.491666666666671</c:v>
                </c:pt>
                <c:pt idx="2759">
                  <c:v>11.495833333333341</c:v>
                </c:pt>
                <c:pt idx="2760">
                  <c:v>11.5</c:v>
                </c:pt>
                <c:pt idx="2761">
                  <c:v>11.50416666666667</c:v>
                </c:pt>
                <c:pt idx="2762">
                  <c:v>11.508333333333329</c:v>
                </c:pt>
                <c:pt idx="2763">
                  <c:v>11.512499999999999</c:v>
                </c:pt>
                <c:pt idx="2764">
                  <c:v>11.516666666666669</c:v>
                </c:pt>
                <c:pt idx="2765">
                  <c:v>11.52083333333333</c:v>
                </c:pt>
                <c:pt idx="2766">
                  <c:v>11.525</c:v>
                </c:pt>
                <c:pt idx="2767">
                  <c:v>11.52916666666667</c:v>
                </c:pt>
                <c:pt idx="2768">
                  <c:v>11.53333333333333</c:v>
                </c:pt>
                <c:pt idx="2769">
                  <c:v>11.5375</c:v>
                </c:pt>
                <c:pt idx="2770">
                  <c:v>11.54166666666667</c:v>
                </c:pt>
                <c:pt idx="2771">
                  <c:v>11.545833333333331</c:v>
                </c:pt>
                <c:pt idx="2772">
                  <c:v>11.55</c:v>
                </c:pt>
                <c:pt idx="2773">
                  <c:v>11.554166666666671</c:v>
                </c:pt>
                <c:pt idx="2774">
                  <c:v>11.55833333333333</c:v>
                </c:pt>
                <c:pt idx="2775">
                  <c:v>11.5625</c:v>
                </c:pt>
                <c:pt idx="2776">
                  <c:v>11.56666666666667</c:v>
                </c:pt>
                <c:pt idx="2777">
                  <c:v>11.570833333333329</c:v>
                </c:pt>
                <c:pt idx="2778">
                  <c:v>11.574999999999999</c:v>
                </c:pt>
                <c:pt idx="2779">
                  <c:v>11.579166666666669</c:v>
                </c:pt>
                <c:pt idx="2780">
                  <c:v>11.58333333333333</c:v>
                </c:pt>
                <c:pt idx="2781">
                  <c:v>11.5875</c:v>
                </c:pt>
                <c:pt idx="2782">
                  <c:v>11.59166666666667</c:v>
                </c:pt>
                <c:pt idx="2783">
                  <c:v>11.59583333333333</c:v>
                </c:pt>
                <c:pt idx="2784">
                  <c:v>11.6</c:v>
                </c:pt>
                <c:pt idx="2785">
                  <c:v>11.60416666666667</c:v>
                </c:pt>
                <c:pt idx="2786">
                  <c:v>11.608333333333331</c:v>
                </c:pt>
                <c:pt idx="2787">
                  <c:v>11.612500000000001</c:v>
                </c:pt>
                <c:pt idx="2788">
                  <c:v>11.616666666666671</c:v>
                </c:pt>
                <c:pt idx="2789">
                  <c:v>11.62083333333333</c:v>
                </c:pt>
                <c:pt idx="2790">
                  <c:v>11.625</c:v>
                </c:pt>
                <c:pt idx="2791">
                  <c:v>11.62916666666667</c:v>
                </c:pt>
                <c:pt idx="2792">
                  <c:v>11.633333333333329</c:v>
                </c:pt>
                <c:pt idx="2793">
                  <c:v>11.637499999999999</c:v>
                </c:pt>
                <c:pt idx="2794">
                  <c:v>11.641666666666669</c:v>
                </c:pt>
                <c:pt idx="2795">
                  <c:v>11.64583333333333</c:v>
                </c:pt>
                <c:pt idx="2796">
                  <c:v>11.65</c:v>
                </c:pt>
                <c:pt idx="2797">
                  <c:v>11.65416666666667</c:v>
                </c:pt>
                <c:pt idx="2798">
                  <c:v>11.65833333333333</c:v>
                </c:pt>
                <c:pt idx="2799">
                  <c:v>11.6625</c:v>
                </c:pt>
                <c:pt idx="2800">
                  <c:v>11.66666666666667</c:v>
                </c:pt>
                <c:pt idx="2801">
                  <c:v>11.670833333333331</c:v>
                </c:pt>
                <c:pt idx="2802">
                  <c:v>11.675000000000001</c:v>
                </c:pt>
                <c:pt idx="2803">
                  <c:v>11.679166666666671</c:v>
                </c:pt>
                <c:pt idx="2804">
                  <c:v>11.68333333333333</c:v>
                </c:pt>
                <c:pt idx="2805">
                  <c:v>11.6875</c:v>
                </c:pt>
                <c:pt idx="2806">
                  <c:v>11.69166666666667</c:v>
                </c:pt>
                <c:pt idx="2807">
                  <c:v>11.695833333333329</c:v>
                </c:pt>
                <c:pt idx="2808">
                  <c:v>11.7</c:v>
                </c:pt>
                <c:pt idx="2809">
                  <c:v>11.704166666666669</c:v>
                </c:pt>
                <c:pt idx="2810">
                  <c:v>11.70833333333333</c:v>
                </c:pt>
                <c:pt idx="2811">
                  <c:v>11.7125</c:v>
                </c:pt>
                <c:pt idx="2812">
                  <c:v>11.71666666666667</c:v>
                </c:pt>
                <c:pt idx="2813">
                  <c:v>11.72083333333333</c:v>
                </c:pt>
                <c:pt idx="2814">
                  <c:v>11.725</c:v>
                </c:pt>
                <c:pt idx="2815">
                  <c:v>11.72916666666667</c:v>
                </c:pt>
                <c:pt idx="2816">
                  <c:v>11.733333333333331</c:v>
                </c:pt>
                <c:pt idx="2817">
                  <c:v>11.737500000000001</c:v>
                </c:pt>
                <c:pt idx="2818">
                  <c:v>11.741666666666671</c:v>
                </c:pt>
                <c:pt idx="2819">
                  <c:v>11.74583333333333</c:v>
                </c:pt>
                <c:pt idx="2820">
                  <c:v>11.75</c:v>
                </c:pt>
                <c:pt idx="2821">
                  <c:v>11.75416666666667</c:v>
                </c:pt>
                <c:pt idx="2822">
                  <c:v>11.758333333333329</c:v>
                </c:pt>
                <c:pt idx="2823">
                  <c:v>11.762499999999999</c:v>
                </c:pt>
                <c:pt idx="2824">
                  <c:v>11.766666666666669</c:v>
                </c:pt>
                <c:pt idx="2825">
                  <c:v>11.77083333333333</c:v>
                </c:pt>
                <c:pt idx="2826">
                  <c:v>11.775</c:v>
                </c:pt>
                <c:pt idx="2827">
                  <c:v>11.77916666666667</c:v>
                </c:pt>
                <c:pt idx="2828">
                  <c:v>11.78333333333333</c:v>
                </c:pt>
                <c:pt idx="2829">
                  <c:v>11.7875</c:v>
                </c:pt>
                <c:pt idx="2830">
                  <c:v>11.79166666666667</c:v>
                </c:pt>
                <c:pt idx="2831">
                  <c:v>11.795833333333331</c:v>
                </c:pt>
                <c:pt idx="2832">
                  <c:v>11.8</c:v>
                </c:pt>
                <c:pt idx="2833">
                  <c:v>11.804166666666671</c:v>
                </c:pt>
                <c:pt idx="2834">
                  <c:v>11.80833333333333</c:v>
                </c:pt>
                <c:pt idx="2835">
                  <c:v>11.8125</c:v>
                </c:pt>
                <c:pt idx="2836">
                  <c:v>11.81666666666667</c:v>
                </c:pt>
                <c:pt idx="2837">
                  <c:v>11.820833333333329</c:v>
                </c:pt>
                <c:pt idx="2838">
                  <c:v>11.824999999999999</c:v>
                </c:pt>
                <c:pt idx="2839">
                  <c:v>11.829166666666669</c:v>
                </c:pt>
                <c:pt idx="2840">
                  <c:v>11.83333333333333</c:v>
                </c:pt>
                <c:pt idx="2841">
                  <c:v>11.8375</c:v>
                </c:pt>
                <c:pt idx="2842">
                  <c:v>11.84166666666667</c:v>
                </c:pt>
                <c:pt idx="2843">
                  <c:v>11.84583333333333</c:v>
                </c:pt>
                <c:pt idx="2844">
                  <c:v>11.85</c:v>
                </c:pt>
                <c:pt idx="2845">
                  <c:v>11.85416666666667</c:v>
                </c:pt>
                <c:pt idx="2846">
                  <c:v>11.858333333333331</c:v>
                </c:pt>
                <c:pt idx="2847">
                  <c:v>11.862500000000001</c:v>
                </c:pt>
                <c:pt idx="2848">
                  <c:v>11.866666666666671</c:v>
                </c:pt>
                <c:pt idx="2849">
                  <c:v>11.870833333333341</c:v>
                </c:pt>
                <c:pt idx="2850">
                  <c:v>11.875</c:v>
                </c:pt>
                <c:pt idx="2851">
                  <c:v>11.87916666666667</c:v>
                </c:pt>
                <c:pt idx="2852">
                  <c:v>11.883333333333329</c:v>
                </c:pt>
                <c:pt idx="2853">
                  <c:v>11.887499999999999</c:v>
                </c:pt>
                <c:pt idx="2854">
                  <c:v>11.891666666666669</c:v>
                </c:pt>
                <c:pt idx="2855">
                  <c:v>11.895833333333339</c:v>
                </c:pt>
                <c:pt idx="2856">
                  <c:v>11.9</c:v>
                </c:pt>
                <c:pt idx="2857">
                  <c:v>11.90416666666667</c:v>
                </c:pt>
                <c:pt idx="2858">
                  <c:v>11.90833333333333</c:v>
                </c:pt>
                <c:pt idx="2859">
                  <c:v>11.9125</c:v>
                </c:pt>
                <c:pt idx="2860">
                  <c:v>11.91666666666667</c:v>
                </c:pt>
                <c:pt idx="2861">
                  <c:v>11.920833333333331</c:v>
                </c:pt>
                <c:pt idx="2862">
                  <c:v>11.925000000000001</c:v>
                </c:pt>
                <c:pt idx="2863">
                  <c:v>11.929166666666671</c:v>
                </c:pt>
                <c:pt idx="2864">
                  <c:v>11.93333333333333</c:v>
                </c:pt>
                <c:pt idx="2865">
                  <c:v>11.9375</c:v>
                </c:pt>
                <c:pt idx="2866">
                  <c:v>11.94166666666667</c:v>
                </c:pt>
                <c:pt idx="2867">
                  <c:v>11.945833333333329</c:v>
                </c:pt>
                <c:pt idx="2868">
                  <c:v>11.95</c:v>
                </c:pt>
                <c:pt idx="2869">
                  <c:v>11.954166666666669</c:v>
                </c:pt>
                <c:pt idx="2870">
                  <c:v>11.95833333333333</c:v>
                </c:pt>
                <c:pt idx="2871">
                  <c:v>11.9625</c:v>
                </c:pt>
                <c:pt idx="2872">
                  <c:v>11.96666666666667</c:v>
                </c:pt>
                <c:pt idx="2873">
                  <c:v>11.97083333333333</c:v>
                </c:pt>
                <c:pt idx="2874">
                  <c:v>11.975</c:v>
                </c:pt>
                <c:pt idx="2875">
                  <c:v>11.97916666666667</c:v>
                </c:pt>
                <c:pt idx="2876">
                  <c:v>11.983333333333331</c:v>
                </c:pt>
                <c:pt idx="2877">
                  <c:v>11.987500000000001</c:v>
                </c:pt>
                <c:pt idx="2878">
                  <c:v>11.991666666666671</c:v>
                </c:pt>
                <c:pt idx="2879">
                  <c:v>11.995833333333341</c:v>
                </c:pt>
                <c:pt idx="2880">
                  <c:v>12</c:v>
                </c:pt>
                <c:pt idx="2881">
                  <c:v>12.00416666666667</c:v>
                </c:pt>
                <c:pt idx="2882">
                  <c:v>12.008333333333329</c:v>
                </c:pt>
                <c:pt idx="2883">
                  <c:v>12.012499999999999</c:v>
                </c:pt>
                <c:pt idx="2884">
                  <c:v>12.016666666666669</c:v>
                </c:pt>
                <c:pt idx="2885">
                  <c:v>12.02083333333333</c:v>
                </c:pt>
                <c:pt idx="2886">
                  <c:v>12.025</c:v>
                </c:pt>
                <c:pt idx="2887">
                  <c:v>12.02916666666667</c:v>
                </c:pt>
                <c:pt idx="2888">
                  <c:v>12.03333333333333</c:v>
                </c:pt>
                <c:pt idx="2889">
                  <c:v>12.0375</c:v>
                </c:pt>
                <c:pt idx="2890">
                  <c:v>12.04166666666667</c:v>
                </c:pt>
                <c:pt idx="2891">
                  <c:v>12.045833333333331</c:v>
                </c:pt>
                <c:pt idx="2892">
                  <c:v>12.05</c:v>
                </c:pt>
                <c:pt idx="2893">
                  <c:v>12.054166666666671</c:v>
                </c:pt>
                <c:pt idx="2894">
                  <c:v>12.05833333333333</c:v>
                </c:pt>
                <c:pt idx="2895">
                  <c:v>12.0625</c:v>
                </c:pt>
                <c:pt idx="2896">
                  <c:v>12.06666666666667</c:v>
                </c:pt>
                <c:pt idx="2897">
                  <c:v>12.070833333333329</c:v>
                </c:pt>
                <c:pt idx="2898">
                  <c:v>12.074999999999999</c:v>
                </c:pt>
                <c:pt idx="2899">
                  <c:v>12.079166666666669</c:v>
                </c:pt>
                <c:pt idx="2900">
                  <c:v>12.08333333333333</c:v>
                </c:pt>
                <c:pt idx="2901">
                  <c:v>12.0875</c:v>
                </c:pt>
                <c:pt idx="2902">
                  <c:v>12.09166666666667</c:v>
                </c:pt>
                <c:pt idx="2903">
                  <c:v>12.09583333333333</c:v>
                </c:pt>
                <c:pt idx="2904">
                  <c:v>12.1</c:v>
                </c:pt>
                <c:pt idx="2905">
                  <c:v>12.10416666666667</c:v>
                </c:pt>
                <c:pt idx="2906">
                  <c:v>12.108333333333331</c:v>
                </c:pt>
                <c:pt idx="2907">
                  <c:v>12.112500000000001</c:v>
                </c:pt>
                <c:pt idx="2908">
                  <c:v>12.116666666666671</c:v>
                </c:pt>
                <c:pt idx="2909">
                  <c:v>12.12083333333333</c:v>
                </c:pt>
                <c:pt idx="2910">
                  <c:v>12.125</c:v>
                </c:pt>
                <c:pt idx="2911">
                  <c:v>12.12916666666667</c:v>
                </c:pt>
                <c:pt idx="2912">
                  <c:v>12.133333333333329</c:v>
                </c:pt>
                <c:pt idx="2913">
                  <c:v>12.137499999999999</c:v>
                </c:pt>
                <c:pt idx="2914">
                  <c:v>12.141666666666669</c:v>
                </c:pt>
                <c:pt idx="2915">
                  <c:v>12.14583333333333</c:v>
                </c:pt>
                <c:pt idx="2916">
                  <c:v>12.15</c:v>
                </c:pt>
                <c:pt idx="2917">
                  <c:v>12.15416666666667</c:v>
                </c:pt>
                <c:pt idx="2918">
                  <c:v>12.15833333333333</c:v>
                </c:pt>
                <c:pt idx="2919">
                  <c:v>12.1625</c:v>
                </c:pt>
                <c:pt idx="2920">
                  <c:v>12.16666666666667</c:v>
                </c:pt>
                <c:pt idx="2921">
                  <c:v>12.170833333333331</c:v>
                </c:pt>
                <c:pt idx="2922">
                  <c:v>12.175000000000001</c:v>
                </c:pt>
                <c:pt idx="2923">
                  <c:v>12.179166666666671</c:v>
                </c:pt>
                <c:pt idx="2924">
                  <c:v>12.18333333333333</c:v>
                </c:pt>
                <c:pt idx="2925">
                  <c:v>12.1875</c:v>
                </c:pt>
                <c:pt idx="2926">
                  <c:v>12.19166666666667</c:v>
                </c:pt>
                <c:pt idx="2927">
                  <c:v>12.195833333333329</c:v>
                </c:pt>
                <c:pt idx="2928">
                  <c:v>12.2</c:v>
                </c:pt>
                <c:pt idx="2929">
                  <c:v>12.204166666666669</c:v>
                </c:pt>
                <c:pt idx="2930">
                  <c:v>12.20833333333333</c:v>
                </c:pt>
                <c:pt idx="2931">
                  <c:v>12.2125</c:v>
                </c:pt>
                <c:pt idx="2932">
                  <c:v>12.21666666666667</c:v>
                </c:pt>
                <c:pt idx="2933">
                  <c:v>12.22083333333333</c:v>
                </c:pt>
                <c:pt idx="2934">
                  <c:v>12.225</c:v>
                </c:pt>
                <c:pt idx="2935">
                  <c:v>12.22916666666667</c:v>
                </c:pt>
                <c:pt idx="2936">
                  <c:v>12.233333333333331</c:v>
                </c:pt>
                <c:pt idx="2937">
                  <c:v>12.237500000000001</c:v>
                </c:pt>
                <c:pt idx="2938">
                  <c:v>12.241666666666671</c:v>
                </c:pt>
                <c:pt idx="2939">
                  <c:v>12.24583333333333</c:v>
                </c:pt>
                <c:pt idx="2940">
                  <c:v>12.25</c:v>
                </c:pt>
                <c:pt idx="2941">
                  <c:v>12.25416666666667</c:v>
                </c:pt>
                <c:pt idx="2942">
                  <c:v>12.258333333333329</c:v>
                </c:pt>
                <c:pt idx="2943">
                  <c:v>12.262499999999999</c:v>
                </c:pt>
                <c:pt idx="2944">
                  <c:v>12.266666666666669</c:v>
                </c:pt>
                <c:pt idx="2945">
                  <c:v>12.27083333333333</c:v>
                </c:pt>
                <c:pt idx="2946">
                  <c:v>12.275</c:v>
                </c:pt>
                <c:pt idx="2947">
                  <c:v>12.27916666666667</c:v>
                </c:pt>
                <c:pt idx="2948">
                  <c:v>12.28333333333333</c:v>
                </c:pt>
                <c:pt idx="2949">
                  <c:v>12.2875</c:v>
                </c:pt>
                <c:pt idx="2950">
                  <c:v>12.29166666666667</c:v>
                </c:pt>
                <c:pt idx="2951">
                  <c:v>12.295833333333331</c:v>
                </c:pt>
                <c:pt idx="2952">
                  <c:v>12.3</c:v>
                </c:pt>
                <c:pt idx="2953">
                  <c:v>12.304166666666671</c:v>
                </c:pt>
                <c:pt idx="2954">
                  <c:v>12.30833333333333</c:v>
                </c:pt>
                <c:pt idx="2955">
                  <c:v>12.3125</c:v>
                </c:pt>
                <c:pt idx="2956">
                  <c:v>12.31666666666667</c:v>
                </c:pt>
                <c:pt idx="2957">
                  <c:v>12.320833333333329</c:v>
                </c:pt>
                <c:pt idx="2958">
                  <c:v>12.324999999999999</c:v>
                </c:pt>
                <c:pt idx="2959">
                  <c:v>12.329166666666669</c:v>
                </c:pt>
                <c:pt idx="2960">
                  <c:v>12.33333333333333</c:v>
                </c:pt>
                <c:pt idx="2961">
                  <c:v>12.3375</c:v>
                </c:pt>
                <c:pt idx="2962">
                  <c:v>12.34166666666667</c:v>
                </c:pt>
                <c:pt idx="2963">
                  <c:v>12.34583333333333</c:v>
                </c:pt>
                <c:pt idx="2964">
                  <c:v>12.35</c:v>
                </c:pt>
                <c:pt idx="2965">
                  <c:v>12.35416666666667</c:v>
                </c:pt>
                <c:pt idx="2966">
                  <c:v>12.358333333333331</c:v>
                </c:pt>
                <c:pt idx="2967">
                  <c:v>12.362500000000001</c:v>
                </c:pt>
                <c:pt idx="2968">
                  <c:v>12.366666666666671</c:v>
                </c:pt>
                <c:pt idx="2969">
                  <c:v>12.370833333333341</c:v>
                </c:pt>
                <c:pt idx="2970">
                  <c:v>12.375</c:v>
                </c:pt>
                <c:pt idx="2971">
                  <c:v>12.37916666666667</c:v>
                </c:pt>
                <c:pt idx="2972">
                  <c:v>12.383333333333329</c:v>
                </c:pt>
                <c:pt idx="2973">
                  <c:v>12.387499999999999</c:v>
                </c:pt>
                <c:pt idx="2974">
                  <c:v>12.391666666666669</c:v>
                </c:pt>
                <c:pt idx="2975">
                  <c:v>12.395833333333339</c:v>
                </c:pt>
                <c:pt idx="2976">
                  <c:v>12.4</c:v>
                </c:pt>
                <c:pt idx="2977">
                  <c:v>12.40416666666667</c:v>
                </c:pt>
                <c:pt idx="2978">
                  <c:v>12.40833333333333</c:v>
                </c:pt>
                <c:pt idx="2979">
                  <c:v>12.4125</c:v>
                </c:pt>
                <c:pt idx="2980">
                  <c:v>12.41666666666667</c:v>
                </c:pt>
                <c:pt idx="2981">
                  <c:v>12.420833333333331</c:v>
                </c:pt>
                <c:pt idx="2982">
                  <c:v>12.425000000000001</c:v>
                </c:pt>
                <c:pt idx="2983">
                  <c:v>12.429166666666671</c:v>
                </c:pt>
                <c:pt idx="2984">
                  <c:v>12.43333333333333</c:v>
                </c:pt>
                <c:pt idx="2985">
                  <c:v>12.4375</c:v>
                </c:pt>
                <c:pt idx="2986">
                  <c:v>12.44166666666667</c:v>
                </c:pt>
                <c:pt idx="2987">
                  <c:v>12.445833333333329</c:v>
                </c:pt>
                <c:pt idx="2988">
                  <c:v>12.45</c:v>
                </c:pt>
                <c:pt idx="2989">
                  <c:v>12.454166666666669</c:v>
                </c:pt>
                <c:pt idx="2990">
                  <c:v>12.45833333333333</c:v>
                </c:pt>
                <c:pt idx="2991">
                  <c:v>12.4625</c:v>
                </c:pt>
                <c:pt idx="2992">
                  <c:v>12.46666666666667</c:v>
                </c:pt>
                <c:pt idx="2993">
                  <c:v>12.47083333333333</c:v>
                </c:pt>
                <c:pt idx="2994">
                  <c:v>12.475</c:v>
                </c:pt>
                <c:pt idx="2995">
                  <c:v>12.47916666666667</c:v>
                </c:pt>
                <c:pt idx="2996">
                  <c:v>12.483333333333331</c:v>
                </c:pt>
                <c:pt idx="2997">
                  <c:v>12.487500000000001</c:v>
                </c:pt>
                <c:pt idx="2998">
                  <c:v>12.491666666666671</c:v>
                </c:pt>
                <c:pt idx="2999">
                  <c:v>12.495833333333341</c:v>
                </c:pt>
                <c:pt idx="3000">
                  <c:v>12.5</c:v>
                </c:pt>
                <c:pt idx="3001">
                  <c:v>12.50416666666667</c:v>
                </c:pt>
                <c:pt idx="3002">
                  <c:v>12.508333333333329</c:v>
                </c:pt>
                <c:pt idx="3003">
                  <c:v>12.512499999999999</c:v>
                </c:pt>
                <c:pt idx="3004">
                  <c:v>12.516666666666669</c:v>
                </c:pt>
                <c:pt idx="3005">
                  <c:v>12.52083333333333</c:v>
                </c:pt>
                <c:pt idx="3006">
                  <c:v>12.525</c:v>
                </c:pt>
                <c:pt idx="3007">
                  <c:v>12.52916666666667</c:v>
                </c:pt>
                <c:pt idx="3008">
                  <c:v>12.53333333333333</c:v>
                </c:pt>
                <c:pt idx="3009">
                  <c:v>12.5375</c:v>
                </c:pt>
                <c:pt idx="3010">
                  <c:v>12.54166666666667</c:v>
                </c:pt>
                <c:pt idx="3011">
                  <c:v>12.545833333333331</c:v>
                </c:pt>
                <c:pt idx="3012">
                  <c:v>12.55</c:v>
                </c:pt>
                <c:pt idx="3013">
                  <c:v>12.554166666666671</c:v>
                </c:pt>
                <c:pt idx="3014">
                  <c:v>12.55833333333333</c:v>
                </c:pt>
                <c:pt idx="3015">
                  <c:v>12.5625</c:v>
                </c:pt>
                <c:pt idx="3016">
                  <c:v>12.56666666666667</c:v>
                </c:pt>
                <c:pt idx="3017">
                  <c:v>12.570833333333329</c:v>
                </c:pt>
                <c:pt idx="3018">
                  <c:v>12.574999999999999</c:v>
                </c:pt>
                <c:pt idx="3019">
                  <c:v>12.579166666666669</c:v>
                </c:pt>
                <c:pt idx="3020">
                  <c:v>12.58333333333333</c:v>
                </c:pt>
                <c:pt idx="3021">
                  <c:v>12.5875</c:v>
                </c:pt>
                <c:pt idx="3022">
                  <c:v>12.59166666666667</c:v>
                </c:pt>
                <c:pt idx="3023">
                  <c:v>12.59583333333333</c:v>
                </c:pt>
                <c:pt idx="3024">
                  <c:v>12.6</c:v>
                </c:pt>
                <c:pt idx="3025">
                  <c:v>12.60416666666667</c:v>
                </c:pt>
                <c:pt idx="3026">
                  <c:v>12.608333333333331</c:v>
                </c:pt>
                <c:pt idx="3027">
                  <c:v>12.612500000000001</c:v>
                </c:pt>
                <c:pt idx="3028">
                  <c:v>12.616666666666671</c:v>
                </c:pt>
                <c:pt idx="3029">
                  <c:v>12.62083333333333</c:v>
                </c:pt>
                <c:pt idx="3030">
                  <c:v>12.625</c:v>
                </c:pt>
                <c:pt idx="3031">
                  <c:v>12.62916666666667</c:v>
                </c:pt>
                <c:pt idx="3032">
                  <c:v>12.633333333333329</c:v>
                </c:pt>
                <c:pt idx="3033">
                  <c:v>12.637499999999999</c:v>
                </c:pt>
                <c:pt idx="3034">
                  <c:v>12.641666666666669</c:v>
                </c:pt>
                <c:pt idx="3035">
                  <c:v>12.64583333333333</c:v>
                </c:pt>
                <c:pt idx="3036">
                  <c:v>12.65</c:v>
                </c:pt>
                <c:pt idx="3037">
                  <c:v>12.65416666666667</c:v>
                </c:pt>
                <c:pt idx="3038">
                  <c:v>12.65833333333333</c:v>
                </c:pt>
                <c:pt idx="3039">
                  <c:v>12.6625</c:v>
                </c:pt>
                <c:pt idx="3040">
                  <c:v>12.66666666666667</c:v>
                </c:pt>
                <c:pt idx="3041">
                  <c:v>12.670833333333331</c:v>
                </c:pt>
                <c:pt idx="3042">
                  <c:v>12.675000000000001</c:v>
                </c:pt>
                <c:pt idx="3043">
                  <c:v>12.679166666666671</c:v>
                </c:pt>
                <c:pt idx="3044">
                  <c:v>12.68333333333333</c:v>
                </c:pt>
                <c:pt idx="3045">
                  <c:v>12.6875</c:v>
                </c:pt>
                <c:pt idx="3046">
                  <c:v>12.69166666666667</c:v>
                </c:pt>
                <c:pt idx="3047">
                  <c:v>12.695833333333329</c:v>
                </c:pt>
                <c:pt idx="3048">
                  <c:v>12.7</c:v>
                </c:pt>
                <c:pt idx="3049">
                  <c:v>12.704166666666669</c:v>
                </c:pt>
                <c:pt idx="3050">
                  <c:v>12.70833333333333</c:v>
                </c:pt>
                <c:pt idx="3051">
                  <c:v>12.7125</c:v>
                </c:pt>
                <c:pt idx="3052">
                  <c:v>12.71666666666667</c:v>
                </c:pt>
                <c:pt idx="3053">
                  <c:v>12.72083333333333</c:v>
                </c:pt>
                <c:pt idx="3054">
                  <c:v>12.725</c:v>
                </c:pt>
                <c:pt idx="3055">
                  <c:v>12.72916666666667</c:v>
                </c:pt>
                <c:pt idx="3056">
                  <c:v>12.733333333333331</c:v>
                </c:pt>
                <c:pt idx="3057">
                  <c:v>12.737500000000001</c:v>
                </c:pt>
                <c:pt idx="3058">
                  <c:v>12.741666666666671</c:v>
                </c:pt>
                <c:pt idx="3059">
                  <c:v>12.74583333333333</c:v>
                </c:pt>
                <c:pt idx="3060">
                  <c:v>12.75</c:v>
                </c:pt>
                <c:pt idx="3061">
                  <c:v>12.75416666666667</c:v>
                </c:pt>
                <c:pt idx="3062">
                  <c:v>12.758333333333329</c:v>
                </c:pt>
                <c:pt idx="3063">
                  <c:v>12.762499999999999</c:v>
                </c:pt>
                <c:pt idx="3064">
                  <c:v>12.766666666666669</c:v>
                </c:pt>
                <c:pt idx="3065">
                  <c:v>12.77083333333333</c:v>
                </c:pt>
                <c:pt idx="3066">
                  <c:v>12.775</c:v>
                </c:pt>
                <c:pt idx="3067">
                  <c:v>12.77916666666667</c:v>
                </c:pt>
                <c:pt idx="3068">
                  <c:v>12.78333333333333</c:v>
                </c:pt>
                <c:pt idx="3069">
                  <c:v>12.7875</c:v>
                </c:pt>
                <c:pt idx="3070">
                  <c:v>12.79166666666667</c:v>
                </c:pt>
                <c:pt idx="3071">
                  <c:v>12.795833333333331</c:v>
                </c:pt>
                <c:pt idx="3072">
                  <c:v>12.8</c:v>
                </c:pt>
                <c:pt idx="3073">
                  <c:v>12.804166666666671</c:v>
                </c:pt>
                <c:pt idx="3074">
                  <c:v>12.80833333333333</c:v>
                </c:pt>
                <c:pt idx="3075">
                  <c:v>12.8125</c:v>
                </c:pt>
                <c:pt idx="3076">
                  <c:v>12.81666666666667</c:v>
                </c:pt>
                <c:pt idx="3077">
                  <c:v>12.820833333333329</c:v>
                </c:pt>
                <c:pt idx="3078">
                  <c:v>12.824999999999999</c:v>
                </c:pt>
                <c:pt idx="3079">
                  <c:v>12.829166666666669</c:v>
                </c:pt>
                <c:pt idx="3080">
                  <c:v>12.83333333333333</c:v>
                </c:pt>
                <c:pt idx="3081">
                  <c:v>12.8375</c:v>
                </c:pt>
                <c:pt idx="3082">
                  <c:v>12.84166666666667</c:v>
                </c:pt>
                <c:pt idx="3083">
                  <c:v>12.84583333333333</c:v>
                </c:pt>
                <c:pt idx="3084">
                  <c:v>12.85</c:v>
                </c:pt>
                <c:pt idx="3085">
                  <c:v>12.85416666666667</c:v>
                </c:pt>
                <c:pt idx="3086">
                  <c:v>12.858333333333331</c:v>
                </c:pt>
                <c:pt idx="3087">
                  <c:v>12.862500000000001</c:v>
                </c:pt>
                <c:pt idx="3088">
                  <c:v>12.866666666666671</c:v>
                </c:pt>
                <c:pt idx="3089">
                  <c:v>12.870833333333341</c:v>
                </c:pt>
                <c:pt idx="3090">
                  <c:v>12.875</c:v>
                </c:pt>
                <c:pt idx="3091">
                  <c:v>12.87916666666667</c:v>
                </c:pt>
                <c:pt idx="3092">
                  <c:v>12.883333333333329</c:v>
                </c:pt>
                <c:pt idx="3093">
                  <c:v>12.887499999999999</c:v>
                </c:pt>
                <c:pt idx="3094">
                  <c:v>12.891666666666669</c:v>
                </c:pt>
                <c:pt idx="3095">
                  <c:v>12.895833333333339</c:v>
                </c:pt>
                <c:pt idx="3096">
                  <c:v>12.9</c:v>
                </c:pt>
                <c:pt idx="3097">
                  <c:v>12.90416666666667</c:v>
                </c:pt>
                <c:pt idx="3098">
                  <c:v>12.90833333333333</c:v>
                </c:pt>
                <c:pt idx="3099">
                  <c:v>12.9125</c:v>
                </c:pt>
                <c:pt idx="3100">
                  <c:v>12.91666666666667</c:v>
                </c:pt>
                <c:pt idx="3101">
                  <c:v>12.920833333333331</c:v>
                </c:pt>
                <c:pt idx="3102">
                  <c:v>12.925000000000001</c:v>
                </c:pt>
                <c:pt idx="3103">
                  <c:v>12.929166666666671</c:v>
                </c:pt>
                <c:pt idx="3104">
                  <c:v>12.93333333333333</c:v>
                </c:pt>
                <c:pt idx="3105">
                  <c:v>12.9375</c:v>
                </c:pt>
                <c:pt idx="3106">
                  <c:v>12.94166666666667</c:v>
                </c:pt>
                <c:pt idx="3107">
                  <c:v>12.945833333333329</c:v>
                </c:pt>
                <c:pt idx="3108">
                  <c:v>12.95</c:v>
                </c:pt>
                <c:pt idx="3109">
                  <c:v>12.954166666666669</c:v>
                </c:pt>
                <c:pt idx="3110">
                  <c:v>12.95833333333333</c:v>
                </c:pt>
                <c:pt idx="3111">
                  <c:v>12.9625</c:v>
                </c:pt>
                <c:pt idx="3112">
                  <c:v>12.96666666666667</c:v>
                </c:pt>
                <c:pt idx="3113">
                  <c:v>12.97083333333333</c:v>
                </c:pt>
                <c:pt idx="3114">
                  <c:v>12.975</c:v>
                </c:pt>
                <c:pt idx="3115">
                  <c:v>12.97916666666667</c:v>
                </c:pt>
                <c:pt idx="3116">
                  <c:v>12.983333333333331</c:v>
                </c:pt>
                <c:pt idx="3117">
                  <c:v>12.987500000000001</c:v>
                </c:pt>
                <c:pt idx="3118">
                  <c:v>12.991666666666671</c:v>
                </c:pt>
                <c:pt idx="3119">
                  <c:v>12.995833333333341</c:v>
                </c:pt>
                <c:pt idx="3120">
                  <c:v>13</c:v>
                </c:pt>
                <c:pt idx="3121">
                  <c:v>13.00416666666667</c:v>
                </c:pt>
                <c:pt idx="3122">
                  <c:v>13.008333333333329</c:v>
                </c:pt>
                <c:pt idx="3123">
                  <c:v>13.012499999999999</c:v>
                </c:pt>
                <c:pt idx="3124">
                  <c:v>13.016666666666669</c:v>
                </c:pt>
                <c:pt idx="3125">
                  <c:v>13.02083333333333</c:v>
                </c:pt>
                <c:pt idx="3126">
                  <c:v>13.025</c:v>
                </c:pt>
                <c:pt idx="3127">
                  <c:v>13.02916666666667</c:v>
                </c:pt>
                <c:pt idx="3128">
                  <c:v>13.03333333333333</c:v>
                </c:pt>
                <c:pt idx="3129">
                  <c:v>13.0375</c:v>
                </c:pt>
                <c:pt idx="3130">
                  <c:v>13.04166666666667</c:v>
                </c:pt>
                <c:pt idx="3131">
                  <c:v>13.045833333333331</c:v>
                </c:pt>
                <c:pt idx="3132">
                  <c:v>13.05</c:v>
                </c:pt>
                <c:pt idx="3133">
                  <c:v>13.054166666666671</c:v>
                </c:pt>
                <c:pt idx="3134">
                  <c:v>13.05833333333333</c:v>
                </c:pt>
                <c:pt idx="3135">
                  <c:v>13.0625</c:v>
                </c:pt>
                <c:pt idx="3136">
                  <c:v>13.06666666666667</c:v>
                </c:pt>
                <c:pt idx="3137">
                  <c:v>13.070833333333329</c:v>
                </c:pt>
                <c:pt idx="3138">
                  <c:v>13.074999999999999</c:v>
                </c:pt>
                <c:pt idx="3139">
                  <c:v>13.079166666666669</c:v>
                </c:pt>
                <c:pt idx="3140">
                  <c:v>13.08333333333333</c:v>
                </c:pt>
                <c:pt idx="3141">
                  <c:v>13.0875</c:v>
                </c:pt>
                <c:pt idx="3142">
                  <c:v>13.09166666666667</c:v>
                </c:pt>
                <c:pt idx="3143">
                  <c:v>13.09583333333333</c:v>
                </c:pt>
                <c:pt idx="3144">
                  <c:v>13.1</c:v>
                </c:pt>
                <c:pt idx="3145">
                  <c:v>13.10416666666667</c:v>
                </c:pt>
                <c:pt idx="3146">
                  <c:v>13.108333333333331</c:v>
                </c:pt>
                <c:pt idx="3147">
                  <c:v>13.112500000000001</c:v>
                </c:pt>
                <c:pt idx="3148">
                  <c:v>13.116666666666671</c:v>
                </c:pt>
                <c:pt idx="3149">
                  <c:v>13.12083333333333</c:v>
                </c:pt>
                <c:pt idx="3150">
                  <c:v>13.125</c:v>
                </c:pt>
                <c:pt idx="3151">
                  <c:v>13.12916666666667</c:v>
                </c:pt>
                <c:pt idx="3152">
                  <c:v>13.133333333333329</c:v>
                </c:pt>
                <c:pt idx="3153">
                  <c:v>13.137499999999999</c:v>
                </c:pt>
                <c:pt idx="3154">
                  <c:v>13.141666666666669</c:v>
                </c:pt>
                <c:pt idx="3155">
                  <c:v>13.14583333333333</c:v>
                </c:pt>
                <c:pt idx="3156">
                  <c:v>13.15</c:v>
                </c:pt>
                <c:pt idx="3157">
                  <c:v>13.15416666666667</c:v>
                </c:pt>
                <c:pt idx="3158">
                  <c:v>13.15833333333333</c:v>
                </c:pt>
                <c:pt idx="3159">
                  <c:v>13.1625</c:v>
                </c:pt>
                <c:pt idx="3160">
                  <c:v>13.16666666666667</c:v>
                </c:pt>
                <c:pt idx="3161">
                  <c:v>13.170833333333331</c:v>
                </c:pt>
                <c:pt idx="3162">
                  <c:v>13.175000000000001</c:v>
                </c:pt>
                <c:pt idx="3163">
                  <c:v>13.179166666666671</c:v>
                </c:pt>
                <c:pt idx="3164">
                  <c:v>13.18333333333333</c:v>
                </c:pt>
                <c:pt idx="3165">
                  <c:v>13.1875</c:v>
                </c:pt>
                <c:pt idx="3166">
                  <c:v>13.19166666666667</c:v>
                </c:pt>
                <c:pt idx="3167">
                  <c:v>13.195833333333329</c:v>
                </c:pt>
                <c:pt idx="3168">
                  <c:v>13.2</c:v>
                </c:pt>
                <c:pt idx="3169">
                  <c:v>13.204166666666669</c:v>
                </c:pt>
                <c:pt idx="3170">
                  <c:v>13.20833333333333</c:v>
                </c:pt>
                <c:pt idx="3171">
                  <c:v>13.2125</c:v>
                </c:pt>
                <c:pt idx="3172">
                  <c:v>13.21666666666667</c:v>
                </c:pt>
                <c:pt idx="3173">
                  <c:v>13.22083333333333</c:v>
                </c:pt>
                <c:pt idx="3174">
                  <c:v>13.225</c:v>
                </c:pt>
                <c:pt idx="3175">
                  <c:v>13.22916666666667</c:v>
                </c:pt>
                <c:pt idx="3176">
                  <c:v>13.233333333333331</c:v>
                </c:pt>
                <c:pt idx="3177">
                  <c:v>13.237500000000001</c:v>
                </c:pt>
                <c:pt idx="3178">
                  <c:v>13.241666666666671</c:v>
                </c:pt>
                <c:pt idx="3179">
                  <c:v>13.24583333333333</c:v>
                </c:pt>
                <c:pt idx="3180">
                  <c:v>13.25</c:v>
                </c:pt>
                <c:pt idx="3181">
                  <c:v>13.25416666666667</c:v>
                </c:pt>
                <c:pt idx="3182">
                  <c:v>13.258333333333329</c:v>
                </c:pt>
                <c:pt idx="3183">
                  <c:v>13.262499999999999</c:v>
                </c:pt>
                <c:pt idx="3184">
                  <c:v>13.266666666666669</c:v>
                </c:pt>
                <c:pt idx="3185">
                  <c:v>13.27083333333333</c:v>
                </c:pt>
                <c:pt idx="3186">
                  <c:v>13.275</c:v>
                </c:pt>
                <c:pt idx="3187">
                  <c:v>13.27916666666667</c:v>
                </c:pt>
                <c:pt idx="3188">
                  <c:v>13.28333333333333</c:v>
                </c:pt>
                <c:pt idx="3189">
                  <c:v>13.2875</c:v>
                </c:pt>
                <c:pt idx="3190">
                  <c:v>13.29166666666667</c:v>
                </c:pt>
                <c:pt idx="3191">
                  <c:v>13.295833333333331</c:v>
                </c:pt>
                <c:pt idx="3192">
                  <c:v>13.3</c:v>
                </c:pt>
                <c:pt idx="3193">
                  <c:v>13.304166666666671</c:v>
                </c:pt>
                <c:pt idx="3194">
                  <c:v>13.30833333333333</c:v>
                </c:pt>
                <c:pt idx="3195">
                  <c:v>13.3125</c:v>
                </c:pt>
                <c:pt idx="3196">
                  <c:v>13.31666666666667</c:v>
                </c:pt>
                <c:pt idx="3197">
                  <c:v>13.320833333333329</c:v>
                </c:pt>
                <c:pt idx="3198">
                  <c:v>13.324999999999999</c:v>
                </c:pt>
                <c:pt idx="3199">
                  <c:v>13.329166666666669</c:v>
                </c:pt>
                <c:pt idx="3200">
                  <c:v>13.33333333333333</c:v>
                </c:pt>
                <c:pt idx="3201">
                  <c:v>13.3375</c:v>
                </c:pt>
                <c:pt idx="3202">
                  <c:v>13.34166666666667</c:v>
                </c:pt>
                <c:pt idx="3203">
                  <c:v>13.34583333333333</c:v>
                </c:pt>
                <c:pt idx="3204">
                  <c:v>13.35</c:v>
                </c:pt>
                <c:pt idx="3205">
                  <c:v>13.35416666666667</c:v>
                </c:pt>
                <c:pt idx="3206">
                  <c:v>13.358333333333331</c:v>
                </c:pt>
                <c:pt idx="3207">
                  <c:v>13.362500000000001</c:v>
                </c:pt>
                <c:pt idx="3208">
                  <c:v>13.366666666666671</c:v>
                </c:pt>
                <c:pt idx="3209">
                  <c:v>13.370833333333341</c:v>
                </c:pt>
                <c:pt idx="3210">
                  <c:v>13.375</c:v>
                </c:pt>
                <c:pt idx="3211">
                  <c:v>13.37916666666667</c:v>
                </c:pt>
                <c:pt idx="3212">
                  <c:v>13.383333333333329</c:v>
                </c:pt>
                <c:pt idx="3213">
                  <c:v>13.387499999999999</c:v>
                </c:pt>
                <c:pt idx="3214">
                  <c:v>13.391666666666669</c:v>
                </c:pt>
                <c:pt idx="3215">
                  <c:v>13.395833333333339</c:v>
                </c:pt>
                <c:pt idx="3216">
                  <c:v>13.4</c:v>
                </c:pt>
                <c:pt idx="3217">
                  <c:v>13.40416666666667</c:v>
                </c:pt>
                <c:pt idx="3218">
                  <c:v>13.40833333333333</c:v>
                </c:pt>
                <c:pt idx="3219">
                  <c:v>13.4125</c:v>
                </c:pt>
                <c:pt idx="3220">
                  <c:v>13.41666666666667</c:v>
                </c:pt>
                <c:pt idx="3221">
                  <c:v>13.420833333333331</c:v>
                </c:pt>
                <c:pt idx="3222">
                  <c:v>13.425000000000001</c:v>
                </c:pt>
                <c:pt idx="3223">
                  <c:v>13.429166666666671</c:v>
                </c:pt>
                <c:pt idx="3224">
                  <c:v>13.43333333333333</c:v>
                </c:pt>
                <c:pt idx="3225">
                  <c:v>13.4375</c:v>
                </c:pt>
                <c:pt idx="3226">
                  <c:v>13.44166666666667</c:v>
                </c:pt>
                <c:pt idx="3227">
                  <c:v>13.445833333333329</c:v>
                </c:pt>
                <c:pt idx="3228">
                  <c:v>13.45</c:v>
                </c:pt>
                <c:pt idx="3229">
                  <c:v>13.454166666666669</c:v>
                </c:pt>
                <c:pt idx="3230">
                  <c:v>13.45833333333333</c:v>
                </c:pt>
                <c:pt idx="3231">
                  <c:v>13.4625</c:v>
                </c:pt>
                <c:pt idx="3232">
                  <c:v>13.46666666666667</c:v>
                </c:pt>
                <c:pt idx="3233">
                  <c:v>13.47083333333333</c:v>
                </c:pt>
                <c:pt idx="3234">
                  <c:v>13.475</c:v>
                </c:pt>
                <c:pt idx="3235">
                  <c:v>13.47916666666667</c:v>
                </c:pt>
                <c:pt idx="3236">
                  <c:v>13.483333333333331</c:v>
                </c:pt>
                <c:pt idx="3237">
                  <c:v>13.487500000000001</c:v>
                </c:pt>
                <c:pt idx="3238">
                  <c:v>13.491666666666671</c:v>
                </c:pt>
                <c:pt idx="3239">
                  <c:v>13.495833333333341</c:v>
                </c:pt>
                <c:pt idx="3240">
                  <c:v>13.5</c:v>
                </c:pt>
                <c:pt idx="3241">
                  <c:v>13.50416666666667</c:v>
                </c:pt>
                <c:pt idx="3242">
                  <c:v>13.508333333333329</c:v>
                </c:pt>
                <c:pt idx="3243">
                  <c:v>13.512499999999999</c:v>
                </c:pt>
                <c:pt idx="3244">
                  <c:v>13.516666666666669</c:v>
                </c:pt>
                <c:pt idx="3245">
                  <c:v>13.52083333333333</c:v>
                </c:pt>
                <c:pt idx="3246">
                  <c:v>13.525</c:v>
                </c:pt>
                <c:pt idx="3247">
                  <c:v>13.52916666666667</c:v>
                </c:pt>
                <c:pt idx="3248">
                  <c:v>13.53333333333333</c:v>
                </c:pt>
                <c:pt idx="3249">
                  <c:v>13.5375</c:v>
                </c:pt>
                <c:pt idx="3250">
                  <c:v>13.54166666666667</c:v>
                </c:pt>
                <c:pt idx="3251">
                  <c:v>13.545833333333331</c:v>
                </c:pt>
                <c:pt idx="3252">
                  <c:v>13.55</c:v>
                </c:pt>
                <c:pt idx="3253">
                  <c:v>13.554166666666671</c:v>
                </c:pt>
                <c:pt idx="3254">
                  <c:v>13.55833333333333</c:v>
                </c:pt>
                <c:pt idx="3255">
                  <c:v>13.5625</c:v>
                </c:pt>
                <c:pt idx="3256">
                  <c:v>13.56666666666667</c:v>
                </c:pt>
                <c:pt idx="3257">
                  <c:v>13.570833333333329</c:v>
                </c:pt>
                <c:pt idx="3258">
                  <c:v>13.574999999999999</c:v>
                </c:pt>
                <c:pt idx="3259">
                  <c:v>13.579166666666669</c:v>
                </c:pt>
                <c:pt idx="3260">
                  <c:v>13.58333333333333</c:v>
                </c:pt>
                <c:pt idx="3261">
                  <c:v>13.5875</c:v>
                </c:pt>
                <c:pt idx="3262">
                  <c:v>13.59166666666667</c:v>
                </c:pt>
                <c:pt idx="3263">
                  <c:v>13.59583333333333</c:v>
                </c:pt>
                <c:pt idx="3264">
                  <c:v>13.6</c:v>
                </c:pt>
                <c:pt idx="3265">
                  <c:v>13.60416666666667</c:v>
                </c:pt>
                <c:pt idx="3266">
                  <c:v>13.608333333333331</c:v>
                </c:pt>
                <c:pt idx="3267">
                  <c:v>13.612500000000001</c:v>
                </c:pt>
                <c:pt idx="3268">
                  <c:v>13.616666666666671</c:v>
                </c:pt>
                <c:pt idx="3269">
                  <c:v>13.62083333333333</c:v>
                </c:pt>
                <c:pt idx="3270">
                  <c:v>13.625</c:v>
                </c:pt>
                <c:pt idx="3271">
                  <c:v>13.62916666666667</c:v>
                </c:pt>
                <c:pt idx="3272">
                  <c:v>13.633333333333329</c:v>
                </c:pt>
                <c:pt idx="3273">
                  <c:v>13.637499999999999</c:v>
                </c:pt>
                <c:pt idx="3274">
                  <c:v>13.641666666666669</c:v>
                </c:pt>
                <c:pt idx="3275">
                  <c:v>13.64583333333333</c:v>
                </c:pt>
                <c:pt idx="3276">
                  <c:v>13.65</c:v>
                </c:pt>
                <c:pt idx="3277">
                  <c:v>13.65416666666667</c:v>
                </c:pt>
                <c:pt idx="3278">
                  <c:v>13.65833333333333</c:v>
                </c:pt>
                <c:pt idx="3279">
                  <c:v>13.6625</c:v>
                </c:pt>
                <c:pt idx="3280">
                  <c:v>13.66666666666667</c:v>
                </c:pt>
                <c:pt idx="3281">
                  <c:v>13.670833333333331</c:v>
                </c:pt>
                <c:pt idx="3282">
                  <c:v>13.675000000000001</c:v>
                </c:pt>
                <c:pt idx="3283">
                  <c:v>13.679166666666671</c:v>
                </c:pt>
                <c:pt idx="3284">
                  <c:v>13.68333333333333</c:v>
                </c:pt>
                <c:pt idx="3285">
                  <c:v>13.6875</c:v>
                </c:pt>
                <c:pt idx="3286">
                  <c:v>13.69166666666667</c:v>
                </c:pt>
                <c:pt idx="3287">
                  <c:v>13.695833333333329</c:v>
                </c:pt>
                <c:pt idx="3288">
                  <c:v>13.7</c:v>
                </c:pt>
                <c:pt idx="3289">
                  <c:v>13.704166666666669</c:v>
                </c:pt>
                <c:pt idx="3290">
                  <c:v>13.70833333333333</c:v>
                </c:pt>
                <c:pt idx="3291">
                  <c:v>13.7125</c:v>
                </c:pt>
                <c:pt idx="3292">
                  <c:v>13.71666666666667</c:v>
                </c:pt>
                <c:pt idx="3293">
                  <c:v>13.72083333333333</c:v>
                </c:pt>
                <c:pt idx="3294">
                  <c:v>13.725</c:v>
                </c:pt>
                <c:pt idx="3295">
                  <c:v>13.72916666666667</c:v>
                </c:pt>
                <c:pt idx="3296">
                  <c:v>13.733333333333331</c:v>
                </c:pt>
                <c:pt idx="3297">
                  <c:v>13.737500000000001</c:v>
                </c:pt>
                <c:pt idx="3298">
                  <c:v>13.741666666666671</c:v>
                </c:pt>
                <c:pt idx="3299">
                  <c:v>13.74583333333333</c:v>
                </c:pt>
                <c:pt idx="3300">
                  <c:v>13.75</c:v>
                </c:pt>
                <c:pt idx="3301">
                  <c:v>13.75416666666667</c:v>
                </c:pt>
                <c:pt idx="3302">
                  <c:v>13.758333333333329</c:v>
                </c:pt>
                <c:pt idx="3303">
                  <c:v>13.762499999999999</c:v>
                </c:pt>
                <c:pt idx="3304">
                  <c:v>13.766666666666669</c:v>
                </c:pt>
                <c:pt idx="3305">
                  <c:v>13.77083333333333</c:v>
                </c:pt>
                <c:pt idx="3306">
                  <c:v>13.775</c:v>
                </c:pt>
                <c:pt idx="3307">
                  <c:v>13.77916666666667</c:v>
                </c:pt>
                <c:pt idx="3308">
                  <c:v>13.78333333333333</c:v>
                </c:pt>
                <c:pt idx="3309">
                  <c:v>13.7875</c:v>
                </c:pt>
                <c:pt idx="3310">
                  <c:v>13.79166666666667</c:v>
                </c:pt>
                <c:pt idx="3311">
                  <c:v>13.795833333333331</c:v>
                </c:pt>
                <c:pt idx="3312">
                  <c:v>13.8</c:v>
                </c:pt>
                <c:pt idx="3313">
                  <c:v>13.804166666666671</c:v>
                </c:pt>
                <c:pt idx="3314">
                  <c:v>13.80833333333333</c:v>
                </c:pt>
                <c:pt idx="3315">
                  <c:v>13.8125</c:v>
                </c:pt>
                <c:pt idx="3316">
                  <c:v>13.81666666666667</c:v>
                </c:pt>
                <c:pt idx="3317">
                  <c:v>13.820833333333329</c:v>
                </c:pt>
                <c:pt idx="3318">
                  <c:v>13.824999999999999</c:v>
                </c:pt>
                <c:pt idx="3319">
                  <c:v>13.829166666666669</c:v>
                </c:pt>
                <c:pt idx="3320">
                  <c:v>13.83333333333333</c:v>
                </c:pt>
                <c:pt idx="3321">
                  <c:v>13.8375</c:v>
                </c:pt>
                <c:pt idx="3322">
                  <c:v>13.84166666666667</c:v>
                </c:pt>
                <c:pt idx="3323">
                  <c:v>13.84583333333333</c:v>
                </c:pt>
                <c:pt idx="3324">
                  <c:v>13.85</c:v>
                </c:pt>
                <c:pt idx="3325">
                  <c:v>13.85416666666667</c:v>
                </c:pt>
                <c:pt idx="3326">
                  <c:v>13.858333333333331</c:v>
                </c:pt>
                <c:pt idx="3327">
                  <c:v>13.862500000000001</c:v>
                </c:pt>
                <c:pt idx="3328">
                  <c:v>13.866666666666671</c:v>
                </c:pt>
                <c:pt idx="3329">
                  <c:v>13.870833333333341</c:v>
                </c:pt>
                <c:pt idx="3330">
                  <c:v>13.875</c:v>
                </c:pt>
                <c:pt idx="3331">
                  <c:v>13.87916666666667</c:v>
                </c:pt>
                <c:pt idx="3332">
                  <c:v>13.883333333333329</c:v>
                </c:pt>
                <c:pt idx="3333">
                  <c:v>13.887499999999999</c:v>
                </c:pt>
                <c:pt idx="3334">
                  <c:v>13.891666666666669</c:v>
                </c:pt>
                <c:pt idx="3335">
                  <c:v>13.895833333333339</c:v>
                </c:pt>
                <c:pt idx="3336">
                  <c:v>13.9</c:v>
                </c:pt>
                <c:pt idx="3337">
                  <c:v>13.90416666666667</c:v>
                </c:pt>
                <c:pt idx="3338">
                  <c:v>13.90833333333333</c:v>
                </c:pt>
                <c:pt idx="3339">
                  <c:v>13.9125</c:v>
                </c:pt>
                <c:pt idx="3340">
                  <c:v>13.91666666666667</c:v>
                </c:pt>
                <c:pt idx="3341">
                  <c:v>13.920833333333331</c:v>
                </c:pt>
                <c:pt idx="3342">
                  <c:v>13.925000000000001</c:v>
                </c:pt>
                <c:pt idx="3343">
                  <c:v>13.929166666666671</c:v>
                </c:pt>
                <c:pt idx="3344">
                  <c:v>13.93333333333333</c:v>
                </c:pt>
                <c:pt idx="3345">
                  <c:v>13.9375</c:v>
                </c:pt>
                <c:pt idx="3346">
                  <c:v>13.94166666666667</c:v>
                </c:pt>
                <c:pt idx="3347">
                  <c:v>13.945833333333329</c:v>
                </c:pt>
                <c:pt idx="3348">
                  <c:v>13.95</c:v>
                </c:pt>
                <c:pt idx="3349">
                  <c:v>13.954166666666669</c:v>
                </c:pt>
                <c:pt idx="3350">
                  <c:v>13.95833333333333</c:v>
                </c:pt>
                <c:pt idx="3351">
                  <c:v>13.9625</c:v>
                </c:pt>
                <c:pt idx="3352">
                  <c:v>13.96666666666667</c:v>
                </c:pt>
                <c:pt idx="3353">
                  <c:v>13.97083333333333</c:v>
                </c:pt>
                <c:pt idx="3354">
                  <c:v>13.975</c:v>
                </c:pt>
                <c:pt idx="3355">
                  <c:v>13.97916666666667</c:v>
                </c:pt>
                <c:pt idx="3356">
                  <c:v>13.983333333333331</c:v>
                </c:pt>
                <c:pt idx="3357">
                  <c:v>13.987500000000001</c:v>
                </c:pt>
                <c:pt idx="3358">
                  <c:v>13.991666666666671</c:v>
                </c:pt>
                <c:pt idx="3359">
                  <c:v>13.995833333333341</c:v>
                </c:pt>
                <c:pt idx="3360">
                  <c:v>14</c:v>
                </c:pt>
                <c:pt idx="3361">
                  <c:v>14.00416666666667</c:v>
                </c:pt>
                <c:pt idx="3362">
                  <c:v>14.008333333333329</c:v>
                </c:pt>
                <c:pt idx="3363">
                  <c:v>14.012499999999999</c:v>
                </c:pt>
                <c:pt idx="3364">
                  <c:v>14.016666666666669</c:v>
                </c:pt>
                <c:pt idx="3365">
                  <c:v>14.02083333333333</c:v>
                </c:pt>
                <c:pt idx="3366">
                  <c:v>14.025</c:v>
                </c:pt>
                <c:pt idx="3367">
                  <c:v>14.02916666666667</c:v>
                </c:pt>
                <c:pt idx="3368">
                  <c:v>14.03333333333333</c:v>
                </c:pt>
                <c:pt idx="3369">
                  <c:v>14.0375</c:v>
                </c:pt>
                <c:pt idx="3370">
                  <c:v>14.04166666666667</c:v>
                </c:pt>
                <c:pt idx="3371">
                  <c:v>14.045833333333331</c:v>
                </c:pt>
                <c:pt idx="3372">
                  <c:v>14.05</c:v>
                </c:pt>
                <c:pt idx="3373">
                  <c:v>14.054166666666671</c:v>
                </c:pt>
                <c:pt idx="3374">
                  <c:v>14.05833333333333</c:v>
                </c:pt>
                <c:pt idx="3375">
                  <c:v>14.0625</c:v>
                </c:pt>
                <c:pt idx="3376">
                  <c:v>14.06666666666667</c:v>
                </c:pt>
                <c:pt idx="3377">
                  <c:v>14.070833333333329</c:v>
                </c:pt>
                <c:pt idx="3378">
                  <c:v>14.074999999999999</c:v>
                </c:pt>
                <c:pt idx="3379">
                  <c:v>14.079166666666669</c:v>
                </c:pt>
                <c:pt idx="3380">
                  <c:v>14.08333333333333</c:v>
                </c:pt>
                <c:pt idx="3381">
                  <c:v>14.0875</c:v>
                </c:pt>
                <c:pt idx="3382">
                  <c:v>14.09166666666667</c:v>
                </c:pt>
                <c:pt idx="3383">
                  <c:v>14.09583333333333</c:v>
                </c:pt>
                <c:pt idx="3384">
                  <c:v>14.1</c:v>
                </c:pt>
                <c:pt idx="3385">
                  <c:v>14.10416666666667</c:v>
                </c:pt>
                <c:pt idx="3386">
                  <c:v>14.108333333333331</c:v>
                </c:pt>
                <c:pt idx="3387">
                  <c:v>14.112500000000001</c:v>
                </c:pt>
                <c:pt idx="3388">
                  <c:v>14.116666666666671</c:v>
                </c:pt>
                <c:pt idx="3389">
                  <c:v>14.12083333333333</c:v>
                </c:pt>
                <c:pt idx="3390">
                  <c:v>14.125</c:v>
                </c:pt>
                <c:pt idx="3391">
                  <c:v>14.12916666666667</c:v>
                </c:pt>
                <c:pt idx="3392">
                  <c:v>14.133333333333329</c:v>
                </c:pt>
                <c:pt idx="3393">
                  <c:v>14.137499999999999</c:v>
                </c:pt>
                <c:pt idx="3394">
                  <c:v>14.141666666666669</c:v>
                </c:pt>
                <c:pt idx="3395">
                  <c:v>14.14583333333333</c:v>
                </c:pt>
                <c:pt idx="3396">
                  <c:v>14.15</c:v>
                </c:pt>
                <c:pt idx="3397">
                  <c:v>14.15416666666667</c:v>
                </c:pt>
                <c:pt idx="3398">
                  <c:v>14.15833333333333</c:v>
                </c:pt>
                <c:pt idx="3399">
                  <c:v>14.1625</c:v>
                </c:pt>
                <c:pt idx="3400">
                  <c:v>14.16666666666667</c:v>
                </c:pt>
                <c:pt idx="3401">
                  <c:v>14.170833333333331</c:v>
                </c:pt>
                <c:pt idx="3402">
                  <c:v>14.175000000000001</c:v>
                </c:pt>
                <c:pt idx="3403">
                  <c:v>14.179166666666671</c:v>
                </c:pt>
                <c:pt idx="3404">
                  <c:v>14.18333333333333</c:v>
                </c:pt>
                <c:pt idx="3405">
                  <c:v>14.1875</c:v>
                </c:pt>
                <c:pt idx="3406">
                  <c:v>14.19166666666667</c:v>
                </c:pt>
                <c:pt idx="3407">
                  <c:v>14.195833333333329</c:v>
                </c:pt>
                <c:pt idx="3408">
                  <c:v>14.2</c:v>
                </c:pt>
                <c:pt idx="3409">
                  <c:v>14.204166666666669</c:v>
                </c:pt>
                <c:pt idx="3410">
                  <c:v>14.20833333333333</c:v>
                </c:pt>
                <c:pt idx="3411">
                  <c:v>14.2125</c:v>
                </c:pt>
                <c:pt idx="3412">
                  <c:v>14.21666666666667</c:v>
                </c:pt>
                <c:pt idx="3413">
                  <c:v>14.22083333333333</c:v>
                </c:pt>
                <c:pt idx="3414">
                  <c:v>14.225</c:v>
                </c:pt>
                <c:pt idx="3415">
                  <c:v>14.22916666666667</c:v>
                </c:pt>
                <c:pt idx="3416">
                  <c:v>14.233333333333331</c:v>
                </c:pt>
                <c:pt idx="3417">
                  <c:v>14.237500000000001</c:v>
                </c:pt>
                <c:pt idx="3418">
                  <c:v>14.241666666666671</c:v>
                </c:pt>
                <c:pt idx="3419">
                  <c:v>14.24583333333333</c:v>
                </c:pt>
                <c:pt idx="3420">
                  <c:v>14.25</c:v>
                </c:pt>
                <c:pt idx="3421">
                  <c:v>14.25416666666667</c:v>
                </c:pt>
                <c:pt idx="3422">
                  <c:v>14.258333333333329</c:v>
                </c:pt>
                <c:pt idx="3423">
                  <c:v>14.262499999999999</c:v>
                </c:pt>
                <c:pt idx="3424">
                  <c:v>14.266666666666669</c:v>
                </c:pt>
                <c:pt idx="3425">
                  <c:v>14.27083333333333</c:v>
                </c:pt>
                <c:pt idx="3426">
                  <c:v>14.275</c:v>
                </c:pt>
                <c:pt idx="3427">
                  <c:v>14.27916666666667</c:v>
                </c:pt>
                <c:pt idx="3428">
                  <c:v>14.28333333333333</c:v>
                </c:pt>
                <c:pt idx="3429">
                  <c:v>14.2875</c:v>
                </c:pt>
                <c:pt idx="3430">
                  <c:v>14.29166666666667</c:v>
                </c:pt>
                <c:pt idx="3431">
                  <c:v>14.295833333333331</c:v>
                </c:pt>
                <c:pt idx="3432">
                  <c:v>14.3</c:v>
                </c:pt>
                <c:pt idx="3433">
                  <c:v>14.304166666666671</c:v>
                </c:pt>
                <c:pt idx="3434">
                  <c:v>14.30833333333333</c:v>
                </c:pt>
                <c:pt idx="3435">
                  <c:v>14.3125</c:v>
                </c:pt>
                <c:pt idx="3436">
                  <c:v>14.31666666666667</c:v>
                </c:pt>
                <c:pt idx="3437">
                  <c:v>14.320833333333329</c:v>
                </c:pt>
                <c:pt idx="3438">
                  <c:v>14.324999999999999</c:v>
                </c:pt>
                <c:pt idx="3439">
                  <c:v>14.329166666666669</c:v>
                </c:pt>
                <c:pt idx="3440">
                  <c:v>14.33333333333333</c:v>
                </c:pt>
                <c:pt idx="3441">
                  <c:v>14.3375</c:v>
                </c:pt>
                <c:pt idx="3442">
                  <c:v>14.34166666666667</c:v>
                </c:pt>
                <c:pt idx="3443">
                  <c:v>14.34583333333333</c:v>
                </c:pt>
                <c:pt idx="3444">
                  <c:v>14.35</c:v>
                </c:pt>
                <c:pt idx="3445">
                  <c:v>14.35416666666667</c:v>
                </c:pt>
                <c:pt idx="3446">
                  <c:v>14.358333333333331</c:v>
                </c:pt>
                <c:pt idx="3447">
                  <c:v>14.362500000000001</c:v>
                </c:pt>
                <c:pt idx="3448">
                  <c:v>14.366666666666671</c:v>
                </c:pt>
                <c:pt idx="3449">
                  <c:v>14.370833333333341</c:v>
                </c:pt>
                <c:pt idx="3450">
                  <c:v>14.375</c:v>
                </c:pt>
                <c:pt idx="3451">
                  <c:v>14.37916666666667</c:v>
                </c:pt>
                <c:pt idx="3452">
                  <c:v>14.383333333333329</c:v>
                </c:pt>
                <c:pt idx="3453">
                  <c:v>14.387499999999999</c:v>
                </c:pt>
                <c:pt idx="3454">
                  <c:v>14.391666666666669</c:v>
                </c:pt>
                <c:pt idx="3455">
                  <c:v>14.395833333333339</c:v>
                </c:pt>
                <c:pt idx="3456">
                  <c:v>14.4</c:v>
                </c:pt>
                <c:pt idx="3457">
                  <c:v>14.40416666666667</c:v>
                </c:pt>
                <c:pt idx="3458">
                  <c:v>14.40833333333333</c:v>
                </c:pt>
                <c:pt idx="3459">
                  <c:v>14.4125</c:v>
                </c:pt>
                <c:pt idx="3460">
                  <c:v>14.41666666666667</c:v>
                </c:pt>
                <c:pt idx="3461">
                  <c:v>14.420833333333331</c:v>
                </c:pt>
                <c:pt idx="3462">
                  <c:v>14.425000000000001</c:v>
                </c:pt>
                <c:pt idx="3463">
                  <c:v>14.429166666666671</c:v>
                </c:pt>
                <c:pt idx="3464">
                  <c:v>14.43333333333333</c:v>
                </c:pt>
                <c:pt idx="3465">
                  <c:v>14.4375</c:v>
                </c:pt>
                <c:pt idx="3466">
                  <c:v>14.44166666666667</c:v>
                </c:pt>
                <c:pt idx="3467">
                  <c:v>14.445833333333329</c:v>
                </c:pt>
                <c:pt idx="3468">
                  <c:v>14.45</c:v>
                </c:pt>
                <c:pt idx="3469">
                  <c:v>14.454166666666669</c:v>
                </c:pt>
                <c:pt idx="3470">
                  <c:v>14.45833333333333</c:v>
                </c:pt>
                <c:pt idx="3471">
                  <c:v>14.4625</c:v>
                </c:pt>
                <c:pt idx="3472">
                  <c:v>14.46666666666667</c:v>
                </c:pt>
                <c:pt idx="3473">
                  <c:v>14.47083333333333</c:v>
                </c:pt>
                <c:pt idx="3474">
                  <c:v>14.475</c:v>
                </c:pt>
                <c:pt idx="3475">
                  <c:v>14.47916666666667</c:v>
                </c:pt>
                <c:pt idx="3476">
                  <c:v>14.483333333333331</c:v>
                </c:pt>
                <c:pt idx="3477">
                  <c:v>14.487500000000001</c:v>
                </c:pt>
                <c:pt idx="3478">
                  <c:v>14.491666666666671</c:v>
                </c:pt>
                <c:pt idx="3479">
                  <c:v>14.495833333333341</c:v>
                </c:pt>
                <c:pt idx="3480">
                  <c:v>14.5</c:v>
                </c:pt>
                <c:pt idx="3481">
                  <c:v>14.50416666666667</c:v>
                </c:pt>
                <c:pt idx="3482">
                  <c:v>14.508333333333329</c:v>
                </c:pt>
                <c:pt idx="3483">
                  <c:v>14.512499999999999</c:v>
                </c:pt>
                <c:pt idx="3484">
                  <c:v>14.516666666666669</c:v>
                </c:pt>
                <c:pt idx="3485">
                  <c:v>14.52083333333333</c:v>
                </c:pt>
                <c:pt idx="3486">
                  <c:v>14.525</c:v>
                </c:pt>
                <c:pt idx="3487">
                  <c:v>14.52916666666667</c:v>
                </c:pt>
                <c:pt idx="3488">
                  <c:v>14.53333333333333</c:v>
                </c:pt>
                <c:pt idx="3489">
                  <c:v>14.5375</c:v>
                </c:pt>
                <c:pt idx="3490">
                  <c:v>14.54166666666667</c:v>
                </c:pt>
                <c:pt idx="3491">
                  <c:v>14.545833333333331</c:v>
                </c:pt>
                <c:pt idx="3492">
                  <c:v>14.55</c:v>
                </c:pt>
                <c:pt idx="3493">
                  <c:v>14.554166666666671</c:v>
                </c:pt>
                <c:pt idx="3494">
                  <c:v>14.55833333333333</c:v>
                </c:pt>
                <c:pt idx="3495">
                  <c:v>14.5625</c:v>
                </c:pt>
                <c:pt idx="3496">
                  <c:v>14.56666666666667</c:v>
                </c:pt>
                <c:pt idx="3497">
                  <c:v>14.570833333333329</c:v>
                </c:pt>
                <c:pt idx="3498">
                  <c:v>14.574999999999999</c:v>
                </c:pt>
                <c:pt idx="3499">
                  <c:v>14.579166666666669</c:v>
                </c:pt>
                <c:pt idx="3500">
                  <c:v>14.58333333333333</c:v>
                </c:pt>
                <c:pt idx="3501">
                  <c:v>14.5875</c:v>
                </c:pt>
                <c:pt idx="3502">
                  <c:v>14.59166666666667</c:v>
                </c:pt>
                <c:pt idx="3503">
                  <c:v>14.59583333333333</c:v>
                </c:pt>
                <c:pt idx="3504">
                  <c:v>14.6</c:v>
                </c:pt>
                <c:pt idx="3505">
                  <c:v>14.60416666666667</c:v>
                </c:pt>
                <c:pt idx="3506">
                  <c:v>14.608333333333331</c:v>
                </c:pt>
                <c:pt idx="3507">
                  <c:v>14.612500000000001</c:v>
                </c:pt>
                <c:pt idx="3508">
                  <c:v>14.616666666666671</c:v>
                </c:pt>
                <c:pt idx="3509">
                  <c:v>14.62083333333333</c:v>
                </c:pt>
                <c:pt idx="3510">
                  <c:v>14.625</c:v>
                </c:pt>
                <c:pt idx="3511">
                  <c:v>14.62916666666667</c:v>
                </c:pt>
                <c:pt idx="3512">
                  <c:v>14.633333333333329</c:v>
                </c:pt>
                <c:pt idx="3513">
                  <c:v>14.637499999999999</c:v>
                </c:pt>
                <c:pt idx="3514">
                  <c:v>14.641666666666669</c:v>
                </c:pt>
                <c:pt idx="3515">
                  <c:v>14.64583333333333</c:v>
                </c:pt>
                <c:pt idx="3516">
                  <c:v>14.65</c:v>
                </c:pt>
                <c:pt idx="3517">
                  <c:v>14.65416666666667</c:v>
                </c:pt>
                <c:pt idx="3518">
                  <c:v>14.65833333333333</c:v>
                </c:pt>
                <c:pt idx="3519">
                  <c:v>14.6625</c:v>
                </c:pt>
                <c:pt idx="3520">
                  <c:v>14.66666666666667</c:v>
                </c:pt>
                <c:pt idx="3521">
                  <c:v>14.670833333333331</c:v>
                </c:pt>
                <c:pt idx="3522">
                  <c:v>14.675000000000001</c:v>
                </c:pt>
                <c:pt idx="3523">
                  <c:v>14.679166666666671</c:v>
                </c:pt>
                <c:pt idx="3524">
                  <c:v>14.68333333333333</c:v>
                </c:pt>
                <c:pt idx="3525">
                  <c:v>14.6875</c:v>
                </c:pt>
                <c:pt idx="3526">
                  <c:v>14.69166666666667</c:v>
                </c:pt>
                <c:pt idx="3527">
                  <c:v>14.695833333333329</c:v>
                </c:pt>
                <c:pt idx="3528">
                  <c:v>14.7</c:v>
                </c:pt>
                <c:pt idx="3529">
                  <c:v>14.704166666666669</c:v>
                </c:pt>
                <c:pt idx="3530">
                  <c:v>14.70833333333333</c:v>
                </c:pt>
                <c:pt idx="3531">
                  <c:v>14.7125</c:v>
                </c:pt>
                <c:pt idx="3532">
                  <c:v>14.71666666666667</c:v>
                </c:pt>
                <c:pt idx="3533">
                  <c:v>14.72083333333333</c:v>
                </c:pt>
                <c:pt idx="3534">
                  <c:v>14.725</c:v>
                </c:pt>
                <c:pt idx="3535">
                  <c:v>14.72916666666667</c:v>
                </c:pt>
                <c:pt idx="3536">
                  <c:v>14.733333333333331</c:v>
                </c:pt>
                <c:pt idx="3537">
                  <c:v>14.737500000000001</c:v>
                </c:pt>
                <c:pt idx="3538">
                  <c:v>14.741666666666671</c:v>
                </c:pt>
                <c:pt idx="3539">
                  <c:v>14.74583333333333</c:v>
                </c:pt>
                <c:pt idx="3540">
                  <c:v>14.75</c:v>
                </c:pt>
                <c:pt idx="3541">
                  <c:v>14.75416666666667</c:v>
                </c:pt>
                <c:pt idx="3542">
                  <c:v>14.758333333333329</c:v>
                </c:pt>
                <c:pt idx="3543">
                  <c:v>14.762499999999999</c:v>
                </c:pt>
                <c:pt idx="3544">
                  <c:v>14.766666666666669</c:v>
                </c:pt>
                <c:pt idx="3545">
                  <c:v>14.77083333333333</c:v>
                </c:pt>
                <c:pt idx="3546">
                  <c:v>14.775</c:v>
                </c:pt>
                <c:pt idx="3547">
                  <c:v>14.77916666666667</c:v>
                </c:pt>
                <c:pt idx="3548">
                  <c:v>14.78333333333333</c:v>
                </c:pt>
                <c:pt idx="3549">
                  <c:v>14.7875</c:v>
                </c:pt>
                <c:pt idx="3550">
                  <c:v>14.79166666666667</c:v>
                </c:pt>
                <c:pt idx="3551">
                  <c:v>14.795833333333331</c:v>
                </c:pt>
                <c:pt idx="3552">
                  <c:v>14.8</c:v>
                </c:pt>
                <c:pt idx="3553">
                  <c:v>14.804166666666671</c:v>
                </c:pt>
                <c:pt idx="3554">
                  <c:v>14.80833333333333</c:v>
                </c:pt>
                <c:pt idx="3555">
                  <c:v>14.8125</c:v>
                </c:pt>
                <c:pt idx="3556">
                  <c:v>14.81666666666667</c:v>
                </c:pt>
                <c:pt idx="3557">
                  <c:v>14.820833333333329</c:v>
                </c:pt>
                <c:pt idx="3558">
                  <c:v>14.824999999999999</c:v>
                </c:pt>
                <c:pt idx="3559">
                  <c:v>14.829166666666669</c:v>
                </c:pt>
                <c:pt idx="3560">
                  <c:v>14.83333333333333</c:v>
                </c:pt>
                <c:pt idx="3561">
                  <c:v>14.8375</c:v>
                </c:pt>
                <c:pt idx="3562">
                  <c:v>14.84166666666667</c:v>
                </c:pt>
                <c:pt idx="3563">
                  <c:v>14.84583333333333</c:v>
                </c:pt>
                <c:pt idx="3564">
                  <c:v>14.85</c:v>
                </c:pt>
                <c:pt idx="3565">
                  <c:v>14.85416666666667</c:v>
                </c:pt>
                <c:pt idx="3566">
                  <c:v>14.858333333333331</c:v>
                </c:pt>
                <c:pt idx="3567">
                  <c:v>14.862500000000001</c:v>
                </c:pt>
                <c:pt idx="3568">
                  <c:v>14.866666666666671</c:v>
                </c:pt>
                <c:pt idx="3569">
                  <c:v>14.870833333333341</c:v>
                </c:pt>
                <c:pt idx="3570">
                  <c:v>14.875</c:v>
                </c:pt>
                <c:pt idx="3571">
                  <c:v>14.87916666666667</c:v>
                </c:pt>
                <c:pt idx="3572">
                  <c:v>14.883333333333329</c:v>
                </c:pt>
                <c:pt idx="3573">
                  <c:v>14.887499999999999</c:v>
                </c:pt>
                <c:pt idx="3574">
                  <c:v>14.891666666666669</c:v>
                </c:pt>
                <c:pt idx="3575">
                  <c:v>14.895833333333339</c:v>
                </c:pt>
                <c:pt idx="3576">
                  <c:v>14.9</c:v>
                </c:pt>
                <c:pt idx="3577">
                  <c:v>14.90416666666667</c:v>
                </c:pt>
                <c:pt idx="3578">
                  <c:v>14.90833333333333</c:v>
                </c:pt>
                <c:pt idx="3579">
                  <c:v>14.9125</c:v>
                </c:pt>
                <c:pt idx="3580">
                  <c:v>14.91666666666667</c:v>
                </c:pt>
                <c:pt idx="3581">
                  <c:v>14.920833333333331</c:v>
                </c:pt>
                <c:pt idx="3582">
                  <c:v>14.925000000000001</c:v>
                </c:pt>
                <c:pt idx="3583">
                  <c:v>14.929166666666671</c:v>
                </c:pt>
                <c:pt idx="3584">
                  <c:v>14.93333333333333</c:v>
                </c:pt>
                <c:pt idx="3585">
                  <c:v>14.9375</c:v>
                </c:pt>
                <c:pt idx="3586">
                  <c:v>14.94166666666667</c:v>
                </c:pt>
                <c:pt idx="3587">
                  <c:v>14.945833333333329</c:v>
                </c:pt>
                <c:pt idx="3588">
                  <c:v>14.95</c:v>
                </c:pt>
                <c:pt idx="3589">
                  <c:v>14.954166666666669</c:v>
                </c:pt>
                <c:pt idx="3590">
                  <c:v>14.95833333333333</c:v>
                </c:pt>
                <c:pt idx="3591">
                  <c:v>14.9625</c:v>
                </c:pt>
                <c:pt idx="3592">
                  <c:v>14.96666666666667</c:v>
                </c:pt>
                <c:pt idx="3593">
                  <c:v>14.97083333333333</c:v>
                </c:pt>
                <c:pt idx="3594">
                  <c:v>14.975</c:v>
                </c:pt>
                <c:pt idx="3595">
                  <c:v>14.97916666666667</c:v>
                </c:pt>
                <c:pt idx="3596">
                  <c:v>14.983333333333331</c:v>
                </c:pt>
                <c:pt idx="3597">
                  <c:v>14.987500000000001</c:v>
                </c:pt>
                <c:pt idx="3598">
                  <c:v>14.991666666666671</c:v>
                </c:pt>
                <c:pt idx="3599">
                  <c:v>14.995833333333341</c:v>
                </c:pt>
                <c:pt idx="3600">
                  <c:v>15</c:v>
                </c:pt>
                <c:pt idx="3601">
                  <c:v>15.00416666666667</c:v>
                </c:pt>
                <c:pt idx="3602">
                  <c:v>15.008333333333329</c:v>
                </c:pt>
                <c:pt idx="3603">
                  <c:v>15.012499999999999</c:v>
                </c:pt>
                <c:pt idx="3604">
                  <c:v>15.016666666666669</c:v>
                </c:pt>
                <c:pt idx="3605">
                  <c:v>15.02083333333333</c:v>
                </c:pt>
                <c:pt idx="3606">
                  <c:v>15.025</c:v>
                </c:pt>
                <c:pt idx="3607">
                  <c:v>15.02916666666667</c:v>
                </c:pt>
                <c:pt idx="3608">
                  <c:v>15.03333333333333</c:v>
                </c:pt>
                <c:pt idx="3609">
                  <c:v>15.0375</c:v>
                </c:pt>
                <c:pt idx="3610">
                  <c:v>15.04166666666667</c:v>
                </c:pt>
                <c:pt idx="3611">
                  <c:v>15.045833333333331</c:v>
                </c:pt>
                <c:pt idx="3612">
                  <c:v>15.05</c:v>
                </c:pt>
                <c:pt idx="3613">
                  <c:v>15.054166666666671</c:v>
                </c:pt>
                <c:pt idx="3614">
                  <c:v>15.05833333333333</c:v>
                </c:pt>
                <c:pt idx="3615">
                  <c:v>15.0625</c:v>
                </c:pt>
                <c:pt idx="3616">
                  <c:v>15.06666666666667</c:v>
                </c:pt>
                <c:pt idx="3617">
                  <c:v>15.070833333333329</c:v>
                </c:pt>
                <c:pt idx="3618">
                  <c:v>15.074999999999999</c:v>
                </c:pt>
                <c:pt idx="3619">
                  <c:v>15.079166666666669</c:v>
                </c:pt>
                <c:pt idx="3620">
                  <c:v>15.08333333333333</c:v>
                </c:pt>
                <c:pt idx="3621">
                  <c:v>15.0875</c:v>
                </c:pt>
                <c:pt idx="3622">
                  <c:v>15.09166666666667</c:v>
                </c:pt>
                <c:pt idx="3623">
                  <c:v>15.09583333333333</c:v>
                </c:pt>
                <c:pt idx="3624">
                  <c:v>15.1</c:v>
                </c:pt>
                <c:pt idx="3625">
                  <c:v>15.10416666666667</c:v>
                </c:pt>
                <c:pt idx="3626">
                  <c:v>15.108333333333331</c:v>
                </c:pt>
                <c:pt idx="3627">
                  <c:v>15.112500000000001</c:v>
                </c:pt>
                <c:pt idx="3628">
                  <c:v>15.116666666666671</c:v>
                </c:pt>
                <c:pt idx="3629">
                  <c:v>15.12083333333333</c:v>
                </c:pt>
                <c:pt idx="3630">
                  <c:v>15.125</c:v>
                </c:pt>
                <c:pt idx="3631">
                  <c:v>15.12916666666667</c:v>
                </c:pt>
                <c:pt idx="3632">
                  <c:v>15.133333333333329</c:v>
                </c:pt>
                <c:pt idx="3633">
                  <c:v>15.137499999999999</c:v>
                </c:pt>
                <c:pt idx="3634">
                  <c:v>15.141666666666669</c:v>
                </c:pt>
                <c:pt idx="3635">
                  <c:v>15.14583333333333</c:v>
                </c:pt>
                <c:pt idx="3636">
                  <c:v>15.15</c:v>
                </c:pt>
                <c:pt idx="3637">
                  <c:v>15.15416666666667</c:v>
                </c:pt>
                <c:pt idx="3638">
                  <c:v>15.15833333333333</c:v>
                </c:pt>
                <c:pt idx="3639">
                  <c:v>15.1625</c:v>
                </c:pt>
                <c:pt idx="3640">
                  <c:v>15.16666666666667</c:v>
                </c:pt>
                <c:pt idx="3641">
                  <c:v>15.170833333333331</c:v>
                </c:pt>
                <c:pt idx="3642">
                  <c:v>15.175000000000001</c:v>
                </c:pt>
                <c:pt idx="3643">
                  <c:v>15.179166666666671</c:v>
                </c:pt>
                <c:pt idx="3644">
                  <c:v>15.18333333333333</c:v>
                </c:pt>
                <c:pt idx="3645">
                  <c:v>15.1875</c:v>
                </c:pt>
                <c:pt idx="3646">
                  <c:v>15.19166666666667</c:v>
                </c:pt>
                <c:pt idx="3647">
                  <c:v>15.195833333333329</c:v>
                </c:pt>
                <c:pt idx="3648">
                  <c:v>15.2</c:v>
                </c:pt>
                <c:pt idx="3649">
                  <c:v>15.204166666666669</c:v>
                </c:pt>
                <c:pt idx="3650">
                  <c:v>15.20833333333333</c:v>
                </c:pt>
                <c:pt idx="3651">
                  <c:v>15.2125</c:v>
                </c:pt>
                <c:pt idx="3652">
                  <c:v>15.21666666666667</c:v>
                </c:pt>
                <c:pt idx="3653">
                  <c:v>15.22083333333333</c:v>
                </c:pt>
                <c:pt idx="3654">
                  <c:v>15.225</c:v>
                </c:pt>
                <c:pt idx="3655">
                  <c:v>15.22916666666667</c:v>
                </c:pt>
                <c:pt idx="3656">
                  <c:v>15.233333333333331</c:v>
                </c:pt>
                <c:pt idx="3657">
                  <c:v>15.237500000000001</c:v>
                </c:pt>
                <c:pt idx="3658">
                  <c:v>15.241666666666671</c:v>
                </c:pt>
                <c:pt idx="3659">
                  <c:v>15.24583333333333</c:v>
                </c:pt>
                <c:pt idx="3660">
                  <c:v>15.25</c:v>
                </c:pt>
                <c:pt idx="3661">
                  <c:v>15.25416666666667</c:v>
                </c:pt>
                <c:pt idx="3662">
                  <c:v>15.258333333333329</c:v>
                </c:pt>
                <c:pt idx="3663">
                  <c:v>15.262499999999999</c:v>
                </c:pt>
                <c:pt idx="3664">
                  <c:v>15.266666666666669</c:v>
                </c:pt>
                <c:pt idx="3665">
                  <c:v>15.27083333333333</c:v>
                </c:pt>
                <c:pt idx="3666">
                  <c:v>15.275</c:v>
                </c:pt>
                <c:pt idx="3667">
                  <c:v>15.27916666666667</c:v>
                </c:pt>
                <c:pt idx="3668">
                  <c:v>15.28333333333333</c:v>
                </c:pt>
                <c:pt idx="3669">
                  <c:v>15.2875</c:v>
                </c:pt>
                <c:pt idx="3670">
                  <c:v>15.29166666666667</c:v>
                </c:pt>
                <c:pt idx="3671">
                  <c:v>15.295833333333331</c:v>
                </c:pt>
                <c:pt idx="3672">
                  <c:v>15.3</c:v>
                </c:pt>
                <c:pt idx="3673">
                  <c:v>15.304166666666671</c:v>
                </c:pt>
                <c:pt idx="3674">
                  <c:v>15.30833333333333</c:v>
                </c:pt>
                <c:pt idx="3675">
                  <c:v>15.3125</c:v>
                </c:pt>
                <c:pt idx="3676">
                  <c:v>15.31666666666667</c:v>
                </c:pt>
                <c:pt idx="3677">
                  <c:v>15.320833333333329</c:v>
                </c:pt>
                <c:pt idx="3678">
                  <c:v>15.324999999999999</c:v>
                </c:pt>
                <c:pt idx="3679">
                  <c:v>15.329166666666669</c:v>
                </c:pt>
                <c:pt idx="3680">
                  <c:v>15.33333333333333</c:v>
                </c:pt>
                <c:pt idx="3681">
                  <c:v>15.3375</c:v>
                </c:pt>
                <c:pt idx="3682">
                  <c:v>15.34166666666667</c:v>
                </c:pt>
                <c:pt idx="3683">
                  <c:v>15.34583333333333</c:v>
                </c:pt>
                <c:pt idx="3684">
                  <c:v>15.35</c:v>
                </c:pt>
                <c:pt idx="3685">
                  <c:v>15.35416666666667</c:v>
                </c:pt>
                <c:pt idx="3686">
                  <c:v>15.358333333333331</c:v>
                </c:pt>
                <c:pt idx="3687">
                  <c:v>15.362500000000001</c:v>
                </c:pt>
                <c:pt idx="3688">
                  <c:v>15.366666666666671</c:v>
                </c:pt>
                <c:pt idx="3689">
                  <c:v>15.370833333333341</c:v>
                </c:pt>
                <c:pt idx="3690">
                  <c:v>15.375</c:v>
                </c:pt>
                <c:pt idx="3691">
                  <c:v>15.37916666666667</c:v>
                </c:pt>
                <c:pt idx="3692">
                  <c:v>15.383333333333329</c:v>
                </c:pt>
                <c:pt idx="3693">
                  <c:v>15.387499999999999</c:v>
                </c:pt>
                <c:pt idx="3694">
                  <c:v>15.391666666666669</c:v>
                </c:pt>
                <c:pt idx="3695">
                  <c:v>15.395833333333339</c:v>
                </c:pt>
                <c:pt idx="3696">
                  <c:v>15.4</c:v>
                </c:pt>
                <c:pt idx="3697">
                  <c:v>15.40416666666667</c:v>
                </c:pt>
                <c:pt idx="3698">
                  <c:v>15.40833333333333</c:v>
                </c:pt>
                <c:pt idx="3699">
                  <c:v>15.4125</c:v>
                </c:pt>
                <c:pt idx="3700">
                  <c:v>15.41666666666667</c:v>
                </c:pt>
                <c:pt idx="3701">
                  <c:v>15.420833333333331</c:v>
                </c:pt>
                <c:pt idx="3702">
                  <c:v>15.425000000000001</c:v>
                </c:pt>
                <c:pt idx="3703">
                  <c:v>15.429166666666671</c:v>
                </c:pt>
                <c:pt idx="3704">
                  <c:v>15.43333333333333</c:v>
                </c:pt>
                <c:pt idx="3705">
                  <c:v>15.4375</c:v>
                </c:pt>
                <c:pt idx="3706">
                  <c:v>15.44166666666667</c:v>
                </c:pt>
                <c:pt idx="3707">
                  <c:v>15.445833333333329</c:v>
                </c:pt>
                <c:pt idx="3708">
                  <c:v>15.45</c:v>
                </c:pt>
                <c:pt idx="3709">
                  <c:v>15.454166666666669</c:v>
                </c:pt>
                <c:pt idx="3710">
                  <c:v>15.45833333333333</c:v>
                </c:pt>
                <c:pt idx="3711">
                  <c:v>15.4625</c:v>
                </c:pt>
                <c:pt idx="3712">
                  <c:v>15.46666666666667</c:v>
                </c:pt>
                <c:pt idx="3713">
                  <c:v>15.47083333333333</c:v>
                </c:pt>
                <c:pt idx="3714">
                  <c:v>15.475</c:v>
                </c:pt>
                <c:pt idx="3715">
                  <c:v>15.47916666666667</c:v>
                </c:pt>
                <c:pt idx="3716">
                  <c:v>15.483333333333331</c:v>
                </c:pt>
                <c:pt idx="3717">
                  <c:v>15.487500000000001</c:v>
                </c:pt>
                <c:pt idx="3718">
                  <c:v>15.491666666666671</c:v>
                </c:pt>
                <c:pt idx="3719">
                  <c:v>15.495833333333341</c:v>
                </c:pt>
                <c:pt idx="3720">
                  <c:v>15.5</c:v>
                </c:pt>
                <c:pt idx="3721">
                  <c:v>15.50416666666667</c:v>
                </c:pt>
                <c:pt idx="3722">
                  <c:v>15.508333333333329</c:v>
                </c:pt>
                <c:pt idx="3723">
                  <c:v>15.512499999999999</c:v>
                </c:pt>
                <c:pt idx="3724">
                  <c:v>15.516666666666669</c:v>
                </c:pt>
                <c:pt idx="3725">
                  <c:v>15.52083333333333</c:v>
                </c:pt>
                <c:pt idx="3726">
                  <c:v>15.525</c:v>
                </c:pt>
                <c:pt idx="3727">
                  <c:v>15.52916666666667</c:v>
                </c:pt>
                <c:pt idx="3728">
                  <c:v>15.53333333333333</c:v>
                </c:pt>
                <c:pt idx="3729">
                  <c:v>15.5375</c:v>
                </c:pt>
                <c:pt idx="3730">
                  <c:v>15.54166666666667</c:v>
                </c:pt>
                <c:pt idx="3731">
                  <c:v>15.545833333333331</c:v>
                </c:pt>
                <c:pt idx="3732">
                  <c:v>15.55</c:v>
                </c:pt>
                <c:pt idx="3733">
                  <c:v>15.554166666666671</c:v>
                </c:pt>
                <c:pt idx="3734">
                  <c:v>15.55833333333333</c:v>
                </c:pt>
                <c:pt idx="3735">
                  <c:v>15.5625</c:v>
                </c:pt>
                <c:pt idx="3736">
                  <c:v>15.56666666666667</c:v>
                </c:pt>
                <c:pt idx="3737">
                  <c:v>15.570833333333329</c:v>
                </c:pt>
                <c:pt idx="3738">
                  <c:v>15.574999999999999</c:v>
                </c:pt>
                <c:pt idx="3739">
                  <c:v>15.579166666666669</c:v>
                </c:pt>
                <c:pt idx="3740">
                  <c:v>15.58333333333333</c:v>
                </c:pt>
                <c:pt idx="3741">
                  <c:v>15.5875</c:v>
                </c:pt>
                <c:pt idx="3742">
                  <c:v>15.59166666666667</c:v>
                </c:pt>
                <c:pt idx="3743">
                  <c:v>15.59583333333333</c:v>
                </c:pt>
                <c:pt idx="3744">
                  <c:v>15.6</c:v>
                </c:pt>
                <c:pt idx="3745">
                  <c:v>15.60416666666667</c:v>
                </c:pt>
                <c:pt idx="3746">
                  <c:v>15.608333333333331</c:v>
                </c:pt>
                <c:pt idx="3747">
                  <c:v>15.612500000000001</c:v>
                </c:pt>
                <c:pt idx="3748">
                  <c:v>15.616666666666671</c:v>
                </c:pt>
                <c:pt idx="3749">
                  <c:v>15.62083333333333</c:v>
                </c:pt>
                <c:pt idx="3750">
                  <c:v>15.625</c:v>
                </c:pt>
                <c:pt idx="3751">
                  <c:v>15.62916666666667</c:v>
                </c:pt>
                <c:pt idx="3752">
                  <c:v>15.633333333333329</c:v>
                </c:pt>
                <c:pt idx="3753">
                  <c:v>15.637499999999999</c:v>
                </c:pt>
                <c:pt idx="3754">
                  <c:v>15.641666666666669</c:v>
                </c:pt>
                <c:pt idx="3755">
                  <c:v>15.64583333333333</c:v>
                </c:pt>
                <c:pt idx="3756">
                  <c:v>15.65</c:v>
                </c:pt>
                <c:pt idx="3757">
                  <c:v>15.65416666666667</c:v>
                </c:pt>
                <c:pt idx="3758">
                  <c:v>15.65833333333333</c:v>
                </c:pt>
                <c:pt idx="3759">
                  <c:v>15.6625</c:v>
                </c:pt>
                <c:pt idx="3760">
                  <c:v>15.66666666666667</c:v>
                </c:pt>
                <c:pt idx="3761">
                  <c:v>15.670833333333331</c:v>
                </c:pt>
                <c:pt idx="3762">
                  <c:v>15.675000000000001</c:v>
                </c:pt>
                <c:pt idx="3763">
                  <c:v>15.679166666666671</c:v>
                </c:pt>
                <c:pt idx="3764">
                  <c:v>15.68333333333333</c:v>
                </c:pt>
                <c:pt idx="3765">
                  <c:v>15.6875</c:v>
                </c:pt>
                <c:pt idx="3766">
                  <c:v>15.69166666666667</c:v>
                </c:pt>
                <c:pt idx="3767">
                  <c:v>15.695833333333329</c:v>
                </c:pt>
                <c:pt idx="3768">
                  <c:v>15.7</c:v>
                </c:pt>
                <c:pt idx="3769">
                  <c:v>15.704166666666669</c:v>
                </c:pt>
                <c:pt idx="3770">
                  <c:v>15.70833333333333</c:v>
                </c:pt>
                <c:pt idx="3771">
                  <c:v>15.7125</c:v>
                </c:pt>
                <c:pt idx="3772">
                  <c:v>15.71666666666667</c:v>
                </c:pt>
                <c:pt idx="3773">
                  <c:v>15.72083333333333</c:v>
                </c:pt>
                <c:pt idx="3774">
                  <c:v>15.725</c:v>
                </c:pt>
                <c:pt idx="3775">
                  <c:v>15.72916666666667</c:v>
                </c:pt>
                <c:pt idx="3776">
                  <c:v>15.733333333333331</c:v>
                </c:pt>
                <c:pt idx="3777">
                  <c:v>15.737500000000001</c:v>
                </c:pt>
                <c:pt idx="3778">
                  <c:v>15.741666666666671</c:v>
                </c:pt>
                <c:pt idx="3779">
                  <c:v>15.74583333333333</c:v>
                </c:pt>
                <c:pt idx="3780">
                  <c:v>15.75</c:v>
                </c:pt>
                <c:pt idx="3781">
                  <c:v>15.75416666666667</c:v>
                </c:pt>
                <c:pt idx="3782">
                  <c:v>15.758333333333329</c:v>
                </c:pt>
                <c:pt idx="3783">
                  <c:v>15.762499999999999</c:v>
                </c:pt>
                <c:pt idx="3784">
                  <c:v>15.766666666666669</c:v>
                </c:pt>
                <c:pt idx="3785">
                  <c:v>15.77083333333333</c:v>
                </c:pt>
                <c:pt idx="3786">
                  <c:v>15.775</c:v>
                </c:pt>
                <c:pt idx="3787">
                  <c:v>15.77916666666667</c:v>
                </c:pt>
                <c:pt idx="3788">
                  <c:v>15.78333333333333</c:v>
                </c:pt>
                <c:pt idx="3789">
                  <c:v>15.7875</c:v>
                </c:pt>
                <c:pt idx="3790">
                  <c:v>15.79166666666667</c:v>
                </c:pt>
                <c:pt idx="3791">
                  <c:v>15.795833333333331</c:v>
                </c:pt>
                <c:pt idx="3792">
                  <c:v>15.8</c:v>
                </c:pt>
                <c:pt idx="3793">
                  <c:v>15.804166666666671</c:v>
                </c:pt>
                <c:pt idx="3794">
                  <c:v>15.80833333333333</c:v>
                </c:pt>
                <c:pt idx="3795">
                  <c:v>15.8125</c:v>
                </c:pt>
                <c:pt idx="3796">
                  <c:v>15.81666666666667</c:v>
                </c:pt>
                <c:pt idx="3797">
                  <c:v>15.820833333333329</c:v>
                </c:pt>
                <c:pt idx="3798">
                  <c:v>15.824999999999999</c:v>
                </c:pt>
                <c:pt idx="3799">
                  <c:v>15.829166666666669</c:v>
                </c:pt>
                <c:pt idx="3800">
                  <c:v>15.83333333333333</c:v>
                </c:pt>
                <c:pt idx="3801">
                  <c:v>15.8375</c:v>
                </c:pt>
                <c:pt idx="3802">
                  <c:v>15.84166666666667</c:v>
                </c:pt>
                <c:pt idx="3803">
                  <c:v>15.84583333333333</c:v>
                </c:pt>
                <c:pt idx="3804">
                  <c:v>15.85</c:v>
                </c:pt>
                <c:pt idx="3805">
                  <c:v>15.85416666666667</c:v>
                </c:pt>
                <c:pt idx="3806">
                  <c:v>15.858333333333331</c:v>
                </c:pt>
                <c:pt idx="3807">
                  <c:v>15.862500000000001</c:v>
                </c:pt>
                <c:pt idx="3808">
                  <c:v>15.866666666666671</c:v>
                </c:pt>
                <c:pt idx="3809">
                  <c:v>15.870833333333341</c:v>
                </c:pt>
                <c:pt idx="3810">
                  <c:v>15.875</c:v>
                </c:pt>
                <c:pt idx="3811">
                  <c:v>15.87916666666667</c:v>
                </c:pt>
                <c:pt idx="3812">
                  <c:v>15.883333333333329</c:v>
                </c:pt>
                <c:pt idx="3813">
                  <c:v>15.887499999999999</c:v>
                </c:pt>
                <c:pt idx="3814">
                  <c:v>15.891666666666669</c:v>
                </c:pt>
                <c:pt idx="3815">
                  <c:v>15.895833333333339</c:v>
                </c:pt>
                <c:pt idx="3816">
                  <c:v>15.9</c:v>
                </c:pt>
                <c:pt idx="3817">
                  <c:v>15.90416666666667</c:v>
                </c:pt>
                <c:pt idx="3818">
                  <c:v>15.90833333333333</c:v>
                </c:pt>
                <c:pt idx="3819">
                  <c:v>15.9125</c:v>
                </c:pt>
                <c:pt idx="3820">
                  <c:v>15.91666666666667</c:v>
                </c:pt>
                <c:pt idx="3821">
                  <c:v>15.920833333333331</c:v>
                </c:pt>
                <c:pt idx="3822">
                  <c:v>15.925000000000001</c:v>
                </c:pt>
                <c:pt idx="3823">
                  <c:v>15.929166666666671</c:v>
                </c:pt>
                <c:pt idx="3824">
                  <c:v>15.93333333333333</c:v>
                </c:pt>
                <c:pt idx="3825">
                  <c:v>15.9375</c:v>
                </c:pt>
                <c:pt idx="3826">
                  <c:v>15.94166666666667</c:v>
                </c:pt>
                <c:pt idx="3827">
                  <c:v>15.945833333333329</c:v>
                </c:pt>
                <c:pt idx="3828">
                  <c:v>15.95</c:v>
                </c:pt>
                <c:pt idx="3829">
                  <c:v>15.954166666666669</c:v>
                </c:pt>
                <c:pt idx="3830">
                  <c:v>15.95833333333333</c:v>
                </c:pt>
                <c:pt idx="3831">
                  <c:v>15.9625</c:v>
                </c:pt>
                <c:pt idx="3832">
                  <c:v>15.96666666666667</c:v>
                </c:pt>
                <c:pt idx="3833">
                  <c:v>15.97083333333333</c:v>
                </c:pt>
                <c:pt idx="3834">
                  <c:v>15.975</c:v>
                </c:pt>
                <c:pt idx="3835">
                  <c:v>15.97916666666667</c:v>
                </c:pt>
                <c:pt idx="3836">
                  <c:v>15.983333333333331</c:v>
                </c:pt>
                <c:pt idx="3837">
                  <c:v>15.987500000000001</c:v>
                </c:pt>
                <c:pt idx="3838">
                  <c:v>15.991666666666671</c:v>
                </c:pt>
                <c:pt idx="3839">
                  <c:v>15.995833333333341</c:v>
                </c:pt>
                <c:pt idx="3840">
                  <c:v>16</c:v>
                </c:pt>
                <c:pt idx="3841">
                  <c:v>16.00416666666667</c:v>
                </c:pt>
                <c:pt idx="3842">
                  <c:v>16.008333333333312</c:v>
                </c:pt>
                <c:pt idx="3843">
                  <c:v>16.012499999999999</c:v>
                </c:pt>
                <c:pt idx="3844">
                  <c:v>16.016666666666669</c:v>
                </c:pt>
                <c:pt idx="3845">
                  <c:v>16.020833333333321</c:v>
                </c:pt>
                <c:pt idx="3846">
                  <c:v>16.024999999999999</c:v>
                </c:pt>
                <c:pt idx="3847">
                  <c:v>16.029166666666669</c:v>
                </c:pt>
                <c:pt idx="3848">
                  <c:v>16.03333333333331</c:v>
                </c:pt>
                <c:pt idx="3849">
                  <c:v>16.037500000000001</c:v>
                </c:pt>
                <c:pt idx="3850">
                  <c:v>16.041666666666671</c:v>
                </c:pt>
                <c:pt idx="3851">
                  <c:v>16.045833333333309</c:v>
                </c:pt>
                <c:pt idx="3852">
                  <c:v>16.05</c:v>
                </c:pt>
                <c:pt idx="3853">
                  <c:v>16.054166666666671</c:v>
                </c:pt>
                <c:pt idx="3854">
                  <c:v>16.058333333333309</c:v>
                </c:pt>
                <c:pt idx="3855">
                  <c:v>16.0625</c:v>
                </c:pt>
                <c:pt idx="3856">
                  <c:v>16.06666666666667</c:v>
                </c:pt>
                <c:pt idx="3857">
                  <c:v>16.070833333333319</c:v>
                </c:pt>
                <c:pt idx="3858">
                  <c:v>16.074999999999999</c:v>
                </c:pt>
                <c:pt idx="3859">
                  <c:v>16.079166666666669</c:v>
                </c:pt>
                <c:pt idx="3860">
                  <c:v>16.083333333333311</c:v>
                </c:pt>
                <c:pt idx="3861">
                  <c:v>16.087499999999999</c:v>
                </c:pt>
                <c:pt idx="3862">
                  <c:v>16.091666666666661</c:v>
                </c:pt>
                <c:pt idx="3863">
                  <c:v>16.09583333333331</c:v>
                </c:pt>
                <c:pt idx="3864">
                  <c:v>16.100000000000001</c:v>
                </c:pt>
                <c:pt idx="3865">
                  <c:v>16.104166666666671</c:v>
                </c:pt>
                <c:pt idx="3866">
                  <c:v>16.108333333333309</c:v>
                </c:pt>
                <c:pt idx="3867">
                  <c:v>16.112500000000001</c:v>
                </c:pt>
                <c:pt idx="3868">
                  <c:v>16.116666666666671</c:v>
                </c:pt>
                <c:pt idx="3869">
                  <c:v>16.120833333333319</c:v>
                </c:pt>
                <c:pt idx="3870">
                  <c:v>16.125</c:v>
                </c:pt>
                <c:pt idx="3871">
                  <c:v>16.12916666666667</c:v>
                </c:pt>
                <c:pt idx="3872">
                  <c:v>16.133333333333319</c:v>
                </c:pt>
                <c:pt idx="3873">
                  <c:v>16.137499999999999</c:v>
                </c:pt>
                <c:pt idx="3874">
                  <c:v>16.141666666666669</c:v>
                </c:pt>
                <c:pt idx="3875">
                  <c:v>16.145833333333321</c:v>
                </c:pt>
                <c:pt idx="3876">
                  <c:v>16.149999999999999</c:v>
                </c:pt>
                <c:pt idx="3877">
                  <c:v>16.154166666666669</c:v>
                </c:pt>
                <c:pt idx="3878">
                  <c:v>16.15833333333331</c:v>
                </c:pt>
                <c:pt idx="3879">
                  <c:v>16.162500000000001</c:v>
                </c:pt>
                <c:pt idx="3880">
                  <c:v>16.166666666666671</c:v>
                </c:pt>
                <c:pt idx="3881">
                  <c:v>16.17083333333332</c:v>
                </c:pt>
                <c:pt idx="3882">
                  <c:v>16.175000000000001</c:v>
                </c:pt>
                <c:pt idx="3883">
                  <c:v>16.179166666666671</c:v>
                </c:pt>
                <c:pt idx="3884">
                  <c:v>16.183333333333309</c:v>
                </c:pt>
                <c:pt idx="3885">
                  <c:v>16.1875</c:v>
                </c:pt>
                <c:pt idx="3886">
                  <c:v>16.19166666666667</c:v>
                </c:pt>
                <c:pt idx="3887">
                  <c:v>16.195833333333319</c:v>
                </c:pt>
                <c:pt idx="3888">
                  <c:v>16.2</c:v>
                </c:pt>
                <c:pt idx="3889">
                  <c:v>16.204166666666669</c:v>
                </c:pt>
                <c:pt idx="3890">
                  <c:v>16.208333333333311</c:v>
                </c:pt>
                <c:pt idx="3891">
                  <c:v>16.212499999999999</c:v>
                </c:pt>
                <c:pt idx="3892">
                  <c:v>16.216666666666661</c:v>
                </c:pt>
                <c:pt idx="3893">
                  <c:v>16.22083333333331</c:v>
                </c:pt>
                <c:pt idx="3894">
                  <c:v>16.225000000000001</c:v>
                </c:pt>
                <c:pt idx="3895">
                  <c:v>16.229166666666671</c:v>
                </c:pt>
                <c:pt idx="3896">
                  <c:v>16.233333333333309</c:v>
                </c:pt>
                <c:pt idx="3897">
                  <c:v>16.237500000000001</c:v>
                </c:pt>
                <c:pt idx="3898">
                  <c:v>16.241666666666671</c:v>
                </c:pt>
                <c:pt idx="3899">
                  <c:v>16.245833333333309</c:v>
                </c:pt>
                <c:pt idx="3900">
                  <c:v>16.25</c:v>
                </c:pt>
                <c:pt idx="3901">
                  <c:v>16.25416666666667</c:v>
                </c:pt>
                <c:pt idx="3902">
                  <c:v>16.258333333333312</c:v>
                </c:pt>
                <c:pt idx="3903">
                  <c:v>16.262499999999982</c:v>
                </c:pt>
                <c:pt idx="3904">
                  <c:v>16.266666666666669</c:v>
                </c:pt>
                <c:pt idx="3905">
                  <c:v>16.270833333333321</c:v>
                </c:pt>
                <c:pt idx="3906">
                  <c:v>16.274999999999999</c:v>
                </c:pt>
                <c:pt idx="3907">
                  <c:v>16.279166666666661</c:v>
                </c:pt>
                <c:pt idx="3908">
                  <c:v>16.28333333333331</c:v>
                </c:pt>
                <c:pt idx="3909">
                  <c:v>16.287500000000001</c:v>
                </c:pt>
                <c:pt idx="3910">
                  <c:v>16.291666666666671</c:v>
                </c:pt>
                <c:pt idx="3911">
                  <c:v>16.295833333333309</c:v>
                </c:pt>
                <c:pt idx="3912">
                  <c:v>16.3</c:v>
                </c:pt>
                <c:pt idx="3913">
                  <c:v>16.304166666666671</c:v>
                </c:pt>
                <c:pt idx="3914">
                  <c:v>16.308333333333309</c:v>
                </c:pt>
                <c:pt idx="3915">
                  <c:v>16.3125</c:v>
                </c:pt>
                <c:pt idx="3916">
                  <c:v>16.31666666666667</c:v>
                </c:pt>
                <c:pt idx="3917">
                  <c:v>16.320833333333319</c:v>
                </c:pt>
                <c:pt idx="3918">
                  <c:v>16.324999999999999</c:v>
                </c:pt>
                <c:pt idx="3919">
                  <c:v>16.329166666666669</c:v>
                </c:pt>
                <c:pt idx="3920">
                  <c:v>16.333333333333311</c:v>
                </c:pt>
                <c:pt idx="3921">
                  <c:v>16.337499999999999</c:v>
                </c:pt>
                <c:pt idx="3922">
                  <c:v>16.341666666666661</c:v>
                </c:pt>
                <c:pt idx="3923">
                  <c:v>16.34583333333331</c:v>
                </c:pt>
                <c:pt idx="3924">
                  <c:v>16.350000000000001</c:v>
                </c:pt>
                <c:pt idx="3925">
                  <c:v>16.354166666666671</c:v>
                </c:pt>
                <c:pt idx="3926">
                  <c:v>16.358333333333309</c:v>
                </c:pt>
                <c:pt idx="3927">
                  <c:v>16.362500000000001</c:v>
                </c:pt>
                <c:pt idx="3928">
                  <c:v>16.366666666666671</c:v>
                </c:pt>
                <c:pt idx="3929">
                  <c:v>16.370833333333319</c:v>
                </c:pt>
                <c:pt idx="3930">
                  <c:v>16.375</c:v>
                </c:pt>
                <c:pt idx="3931">
                  <c:v>16.37916666666667</c:v>
                </c:pt>
                <c:pt idx="3932">
                  <c:v>16.383333333333312</c:v>
                </c:pt>
                <c:pt idx="3933">
                  <c:v>16.387499999999999</c:v>
                </c:pt>
                <c:pt idx="3934">
                  <c:v>16.391666666666669</c:v>
                </c:pt>
                <c:pt idx="3935">
                  <c:v>16.395833333333311</c:v>
                </c:pt>
                <c:pt idx="3936">
                  <c:v>16.399999999999999</c:v>
                </c:pt>
                <c:pt idx="3937">
                  <c:v>16.404166666666661</c:v>
                </c:pt>
                <c:pt idx="3938">
                  <c:v>16.40833333333331</c:v>
                </c:pt>
                <c:pt idx="3939">
                  <c:v>16.412500000000001</c:v>
                </c:pt>
                <c:pt idx="3940">
                  <c:v>16.416666666666671</c:v>
                </c:pt>
                <c:pt idx="3941">
                  <c:v>16.420833333333309</c:v>
                </c:pt>
                <c:pt idx="3942">
                  <c:v>16.425000000000001</c:v>
                </c:pt>
                <c:pt idx="3943">
                  <c:v>16.429166666666671</c:v>
                </c:pt>
                <c:pt idx="3944">
                  <c:v>16.433333333333309</c:v>
                </c:pt>
                <c:pt idx="3945">
                  <c:v>16.4375</c:v>
                </c:pt>
                <c:pt idx="3946">
                  <c:v>16.44166666666667</c:v>
                </c:pt>
                <c:pt idx="3947">
                  <c:v>16.445833333333312</c:v>
                </c:pt>
                <c:pt idx="3948">
                  <c:v>16.45</c:v>
                </c:pt>
                <c:pt idx="3949">
                  <c:v>16.454166666666669</c:v>
                </c:pt>
                <c:pt idx="3950">
                  <c:v>16.458333333333311</c:v>
                </c:pt>
                <c:pt idx="3951">
                  <c:v>16.462499999999981</c:v>
                </c:pt>
                <c:pt idx="3952">
                  <c:v>16.466666666666661</c:v>
                </c:pt>
                <c:pt idx="3953">
                  <c:v>16.47083333333331</c:v>
                </c:pt>
                <c:pt idx="3954">
                  <c:v>16.475000000000001</c:v>
                </c:pt>
                <c:pt idx="3955">
                  <c:v>16.479166666666671</c:v>
                </c:pt>
                <c:pt idx="3956">
                  <c:v>16.483333333333309</c:v>
                </c:pt>
                <c:pt idx="3957">
                  <c:v>16.487500000000001</c:v>
                </c:pt>
                <c:pt idx="3958">
                  <c:v>16.491666666666671</c:v>
                </c:pt>
                <c:pt idx="3959">
                  <c:v>16.495833333333309</c:v>
                </c:pt>
                <c:pt idx="3960">
                  <c:v>16.5</c:v>
                </c:pt>
                <c:pt idx="3961">
                  <c:v>16.50416666666667</c:v>
                </c:pt>
                <c:pt idx="3962">
                  <c:v>16.508333333333312</c:v>
                </c:pt>
                <c:pt idx="3963">
                  <c:v>16.512499999999999</c:v>
                </c:pt>
                <c:pt idx="3964">
                  <c:v>16.516666666666669</c:v>
                </c:pt>
                <c:pt idx="3965">
                  <c:v>16.520833333333321</c:v>
                </c:pt>
                <c:pt idx="3966">
                  <c:v>16.524999999999999</c:v>
                </c:pt>
                <c:pt idx="3967">
                  <c:v>16.529166666666669</c:v>
                </c:pt>
                <c:pt idx="3968">
                  <c:v>16.53333333333331</c:v>
                </c:pt>
                <c:pt idx="3969">
                  <c:v>16.537500000000001</c:v>
                </c:pt>
                <c:pt idx="3970">
                  <c:v>16.541666666666671</c:v>
                </c:pt>
                <c:pt idx="3971">
                  <c:v>16.545833333333309</c:v>
                </c:pt>
                <c:pt idx="3972">
                  <c:v>16.55</c:v>
                </c:pt>
                <c:pt idx="3973">
                  <c:v>16.554166666666671</c:v>
                </c:pt>
                <c:pt idx="3974">
                  <c:v>16.558333333333309</c:v>
                </c:pt>
                <c:pt idx="3975">
                  <c:v>16.5625</c:v>
                </c:pt>
                <c:pt idx="3976">
                  <c:v>16.56666666666667</c:v>
                </c:pt>
                <c:pt idx="3977">
                  <c:v>16.570833333333319</c:v>
                </c:pt>
                <c:pt idx="3978">
                  <c:v>16.574999999999999</c:v>
                </c:pt>
                <c:pt idx="3979">
                  <c:v>16.579166666666669</c:v>
                </c:pt>
                <c:pt idx="3980">
                  <c:v>16.583333333333311</c:v>
                </c:pt>
                <c:pt idx="3981">
                  <c:v>16.587499999999999</c:v>
                </c:pt>
                <c:pt idx="3982">
                  <c:v>16.591666666666661</c:v>
                </c:pt>
                <c:pt idx="3983">
                  <c:v>16.59583333333331</c:v>
                </c:pt>
                <c:pt idx="3984">
                  <c:v>16.600000000000001</c:v>
                </c:pt>
                <c:pt idx="3985">
                  <c:v>16.604166666666671</c:v>
                </c:pt>
                <c:pt idx="3986">
                  <c:v>16.608333333333309</c:v>
                </c:pt>
                <c:pt idx="3987">
                  <c:v>16.612500000000001</c:v>
                </c:pt>
                <c:pt idx="3988">
                  <c:v>16.616666666666671</c:v>
                </c:pt>
                <c:pt idx="3989">
                  <c:v>16.620833333333319</c:v>
                </c:pt>
                <c:pt idx="3990">
                  <c:v>16.625</c:v>
                </c:pt>
                <c:pt idx="3991">
                  <c:v>16.62916666666667</c:v>
                </c:pt>
                <c:pt idx="3992">
                  <c:v>16.633333333333319</c:v>
                </c:pt>
                <c:pt idx="3993">
                  <c:v>16.637499999999999</c:v>
                </c:pt>
                <c:pt idx="3994">
                  <c:v>16.641666666666669</c:v>
                </c:pt>
                <c:pt idx="3995">
                  <c:v>16.645833333333311</c:v>
                </c:pt>
                <c:pt idx="3996">
                  <c:v>16.649999999999999</c:v>
                </c:pt>
                <c:pt idx="3997">
                  <c:v>16.654166666666669</c:v>
                </c:pt>
                <c:pt idx="3998">
                  <c:v>16.65833333333331</c:v>
                </c:pt>
                <c:pt idx="3999">
                  <c:v>16.662500000000001</c:v>
                </c:pt>
                <c:pt idx="4000">
                  <c:v>16.666666666666671</c:v>
                </c:pt>
                <c:pt idx="4001">
                  <c:v>16.67083333333332</c:v>
                </c:pt>
                <c:pt idx="4002">
                  <c:v>16.675000000000001</c:v>
                </c:pt>
                <c:pt idx="4003">
                  <c:v>16.679166666666671</c:v>
                </c:pt>
                <c:pt idx="4004">
                  <c:v>16.683333333333309</c:v>
                </c:pt>
                <c:pt idx="4005">
                  <c:v>16.6875</c:v>
                </c:pt>
                <c:pt idx="4006">
                  <c:v>16.69166666666667</c:v>
                </c:pt>
                <c:pt idx="4007">
                  <c:v>16.695833333333319</c:v>
                </c:pt>
                <c:pt idx="4008">
                  <c:v>16.7</c:v>
                </c:pt>
                <c:pt idx="4009">
                  <c:v>16.704166666666669</c:v>
                </c:pt>
                <c:pt idx="4010">
                  <c:v>16.708333333333311</c:v>
                </c:pt>
                <c:pt idx="4011">
                  <c:v>16.712499999999981</c:v>
                </c:pt>
                <c:pt idx="4012">
                  <c:v>16.716666666666661</c:v>
                </c:pt>
                <c:pt idx="4013">
                  <c:v>16.72083333333331</c:v>
                </c:pt>
                <c:pt idx="4014">
                  <c:v>16.725000000000001</c:v>
                </c:pt>
                <c:pt idx="4015">
                  <c:v>16.729166666666671</c:v>
                </c:pt>
                <c:pt idx="4016">
                  <c:v>16.733333333333309</c:v>
                </c:pt>
                <c:pt idx="4017">
                  <c:v>16.737500000000001</c:v>
                </c:pt>
                <c:pt idx="4018">
                  <c:v>16.741666666666671</c:v>
                </c:pt>
                <c:pt idx="4019">
                  <c:v>16.745833333333309</c:v>
                </c:pt>
                <c:pt idx="4020">
                  <c:v>16.75</c:v>
                </c:pt>
                <c:pt idx="4021">
                  <c:v>16.75416666666667</c:v>
                </c:pt>
                <c:pt idx="4022">
                  <c:v>16.758333333333312</c:v>
                </c:pt>
                <c:pt idx="4023">
                  <c:v>16.762499999999982</c:v>
                </c:pt>
                <c:pt idx="4024">
                  <c:v>16.766666666666669</c:v>
                </c:pt>
                <c:pt idx="4025">
                  <c:v>16.770833333333311</c:v>
                </c:pt>
                <c:pt idx="4026">
                  <c:v>16.774999999999999</c:v>
                </c:pt>
                <c:pt idx="4027">
                  <c:v>16.779166666666661</c:v>
                </c:pt>
                <c:pt idx="4028">
                  <c:v>16.78333333333331</c:v>
                </c:pt>
                <c:pt idx="4029">
                  <c:v>16.787500000000001</c:v>
                </c:pt>
                <c:pt idx="4030">
                  <c:v>16.791666666666671</c:v>
                </c:pt>
                <c:pt idx="4031">
                  <c:v>16.795833333333309</c:v>
                </c:pt>
                <c:pt idx="4032">
                  <c:v>16.8</c:v>
                </c:pt>
                <c:pt idx="4033">
                  <c:v>16.804166666666671</c:v>
                </c:pt>
                <c:pt idx="4034">
                  <c:v>16.808333333333309</c:v>
                </c:pt>
                <c:pt idx="4035">
                  <c:v>16.8125</c:v>
                </c:pt>
                <c:pt idx="4036">
                  <c:v>16.81666666666667</c:v>
                </c:pt>
                <c:pt idx="4037">
                  <c:v>16.820833333333319</c:v>
                </c:pt>
                <c:pt idx="4038">
                  <c:v>16.824999999999999</c:v>
                </c:pt>
                <c:pt idx="4039">
                  <c:v>16.829166666666669</c:v>
                </c:pt>
                <c:pt idx="4040">
                  <c:v>16.833333333333311</c:v>
                </c:pt>
                <c:pt idx="4041">
                  <c:v>16.837499999999999</c:v>
                </c:pt>
                <c:pt idx="4042">
                  <c:v>16.841666666666661</c:v>
                </c:pt>
                <c:pt idx="4043">
                  <c:v>16.84583333333331</c:v>
                </c:pt>
                <c:pt idx="4044">
                  <c:v>16.850000000000001</c:v>
                </c:pt>
                <c:pt idx="4045">
                  <c:v>16.854166666666671</c:v>
                </c:pt>
                <c:pt idx="4046">
                  <c:v>16.858333333333309</c:v>
                </c:pt>
                <c:pt idx="4047">
                  <c:v>16.862500000000001</c:v>
                </c:pt>
                <c:pt idx="4048">
                  <c:v>16.866666666666671</c:v>
                </c:pt>
                <c:pt idx="4049">
                  <c:v>16.870833333333319</c:v>
                </c:pt>
                <c:pt idx="4050">
                  <c:v>16.875</c:v>
                </c:pt>
                <c:pt idx="4051">
                  <c:v>16.87916666666667</c:v>
                </c:pt>
                <c:pt idx="4052">
                  <c:v>16.883333333333312</c:v>
                </c:pt>
                <c:pt idx="4053">
                  <c:v>16.887499999999999</c:v>
                </c:pt>
                <c:pt idx="4054">
                  <c:v>16.891666666666669</c:v>
                </c:pt>
                <c:pt idx="4055">
                  <c:v>16.895833333333311</c:v>
                </c:pt>
                <c:pt idx="4056">
                  <c:v>16.899999999999999</c:v>
                </c:pt>
                <c:pt idx="4057">
                  <c:v>16.904166666666661</c:v>
                </c:pt>
                <c:pt idx="4058">
                  <c:v>16.90833333333331</c:v>
                </c:pt>
                <c:pt idx="4059">
                  <c:v>16.912500000000001</c:v>
                </c:pt>
                <c:pt idx="4060">
                  <c:v>16.916666666666671</c:v>
                </c:pt>
                <c:pt idx="4061">
                  <c:v>16.920833333333309</c:v>
                </c:pt>
                <c:pt idx="4062">
                  <c:v>16.925000000000001</c:v>
                </c:pt>
                <c:pt idx="4063">
                  <c:v>16.929166666666671</c:v>
                </c:pt>
                <c:pt idx="4064">
                  <c:v>16.933333333333309</c:v>
                </c:pt>
                <c:pt idx="4065">
                  <c:v>16.9375</c:v>
                </c:pt>
                <c:pt idx="4066">
                  <c:v>16.94166666666667</c:v>
                </c:pt>
                <c:pt idx="4067">
                  <c:v>16.945833333333312</c:v>
                </c:pt>
                <c:pt idx="4068">
                  <c:v>16.95</c:v>
                </c:pt>
                <c:pt idx="4069">
                  <c:v>16.954166666666669</c:v>
                </c:pt>
                <c:pt idx="4070">
                  <c:v>16.958333333333311</c:v>
                </c:pt>
                <c:pt idx="4071">
                  <c:v>16.962499999999981</c:v>
                </c:pt>
                <c:pt idx="4072">
                  <c:v>16.966666666666661</c:v>
                </c:pt>
                <c:pt idx="4073">
                  <c:v>16.97083333333331</c:v>
                </c:pt>
                <c:pt idx="4074">
                  <c:v>16.975000000000001</c:v>
                </c:pt>
                <c:pt idx="4075">
                  <c:v>16.979166666666671</c:v>
                </c:pt>
                <c:pt idx="4076">
                  <c:v>16.983333333333309</c:v>
                </c:pt>
                <c:pt idx="4077">
                  <c:v>16.987500000000001</c:v>
                </c:pt>
                <c:pt idx="4078">
                  <c:v>16.991666666666671</c:v>
                </c:pt>
                <c:pt idx="4079">
                  <c:v>16.995833333333309</c:v>
                </c:pt>
                <c:pt idx="4080">
                  <c:v>17</c:v>
                </c:pt>
                <c:pt idx="4081">
                  <c:v>17.00416666666667</c:v>
                </c:pt>
                <c:pt idx="4082">
                  <c:v>17.008333333333312</c:v>
                </c:pt>
                <c:pt idx="4083">
                  <c:v>17.012499999999999</c:v>
                </c:pt>
                <c:pt idx="4084">
                  <c:v>17.016666666666669</c:v>
                </c:pt>
                <c:pt idx="4085">
                  <c:v>17.020833333333321</c:v>
                </c:pt>
                <c:pt idx="4086">
                  <c:v>17.024999999999999</c:v>
                </c:pt>
                <c:pt idx="4087">
                  <c:v>17.029166666666669</c:v>
                </c:pt>
                <c:pt idx="4088">
                  <c:v>17.03333333333331</c:v>
                </c:pt>
                <c:pt idx="4089">
                  <c:v>17.037500000000001</c:v>
                </c:pt>
                <c:pt idx="4090">
                  <c:v>17.041666666666671</c:v>
                </c:pt>
                <c:pt idx="4091">
                  <c:v>17.045833333333309</c:v>
                </c:pt>
                <c:pt idx="4092">
                  <c:v>17.05</c:v>
                </c:pt>
                <c:pt idx="4093">
                  <c:v>17.054166666666671</c:v>
                </c:pt>
                <c:pt idx="4094">
                  <c:v>17.058333333333309</c:v>
                </c:pt>
                <c:pt idx="4095">
                  <c:v>17.0625</c:v>
                </c:pt>
                <c:pt idx="4096">
                  <c:v>17.06666666666667</c:v>
                </c:pt>
                <c:pt idx="4097">
                  <c:v>17.070833333333319</c:v>
                </c:pt>
                <c:pt idx="4098">
                  <c:v>17.074999999999999</c:v>
                </c:pt>
                <c:pt idx="4099">
                  <c:v>17.079166666666669</c:v>
                </c:pt>
                <c:pt idx="4100">
                  <c:v>17.083333333333311</c:v>
                </c:pt>
                <c:pt idx="4101">
                  <c:v>17.087499999999999</c:v>
                </c:pt>
                <c:pt idx="4102">
                  <c:v>17.091666666666661</c:v>
                </c:pt>
                <c:pt idx="4103">
                  <c:v>17.09583333333331</c:v>
                </c:pt>
                <c:pt idx="4104">
                  <c:v>17.100000000000001</c:v>
                </c:pt>
                <c:pt idx="4105">
                  <c:v>17.104166666666671</c:v>
                </c:pt>
                <c:pt idx="4106">
                  <c:v>17.108333333333309</c:v>
                </c:pt>
                <c:pt idx="4107">
                  <c:v>17.112500000000001</c:v>
                </c:pt>
                <c:pt idx="4108">
                  <c:v>17.116666666666671</c:v>
                </c:pt>
                <c:pt idx="4109">
                  <c:v>17.120833333333319</c:v>
                </c:pt>
                <c:pt idx="4110">
                  <c:v>17.125</c:v>
                </c:pt>
                <c:pt idx="4111">
                  <c:v>17.12916666666667</c:v>
                </c:pt>
                <c:pt idx="4112">
                  <c:v>17.133333333333319</c:v>
                </c:pt>
                <c:pt idx="4113">
                  <c:v>17.137499999999999</c:v>
                </c:pt>
                <c:pt idx="4114">
                  <c:v>17.141666666666669</c:v>
                </c:pt>
                <c:pt idx="4115">
                  <c:v>17.145833333333321</c:v>
                </c:pt>
                <c:pt idx="4116">
                  <c:v>17.149999999999999</c:v>
                </c:pt>
                <c:pt idx="4117">
                  <c:v>17.154166666666669</c:v>
                </c:pt>
                <c:pt idx="4118">
                  <c:v>17.15833333333331</c:v>
                </c:pt>
                <c:pt idx="4119">
                  <c:v>17.162500000000001</c:v>
                </c:pt>
                <c:pt idx="4120">
                  <c:v>17.166666666666671</c:v>
                </c:pt>
                <c:pt idx="4121">
                  <c:v>17.17083333333332</c:v>
                </c:pt>
                <c:pt idx="4122">
                  <c:v>17.175000000000001</c:v>
                </c:pt>
                <c:pt idx="4123">
                  <c:v>17.179166666666671</c:v>
                </c:pt>
                <c:pt idx="4124">
                  <c:v>17.183333333333309</c:v>
                </c:pt>
                <c:pt idx="4125">
                  <c:v>17.1875</c:v>
                </c:pt>
                <c:pt idx="4126">
                  <c:v>17.19166666666667</c:v>
                </c:pt>
                <c:pt idx="4127">
                  <c:v>17.195833333333319</c:v>
                </c:pt>
                <c:pt idx="4128">
                  <c:v>17.2</c:v>
                </c:pt>
                <c:pt idx="4129">
                  <c:v>17.204166666666669</c:v>
                </c:pt>
                <c:pt idx="4130">
                  <c:v>17.208333333333311</c:v>
                </c:pt>
                <c:pt idx="4131">
                  <c:v>17.212499999999999</c:v>
                </c:pt>
                <c:pt idx="4132">
                  <c:v>17.216666666666661</c:v>
                </c:pt>
                <c:pt idx="4133">
                  <c:v>17.22083333333331</c:v>
                </c:pt>
                <c:pt idx="4134">
                  <c:v>17.225000000000001</c:v>
                </c:pt>
                <c:pt idx="4135">
                  <c:v>17.229166666666671</c:v>
                </c:pt>
                <c:pt idx="4136">
                  <c:v>17.233333333333309</c:v>
                </c:pt>
                <c:pt idx="4137">
                  <c:v>17.237500000000001</c:v>
                </c:pt>
                <c:pt idx="4138">
                  <c:v>17.241666666666671</c:v>
                </c:pt>
                <c:pt idx="4139">
                  <c:v>17.245833333333309</c:v>
                </c:pt>
                <c:pt idx="4140">
                  <c:v>17.25</c:v>
                </c:pt>
                <c:pt idx="4141">
                  <c:v>17.25416666666667</c:v>
                </c:pt>
                <c:pt idx="4142">
                  <c:v>17.258333333333312</c:v>
                </c:pt>
                <c:pt idx="4143">
                  <c:v>17.262499999999982</c:v>
                </c:pt>
                <c:pt idx="4144">
                  <c:v>17.266666666666669</c:v>
                </c:pt>
                <c:pt idx="4145">
                  <c:v>17.270833333333321</c:v>
                </c:pt>
                <c:pt idx="4146">
                  <c:v>17.274999999999999</c:v>
                </c:pt>
                <c:pt idx="4147">
                  <c:v>17.279166666666661</c:v>
                </c:pt>
                <c:pt idx="4148">
                  <c:v>17.28333333333331</c:v>
                </c:pt>
                <c:pt idx="4149">
                  <c:v>17.287500000000001</c:v>
                </c:pt>
                <c:pt idx="4150">
                  <c:v>17.291666666666671</c:v>
                </c:pt>
                <c:pt idx="4151">
                  <c:v>17.295833333333309</c:v>
                </c:pt>
                <c:pt idx="4152">
                  <c:v>17.3</c:v>
                </c:pt>
                <c:pt idx="4153">
                  <c:v>17.304166666666671</c:v>
                </c:pt>
                <c:pt idx="4154">
                  <c:v>17.308333333333309</c:v>
                </c:pt>
                <c:pt idx="4155">
                  <c:v>17.3125</c:v>
                </c:pt>
                <c:pt idx="4156">
                  <c:v>17.31666666666667</c:v>
                </c:pt>
                <c:pt idx="4157">
                  <c:v>17.320833333333319</c:v>
                </c:pt>
                <c:pt idx="4158">
                  <c:v>17.324999999999999</c:v>
                </c:pt>
                <c:pt idx="4159">
                  <c:v>17.329166666666669</c:v>
                </c:pt>
                <c:pt idx="4160">
                  <c:v>17.333333333333311</c:v>
                </c:pt>
                <c:pt idx="4161">
                  <c:v>17.337499999999999</c:v>
                </c:pt>
                <c:pt idx="4162">
                  <c:v>17.341666666666661</c:v>
                </c:pt>
                <c:pt idx="4163">
                  <c:v>17.34583333333331</c:v>
                </c:pt>
                <c:pt idx="4164">
                  <c:v>17.350000000000001</c:v>
                </c:pt>
                <c:pt idx="4165">
                  <c:v>17.354166666666671</c:v>
                </c:pt>
                <c:pt idx="4166">
                  <c:v>17.358333333333309</c:v>
                </c:pt>
                <c:pt idx="4167">
                  <c:v>17.362500000000001</c:v>
                </c:pt>
                <c:pt idx="4168">
                  <c:v>17.366666666666671</c:v>
                </c:pt>
                <c:pt idx="4169">
                  <c:v>17.370833333333319</c:v>
                </c:pt>
                <c:pt idx="4170">
                  <c:v>17.375</c:v>
                </c:pt>
                <c:pt idx="4171">
                  <c:v>17.37916666666667</c:v>
                </c:pt>
                <c:pt idx="4172">
                  <c:v>17.383333333333312</c:v>
                </c:pt>
                <c:pt idx="4173">
                  <c:v>17.387499999999999</c:v>
                </c:pt>
                <c:pt idx="4174">
                  <c:v>17.391666666666669</c:v>
                </c:pt>
                <c:pt idx="4175">
                  <c:v>17.395833333333311</c:v>
                </c:pt>
                <c:pt idx="4176">
                  <c:v>17.399999999999999</c:v>
                </c:pt>
                <c:pt idx="4177">
                  <c:v>17.404166666666661</c:v>
                </c:pt>
                <c:pt idx="4178">
                  <c:v>17.40833333333331</c:v>
                </c:pt>
                <c:pt idx="4179">
                  <c:v>17.412500000000001</c:v>
                </c:pt>
                <c:pt idx="4180">
                  <c:v>17.416666666666671</c:v>
                </c:pt>
                <c:pt idx="4181">
                  <c:v>17.420833333333309</c:v>
                </c:pt>
                <c:pt idx="4182">
                  <c:v>17.425000000000001</c:v>
                </c:pt>
                <c:pt idx="4183">
                  <c:v>17.429166666666671</c:v>
                </c:pt>
                <c:pt idx="4184">
                  <c:v>17.433333333333309</c:v>
                </c:pt>
                <c:pt idx="4185">
                  <c:v>17.4375</c:v>
                </c:pt>
                <c:pt idx="4186">
                  <c:v>17.44166666666667</c:v>
                </c:pt>
                <c:pt idx="4187">
                  <c:v>17.445833333333312</c:v>
                </c:pt>
                <c:pt idx="4188">
                  <c:v>17.45</c:v>
                </c:pt>
                <c:pt idx="4189">
                  <c:v>17.454166666666669</c:v>
                </c:pt>
                <c:pt idx="4190">
                  <c:v>17.458333333333311</c:v>
                </c:pt>
                <c:pt idx="4191">
                  <c:v>17.462499999999981</c:v>
                </c:pt>
                <c:pt idx="4192">
                  <c:v>17.466666666666661</c:v>
                </c:pt>
                <c:pt idx="4193">
                  <c:v>17.47083333333331</c:v>
                </c:pt>
                <c:pt idx="4194">
                  <c:v>17.475000000000001</c:v>
                </c:pt>
                <c:pt idx="4195">
                  <c:v>17.479166666666671</c:v>
                </c:pt>
                <c:pt idx="4196">
                  <c:v>17.483333333333309</c:v>
                </c:pt>
                <c:pt idx="4197">
                  <c:v>17.487500000000001</c:v>
                </c:pt>
                <c:pt idx="4198">
                  <c:v>17.491666666666671</c:v>
                </c:pt>
                <c:pt idx="4199">
                  <c:v>17.495833333333309</c:v>
                </c:pt>
                <c:pt idx="4200">
                  <c:v>17.5</c:v>
                </c:pt>
                <c:pt idx="4201">
                  <c:v>17.50416666666667</c:v>
                </c:pt>
                <c:pt idx="4202">
                  <c:v>17.508333333333312</c:v>
                </c:pt>
                <c:pt idx="4203">
                  <c:v>17.512499999999999</c:v>
                </c:pt>
                <c:pt idx="4204">
                  <c:v>17.516666666666669</c:v>
                </c:pt>
                <c:pt idx="4205">
                  <c:v>17.520833333333321</c:v>
                </c:pt>
                <c:pt idx="4206">
                  <c:v>17.524999999999999</c:v>
                </c:pt>
                <c:pt idx="4207">
                  <c:v>17.529166666666669</c:v>
                </c:pt>
                <c:pt idx="4208">
                  <c:v>17.53333333333331</c:v>
                </c:pt>
                <c:pt idx="4209">
                  <c:v>17.537500000000001</c:v>
                </c:pt>
                <c:pt idx="4210">
                  <c:v>17.541666666666671</c:v>
                </c:pt>
                <c:pt idx="4211">
                  <c:v>17.545833333333309</c:v>
                </c:pt>
                <c:pt idx="4212">
                  <c:v>17.55</c:v>
                </c:pt>
                <c:pt idx="4213">
                  <c:v>17.554166666666671</c:v>
                </c:pt>
                <c:pt idx="4214">
                  <c:v>17.558333333333309</c:v>
                </c:pt>
                <c:pt idx="4215">
                  <c:v>17.5625</c:v>
                </c:pt>
                <c:pt idx="4216">
                  <c:v>17.56666666666667</c:v>
                </c:pt>
                <c:pt idx="4217">
                  <c:v>17.570833333333319</c:v>
                </c:pt>
                <c:pt idx="4218">
                  <c:v>17.574999999999999</c:v>
                </c:pt>
                <c:pt idx="4219">
                  <c:v>17.579166666666669</c:v>
                </c:pt>
                <c:pt idx="4220">
                  <c:v>17.583333333333311</c:v>
                </c:pt>
                <c:pt idx="4221">
                  <c:v>17.587499999999999</c:v>
                </c:pt>
                <c:pt idx="4222">
                  <c:v>17.591666666666661</c:v>
                </c:pt>
                <c:pt idx="4223">
                  <c:v>17.59583333333331</c:v>
                </c:pt>
                <c:pt idx="4224">
                  <c:v>17.600000000000001</c:v>
                </c:pt>
                <c:pt idx="4225">
                  <c:v>17.604166666666671</c:v>
                </c:pt>
                <c:pt idx="4226">
                  <c:v>17.608333333333309</c:v>
                </c:pt>
                <c:pt idx="4227">
                  <c:v>17.612500000000001</c:v>
                </c:pt>
                <c:pt idx="4228">
                  <c:v>17.616666666666671</c:v>
                </c:pt>
                <c:pt idx="4229">
                  <c:v>17.620833333333319</c:v>
                </c:pt>
                <c:pt idx="4230">
                  <c:v>17.625</c:v>
                </c:pt>
                <c:pt idx="4231">
                  <c:v>17.62916666666667</c:v>
                </c:pt>
                <c:pt idx="4232">
                  <c:v>17.633333333333319</c:v>
                </c:pt>
                <c:pt idx="4233">
                  <c:v>17.637499999999999</c:v>
                </c:pt>
                <c:pt idx="4234">
                  <c:v>17.641666666666669</c:v>
                </c:pt>
                <c:pt idx="4235">
                  <c:v>17.645833333333311</c:v>
                </c:pt>
                <c:pt idx="4236">
                  <c:v>17.649999999999999</c:v>
                </c:pt>
                <c:pt idx="4237">
                  <c:v>17.654166666666669</c:v>
                </c:pt>
                <c:pt idx="4238">
                  <c:v>17.65833333333331</c:v>
                </c:pt>
                <c:pt idx="4239">
                  <c:v>17.662500000000001</c:v>
                </c:pt>
                <c:pt idx="4240">
                  <c:v>17.666666666666671</c:v>
                </c:pt>
                <c:pt idx="4241">
                  <c:v>17.67083333333332</c:v>
                </c:pt>
                <c:pt idx="4242">
                  <c:v>17.675000000000001</c:v>
                </c:pt>
                <c:pt idx="4243">
                  <c:v>17.679166666666671</c:v>
                </c:pt>
                <c:pt idx="4244">
                  <c:v>17.683333333333309</c:v>
                </c:pt>
                <c:pt idx="4245">
                  <c:v>17.6875</c:v>
                </c:pt>
                <c:pt idx="4246">
                  <c:v>17.69166666666667</c:v>
                </c:pt>
                <c:pt idx="4247">
                  <c:v>17.695833333333319</c:v>
                </c:pt>
                <c:pt idx="4248">
                  <c:v>17.7</c:v>
                </c:pt>
                <c:pt idx="4249">
                  <c:v>17.704166666666669</c:v>
                </c:pt>
                <c:pt idx="4250">
                  <c:v>17.708333333333311</c:v>
                </c:pt>
                <c:pt idx="4251">
                  <c:v>17.712499999999981</c:v>
                </c:pt>
                <c:pt idx="4252">
                  <c:v>17.716666666666661</c:v>
                </c:pt>
                <c:pt idx="4253">
                  <c:v>17.72083333333331</c:v>
                </c:pt>
                <c:pt idx="4254">
                  <c:v>17.725000000000001</c:v>
                </c:pt>
                <c:pt idx="4255">
                  <c:v>17.729166666666671</c:v>
                </c:pt>
                <c:pt idx="4256">
                  <c:v>17.733333333333309</c:v>
                </c:pt>
                <c:pt idx="4257">
                  <c:v>17.737500000000001</c:v>
                </c:pt>
                <c:pt idx="4258">
                  <c:v>17.741666666666671</c:v>
                </c:pt>
                <c:pt idx="4259">
                  <c:v>17.745833333333309</c:v>
                </c:pt>
                <c:pt idx="4260">
                  <c:v>17.75</c:v>
                </c:pt>
                <c:pt idx="4261">
                  <c:v>17.75416666666667</c:v>
                </c:pt>
                <c:pt idx="4262">
                  <c:v>17.758333333333312</c:v>
                </c:pt>
                <c:pt idx="4263">
                  <c:v>17.762499999999982</c:v>
                </c:pt>
                <c:pt idx="4264">
                  <c:v>17.766666666666669</c:v>
                </c:pt>
                <c:pt idx="4265">
                  <c:v>17.770833333333311</c:v>
                </c:pt>
                <c:pt idx="4266">
                  <c:v>17.774999999999999</c:v>
                </c:pt>
                <c:pt idx="4267">
                  <c:v>17.779166666666661</c:v>
                </c:pt>
                <c:pt idx="4268">
                  <c:v>17.78333333333331</c:v>
                </c:pt>
                <c:pt idx="4269">
                  <c:v>17.787500000000001</c:v>
                </c:pt>
                <c:pt idx="4270">
                  <c:v>17.791666666666671</c:v>
                </c:pt>
                <c:pt idx="4271">
                  <c:v>17.795833333333309</c:v>
                </c:pt>
                <c:pt idx="4272">
                  <c:v>17.8</c:v>
                </c:pt>
                <c:pt idx="4273">
                  <c:v>17.804166666666671</c:v>
                </c:pt>
                <c:pt idx="4274">
                  <c:v>17.808333333333309</c:v>
                </c:pt>
                <c:pt idx="4275">
                  <c:v>17.8125</c:v>
                </c:pt>
                <c:pt idx="4276">
                  <c:v>17.81666666666667</c:v>
                </c:pt>
                <c:pt idx="4277">
                  <c:v>17.820833333333319</c:v>
                </c:pt>
                <c:pt idx="4278">
                  <c:v>17.824999999999999</c:v>
                </c:pt>
                <c:pt idx="4279">
                  <c:v>17.829166666666669</c:v>
                </c:pt>
                <c:pt idx="4280">
                  <c:v>17.833333333333311</c:v>
                </c:pt>
                <c:pt idx="4281">
                  <c:v>17.837499999999999</c:v>
                </c:pt>
                <c:pt idx="4282">
                  <c:v>17.841666666666661</c:v>
                </c:pt>
                <c:pt idx="4283">
                  <c:v>17.84583333333331</c:v>
                </c:pt>
                <c:pt idx="4284">
                  <c:v>17.850000000000001</c:v>
                </c:pt>
                <c:pt idx="4285">
                  <c:v>17.854166666666671</c:v>
                </c:pt>
                <c:pt idx="4286">
                  <c:v>17.858333333333309</c:v>
                </c:pt>
                <c:pt idx="4287">
                  <c:v>17.862500000000001</c:v>
                </c:pt>
                <c:pt idx="4288">
                  <c:v>17.866666666666671</c:v>
                </c:pt>
                <c:pt idx="4289">
                  <c:v>17.870833333333319</c:v>
                </c:pt>
                <c:pt idx="4290">
                  <c:v>17.875</c:v>
                </c:pt>
                <c:pt idx="4291">
                  <c:v>17.87916666666667</c:v>
                </c:pt>
                <c:pt idx="4292">
                  <c:v>17.883333333333312</c:v>
                </c:pt>
                <c:pt idx="4293">
                  <c:v>17.887499999999999</c:v>
                </c:pt>
                <c:pt idx="4294">
                  <c:v>17.891666666666669</c:v>
                </c:pt>
                <c:pt idx="4295">
                  <c:v>17.895833333333311</c:v>
                </c:pt>
                <c:pt idx="4296">
                  <c:v>17.899999999999999</c:v>
                </c:pt>
                <c:pt idx="4297">
                  <c:v>17.904166666666661</c:v>
                </c:pt>
                <c:pt idx="4298">
                  <c:v>17.90833333333331</c:v>
                </c:pt>
                <c:pt idx="4299">
                  <c:v>17.912500000000001</c:v>
                </c:pt>
                <c:pt idx="4300">
                  <c:v>17.916666666666671</c:v>
                </c:pt>
                <c:pt idx="4301">
                  <c:v>17.920833333333309</c:v>
                </c:pt>
                <c:pt idx="4302">
                  <c:v>17.925000000000001</c:v>
                </c:pt>
                <c:pt idx="4303">
                  <c:v>17.929166666666671</c:v>
                </c:pt>
                <c:pt idx="4304">
                  <c:v>17.933333333333309</c:v>
                </c:pt>
                <c:pt idx="4305">
                  <c:v>17.9375</c:v>
                </c:pt>
                <c:pt idx="4306">
                  <c:v>17.94166666666667</c:v>
                </c:pt>
                <c:pt idx="4307">
                  <c:v>17.945833333333312</c:v>
                </c:pt>
                <c:pt idx="4308">
                  <c:v>17.95</c:v>
                </c:pt>
                <c:pt idx="4309">
                  <c:v>17.954166666666669</c:v>
                </c:pt>
                <c:pt idx="4310">
                  <c:v>17.958333333333311</c:v>
                </c:pt>
                <c:pt idx="4311">
                  <c:v>17.962499999999981</c:v>
                </c:pt>
                <c:pt idx="4312">
                  <c:v>17.966666666666661</c:v>
                </c:pt>
                <c:pt idx="4313">
                  <c:v>17.97083333333331</c:v>
                </c:pt>
                <c:pt idx="4314">
                  <c:v>17.975000000000001</c:v>
                </c:pt>
                <c:pt idx="4315">
                  <c:v>17.979166666666671</c:v>
                </c:pt>
                <c:pt idx="4316">
                  <c:v>17.983333333333309</c:v>
                </c:pt>
                <c:pt idx="4317">
                  <c:v>17.987500000000001</c:v>
                </c:pt>
                <c:pt idx="4318">
                  <c:v>17.991666666666671</c:v>
                </c:pt>
                <c:pt idx="4319">
                  <c:v>17.995833333333309</c:v>
                </c:pt>
                <c:pt idx="4320">
                  <c:v>18</c:v>
                </c:pt>
                <c:pt idx="4321">
                  <c:v>18.00416666666667</c:v>
                </c:pt>
                <c:pt idx="4322">
                  <c:v>18.008333333333312</c:v>
                </c:pt>
                <c:pt idx="4323">
                  <c:v>18.012499999999999</c:v>
                </c:pt>
                <c:pt idx="4324">
                  <c:v>18.016666666666669</c:v>
                </c:pt>
                <c:pt idx="4325">
                  <c:v>18.020833333333321</c:v>
                </c:pt>
                <c:pt idx="4326">
                  <c:v>18.024999999999999</c:v>
                </c:pt>
                <c:pt idx="4327">
                  <c:v>18.029166666666669</c:v>
                </c:pt>
                <c:pt idx="4328">
                  <c:v>18.03333333333331</c:v>
                </c:pt>
                <c:pt idx="4329">
                  <c:v>18.037500000000001</c:v>
                </c:pt>
                <c:pt idx="4330">
                  <c:v>18.041666666666671</c:v>
                </c:pt>
                <c:pt idx="4331">
                  <c:v>18.045833333333309</c:v>
                </c:pt>
                <c:pt idx="4332">
                  <c:v>18.05</c:v>
                </c:pt>
                <c:pt idx="4333">
                  <c:v>18.054166666666671</c:v>
                </c:pt>
                <c:pt idx="4334">
                  <c:v>18.058333333333309</c:v>
                </c:pt>
                <c:pt idx="4335">
                  <c:v>18.0625</c:v>
                </c:pt>
                <c:pt idx="4336">
                  <c:v>18.06666666666667</c:v>
                </c:pt>
                <c:pt idx="4337">
                  <c:v>18.070833333333319</c:v>
                </c:pt>
                <c:pt idx="4338">
                  <c:v>18.074999999999999</c:v>
                </c:pt>
                <c:pt idx="4339">
                  <c:v>18.079166666666669</c:v>
                </c:pt>
                <c:pt idx="4340">
                  <c:v>18.083333333333311</c:v>
                </c:pt>
                <c:pt idx="4341">
                  <c:v>18.087499999999999</c:v>
                </c:pt>
                <c:pt idx="4342">
                  <c:v>18.091666666666661</c:v>
                </c:pt>
                <c:pt idx="4343">
                  <c:v>18.09583333333331</c:v>
                </c:pt>
                <c:pt idx="4344">
                  <c:v>18.100000000000001</c:v>
                </c:pt>
                <c:pt idx="4345">
                  <c:v>18.104166666666671</c:v>
                </c:pt>
                <c:pt idx="4346">
                  <c:v>18.108333333333309</c:v>
                </c:pt>
                <c:pt idx="4347">
                  <c:v>18.112500000000001</c:v>
                </c:pt>
                <c:pt idx="4348">
                  <c:v>18.116666666666671</c:v>
                </c:pt>
                <c:pt idx="4349">
                  <c:v>18.120833333333319</c:v>
                </c:pt>
                <c:pt idx="4350">
                  <c:v>18.125</c:v>
                </c:pt>
                <c:pt idx="4351">
                  <c:v>18.12916666666667</c:v>
                </c:pt>
                <c:pt idx="4352">
                  <c:v>18.133333333333319</c:v>
                </c:pt>
                <c:pt idx="4353">
                  <c:v>18.137499999999999</c:v>
                </c:pt>
                <c:pt idx="4354">
                  <c:v>18.141666666666669</c:v>
                </c:pt>
                <c:pt idx="4355">
                  <c:v>18.145833333333321</c:v>
                </c:pt>
                <c:pt idx="4356">
                  <c:v>18.149999999999999</c:v>
                </c:pt>
                <c:pt idx="4357">
                  <c:v>18.154166666666669</c:v>
                </c:pt>
                <c:pt idx="4358">
                  <c:v>18.15833333333331</c:v>
                </c:pt>
                <c:pt idx="4359">
                  <c:v>18.162500000000001</c:v>
                </c:pt>
                <c:pt idx="4360">
                  <c:v>18.166666666666671</c:v>
                </c:pt>
                <c:pt idx="4361">
                  <c:v>18.17083333333332</c:v>
                </c:pt>
                <c:pt idx="4362">
                  <c:v>18.175000000000001</c:v>
                </c:pt>
                <c:pt idx="4363">
                  <c:v>18.179166666666671</c:v>
                </c:pt>
                <c:pt idx="4364">
                  <c:v>18.183333333333309</c:v>
                </c:pt>
                <c:pt idx="4365">
                  <c:v>18.1875</c:v>
                </c:pt>
                <c:pt idx="4366">
                  <c:v>18.19166666666667</c:v>
                </c:pt>
                <c:pt idx="4367">
                  <c:v>18.195833333333319</c:v>
                </c:pt>
                <c:pt idx="4368">
                  <c:v>18.2</c:v>
                </c:pt>
                <c:pt idx="4369">
                  <c:v>18.204166666666669</c:v>
                </c:pt>
                <c:pt idx="4370">
                  <c:v>18.208333333333311</c:v>
                </c:pt>
                <c:pt idx="4371">
                  <c:v>18.212499999999999</c:v>
                </c:pt>
                <c:pt idx="4372">
                  <c:v>18.216666666666661</c:v>
                </c:pt>
                <c:pt idx="4373">
                  <c:v>18.22083333333331</c:v>
                </c:pt>
                <c:pt idx="4374">
                  <c:v>18.225000000000001</c:v>
                </c:pt>
                <c:pt idx="4375">
                  <c:v>18.229166666666671</c:v>
                </c:pt>
                <c:pt idx="4376">
                  <c:v>18.233333333333309</c:v>
                </c:pt>
                <c:pt idx="4377">
                  <c:v>18.237500000000001</c:v>
                </c:pt>
                <c:pt idx="4378">
                  <c:v>18.241666666666671</c:v>
                </c:pt>
                <c:pt idx="4379">
                  <c:v>18.245833333333309</c:v>
                </c:pt>
                <c:pt idx="4380">
                  <c:v>18.25</c:v>
                </c:pt>
                <c:pt idx="4381">
                  <c:v>18.25416666666667</c:v>
                </c:pt>
                <c:pt idx="4382">
                  <c:v>18.258333333333312</c:v>
                </c:pt>
                <c:pt idx="4383">
                  <c:v>18.262499999999982</c:v>
                </c:pt>
                <c:pt idx="4384">
                  <c:v>18.266666666666669</c:v>
                </c:pt>
                <c:pt idx="4385">
                  <c:v>18.270833333333321</c:v>
                </c:pt>
                <c:pt idx="4386">
                  <c:v>18.274999999999999</c:v>
                </c:pt>
                <c:pt idx="4387">
                  <c:v>18.279166666666661</c:v>
                </c:pt>
                <c:pt idx="4388">
                  <c:v>18.28333333333331</c:v>
                </c:pt>
                <c:pt idx="4389">
                  <c:v>18.287500000000001</c:v>
                </c:pt>
                <c:pt idx="4390">
                  <c:v>18.291666666666671</c:v>
                </c:pt>
                <c:pt idx="4391">
                  <c:v>18.295833333333309</c:v>
                </c:pt>
                <c:pt idx="4392">
                  <c:v>18.3</c:v>
                </c:pt>
                <c:pt idx="4393">
                  <c:v>18.304166666666671</c:v>
                </c:pt>
                <c:pt idx="4394">
                  <c:v>18.308333333333309</c:v>
                </c:pt>
                <c:pt idx="4395">
                  <c:v>18.3125</c:v>
                </c:pt>
                <c:pt idx="4396">
                  <c:v>18.31666666666667</c:v>
                </c:pt>
                <c:pt idx="4397">
                  <c:v>18.320833333333319</c:v>
                </c:pt>
                <c:pt idx="4398">
                  <c:v>18.324999999999999</c:v>
                </c:pt>
                <c:pt idx="4399">
                  <c:v>18.329166666666669</c:v>
                </c:pt>
                <c:pt idx="4400">
                  <c:v>18.333333333333311</c:v>
                </c:pt>
                <c:pt idx="4401">
                  <c:v>18.337499999999999</c:v>
                </c:pt>
                <c:pt idx="4402">
                  <c:v>18.341666666666661</c:v>
                </c:pt>
                <c:pt idx="4403">
                  <c:v>18.34583333333331</c:v>
                </c:pt>
                <c:pt idx="4404">
                  <c:v>18.350000000000001</c:v>
                </c:pt>
                <c:pt idx="4405">
                  <c:v>18.354166666666671</c:v>
                </c:pt>
                <c:pt idx="4406">
                  <c:v>18.358333333333309</c:v>
                </c:pt>
                <c:pt idx="4407">
                  <c:v>18.362500000000001</c:v>
                </c:pt>
                <c:pt idx="4408">
                  <c:v>18.366666666666671</c:v>
                </c:pt>
                <c:pt idx="4409">
                  <c:v>18.370833333333319</c:v>
                </c:pt>
                <c:pt idx="4410">
                  <c:v>18.375</c:v>
                </c:pt>
                <c:pt idx="4411">
                  <c:v>18.37916666666667</c:v>
                </c:pt>
                <c:pt idx="4412">
                  <c:v>18.383333333333312</c:v>
                </c:pt>
                <c:pt idx="4413">
                  <c:v>18.387499999999999</c:v>
                </c:pt>
                <c:pt idx="4414">
                  <c:v>18.391666666666669</c:v>
                </c:pt>
                <c:pt idx="4415">
                  <c:v>18.395833333333311</c:v>
                </c:pt>
                <c:pt idx="4416">
                  <c:v>18.399999999999999</c:v>
                </c:pt>
                <c:pt idx="4417">
                  <c:v>18.404166666666661</c:v>
                </c:pt>
                <c:pt idx="4418">
                  <c:v>18.40833333333331</c:v>
                </c:pt>
                <c:pt idx="4419">
                  <c:v>18.412500000000001</c:v>
                </c:pt>
                <c:pt idx="4420">
                  <c:v>18.416666666666671</c:v>
                </c:pt>
                <c:pt idx="4421">
                  <c:v>18.420833333333309</c:v>
                </c:pt>
                <c:pt idx="4422">
                  <c:v>18.425000000000001</c:v>
                </c:pt>
                <c:pt idx="4423">
                  <c:v>18.429166666666671</c:v>
                </c:pt>
                <c:pt idx="4424">
                  <c:v>18.433333333333309</c:v>
                </c:pt>
                <c:pt idx="4425">
                  <c:v>18.4375</c:v>
                </c:pt>
                <c:pt idx="4426">
                  <c:v>18.44166666666667</c:v>
                </c:pt>
                <c:pt idx="4427">
                  <c:v>18.445833333333312</c:v>
                </c:pt>
                <c:pt idx="4428">
                  <c:v>18.45</c:v>
                </c:pt>
                <c:pt idx="4429">
                  <c:v>18.454166666666669</c:v>
                </c:pt>
                <c:pt idx="4430">
                  <c:v>18.458333333333311</c:v>
                </c:pt>
                <c:pt idx="4431">
                  <c:v>18.462499999999981</c:v>
                </c:pt>
                <c:pt idx="4432">
                  <c:v>18.466666666666661</c:v>
                </c:pt>
                <c:pt idx="4433">
                  <c:v>18.47083333333331</c:v>
                </c:pt>
                <c:pt idx="4434">
                  <c:v>18.475000000000001</c:v>
                </c:pt>
                <c:pt idx="4435">
                  <c:v>18.479166666666671</c:v>
                </c:pt>
                <c:pt idx="4436">
                  <c:v>18.483333333333309</c:v>
                </c:pt>
                <c:pt idx="4437">
                  <c:v>18.487500000000001</c:v>
                </c:pt>
                <c:pt idx="4438">
                  <c:v>18.491666666666671</c:v>
                </c:pt>
                <c:pt idx="4439">
                  <c:v>18.495833333333309</c:v>
                </c:pt>
                <c:pt idx="4440">
                  <c:v>18.5</c:v>
                </c:pt>
                <c:pt idx="4441">
                  <c:v>18.50416666666667</c:v>
                </c:pt>
                <c:pt idx="4442">
                  <c:v>18.508333333333312</c:v>
                </c:pt>
                <c:pt idx="4443">
                  <c:v>18.512499999999999</c:v>
                </c:pt>
                <c:pt idx="4444">
                  <c:v>18.516666666666669</c:v>
                </c:pt>
                <c:pt idx="4445">
                  <c:v>18.520833333333321</c:v>
                </c:pt>
                <c:pt idx="4446">
                  <c:v>18.524999999999999</c:v>
                </c:pt>
                <c:pt idx="4447">
                  <c:v>18.529166666666669</c:v>
                </c:pt>
                <c:pt idx="4448">
                  <c:v>18.53333333333331</c:v>
                </c:pt>
                <c:pt idx="4449">
                  <c:v>18.537500000000001</c:v>
                </c:pt>
                <c:pt idx="4450">
                  <c:v>18.541666666666671</c:v>
                </c:pt>
                <c:pt idx="4451">
                  <c:v>18.545833333333309</c:v>
                </c:pt>
                <c:pt idx="4452">
                  <c:v>18.55</c:v>
                </c:pt>
                <c:pt idx="4453">
                  <c:v>18.554166666666671</c:v>
                </c:pt>
                <c:pt idx="4454">
                  <c:v>18.558333333333309</c:v>
                </c:pt>
                <c:pt idx="4455">
                  <c:v>18.5625</c:v>
                </c:pt>
                <c:pt idx="4456">
                  <c:v>18.56666666666667</c:v>
                </c:pt>
                <c:pt idx="4457">
                  <c:v>18.570833333333319</c:v>
                </c:pt>
                <c:pt idx="4458">
                  <c:v>18.574999999999999</c:v>
                </c:pt>
                <c:pt idx="4459">
                  <c:v>18.579166666666669</c:v>
                </c:pt>
                <c:pt idx="4460">
                  <c:v>18.583333333333311</c:v>
                </c:pt>
                <c:pt idx="4461">
                  <c:v>18.587499999999999</c:v>
                </c:pt>
                <c:pt idx="4462">
                  <c:v>18.591666666666661</c:v>
                </c:pt>
                <c:pt idx="4463">
                  <c:v>18.59583333333331</c:v>
                </c:pt>
                <c:pt idx="4464">
                  <c:v>18.600000000000001</c:v>
                </c:pt>
                <c:pt idx="4465">
                  <c:v>18.604166666666671</c:v>
                </c:pt>
                <c:pt idx="4466">
                  <c:v>18.608333333333309</c:v>
                </c:pt>
                <c:pt idx="4467">
                  <c:v>18.612500000000001</c:v>
                </c:pt>
                <c:pt idx="4468">
                  <c:v>18.616666666666671</c:v>
                </c:pt>
                <c:pt idx="4469">
                  <c:v>18.620833333333319</c:v>
                </c:pt>
                <c:pt idx="4470">
                  <c:v>18.625</c:v>
                </c:pt>
                <c:pt idx="4471">
                  <c:v>18.62916666666667</c:v>
                </c:pt>
                <c:pt idx="4472">
                  <c:v>18.633333333333319</c:v>
                </c:pt>
                <c:pt idx="4473">
                  <c:v>18.637499999999999</c:v>
                </c:pt>
                <c:pt idx="4474">
                  <c:v>18.641666666666669</c:v>
                </c:pt>
                <c:pt idx="4475">
                  <c:v>18.645833333333311</c:v>
                </c:pt>
                <c:pt idx="4476">
                  <c:v>18.649999999999999</c:v>
                </c:pt>
                <c:pt idx="4477">
                  <c:v>18.654166666666669</c:v>
                </c:pt>
                <c:pt idx="4478">
                  <c:v>18.65833333333331</c:v>
                </c:pt>
                <c:pt idx="4479">
                  <c:v>18.662500000000001</c:v>
                </c:pt>
                <c:pt idx="4480">
                  <c:v>18.666666666666671</c:v>
                </c:pt>
                <c:pt idx="4481">
                  <c:v>18.67083333333332</c:v>
                </c:pt>
                <c:pt idx="4482">
                  <c:v>18.675000000000001</c:v>
                </c:pt>
                <c:pt idx="4483">
                  <c:v>18.679166666666671</c:v>
                </c:pt>
                <c:pt idx="4484">
                  <c:v>18.683333333333309</c:v>
                </c:pt>
                <c:pt idx="4485">
                  <c:v>18.6875</c:v>
                </c:pt>
                <c:pt idx="4486">
                  <c:v>18.69166666666667</c:v>
                </c:pt>
                <c:pt idx="4487">
                  <c:v>18.695833333333319</c:v>
                </c:pt>
                <c:pt idx="4488">
                  <c:v>18.7</c:v>
                </c:pt>
                <c:pt idx="4489">
                  <c:v>18.704166666666669</c:v>
                </c:pt>
                <c:pt idx="4490">
                  <c:v>18.708333333333311</c:v>
                </c:pt>
                <c:pt idx="4491">
                  <c:v>18.712499999999981</c:v>
                </c:pt>
                <c:pt idx="4492">
                  <c:v>18.716666666666661</c:v>
                </c:pt>
                <c:pt idx="4493">
                  <c:v>18.72083333333331</c:v>
                </c:pt>
                <c:pt idx="4494">
                  <c:v>18.725000000000001</c:v>
                </c:pt>
                <c:pt idx="4495">
                  <c:v>18.729166666666671</c:v>
                </c:pt>
                <c:pt idx="4496">
                  <c:v>18.733333333333309</c:v>
                </c:pt>
                <c:pt idx="4497">
                  <c:v>18.737500000000001</c:v>
                </c:pt>
                <c:pt idx="4498">
                  <c:v>18.741666666666671</c:v>
                </c:pt>
                <c:pt idx="4499">
                  <c:v>18.745833333333309</c:v>
                </c:pt>
                <c:pt idx="4500">
                  <c:v>18.75</c:v>
                </c:pt>
                <c:pt idx="4501">
                  <c:v>18.75416666666667</c:v>
                </c:pt>
                <c:pt idx="4502">
                  <c:v>18.758333333333312</c:v>
                </c:pt>
                <c:pt idx="4503">
                  <c:v>18.762499999999982</c:v>
                </c:pt>
                <c:pt idx="4504">
                  <c:v>18.766666666666669</c:v>
                </c:pt>
                <c:pt idx="4505">
                  <c:v>18.770833333333311</c:v>
                </c:pt>
                <c:pt idx="4506">
                  <c:v>18.774999999999999</c:v>
                </c:pt>
                <c:pt idx="4507">
                  <c:v>18.779166666666661</c:v>
                </c:pt>
                <c:pt idx="4508">
                  <c:v>18.78333333333331</c:v>
                </c:pt>
                <c:pt idx="4509">
                  <c:v>18.787500000000001</c:v>
                </c:pt>
                <c:pt idx="4510">
                  <c:v>18.791666666666671</c:v>
                </c:pt>
                <c:pt idx="4511">
                  <c:v>18.795833333333309</c:v>
                </c:pt>
                <c:pt idx="4512">
                  <c:v>18.8</c:v>
                </c:pt>
                <c:pt idx="4513">
                  <c:v>18.804166666666671</c:v>
                </c:pt>
                <c:pt idx="4514">
                  <c:v>18.808333333333309</c:v>
                </c:pt>
                <c:pt idx="4515">
                  <c:v>18.8125</c:v>
                </c:pt>
                <c:pt idx="4516">
                  <c:v>18.81666666666667</c:v>
                </c:pt>
                <c:pt idx="4517">
                  <c:v>18.820833333333319</c:v>
                </c:pt>
                <c:pt idx="4518">
                  <c:v>18.824999999999999</c:v>
                </c:pt>
                <c:pt idx="4519">
                  <c:v>18.829166666666669</c:v>
                </c:pt>
                <c:pt idx="4520">
                  <c:v>18.833333333333311</c:v>
                </c:pt>
                <c:pt idx="4521">
                  <c:v>18.837499999999999</c:v>
                </c:pt>
                <c:pt idx="4522">
                  <c:v>18.841666666666661</c:v>
                </c:pt>
                <c:pt idx="4523">
                  <c:v>18.84583333333331</c:v>
                </c:pt>
                <c:pt idx="4524">
                  <c:v>18.850000000000001</c:v>
                </c:pt>
                <c:pt idx="4525">
                  <c:v>18.854166666666671</c:v>
                </c:pt>
                <c:pt idx="4526">
                  <c:v>18.858333333333309</c:v>
                </c:pt>
                <c:pt idx="4527">
                  <c:v>18.862500000000001</c:v>
                </c:pt>
                <c:pt idx="4528">
                  <c:v>18.866666666666671</c:v>
                </c:pt>
                <c:pt idx="4529">
                  <c:v>18.870833333333319</c:v>
                </c:pt>
                <c:pt idx="4530">
                  <c:v>18.875</c:v>
                </c:pt>
                <c:pt idx="4531">
                  <c:v>18.87916666666667</c:v>
                </c:pt>
                <c:pt idx="4532">
                  <c:v>18.883333333333312</c:v>
                </c:pt>
                <c:pt idx="4533">
                  <c:v>18.887499999999999</c:v>
                </c:pt>
                <c:pt idx="4534">
                  <c:v>18.891666666666669</c:v>
                </c:pt>
                <c:pt idx="4535">
                  <c:v>18.895833333333311</c:v>
                </c:pt>
                <c:pt idx="4536">
                  <c:v>18.899999999999999</c:v>
                </c:pt>
                <c:pt idx="4537">
                  <c:v>18.904166666666661</c:v>
                </c:pt>
                <c:pt idx="4538">
                  <c:v>18.90833333333331</c:v>
                </c:pt>
                <c:pt idx="4539">
                  <c:v>18.912500000000001</c:v>
                </c:pt>
                <c:pt idx="4540">
                  <c:v>18.916666666666671</c:v>
                </c:pt>
                <c:pt idx="4541">
                  <c:v>18.920833333333309</c:v>
                </c:pt>
                <c:pt idx="4542">
                  <c:v>18.925000000000001</c:v>
                </c:pt>
                <c:pt idx="4543">
                  <c:v>18.929166666666671</c:v>
                </c:pt>
                <c:pt idx="4544">
                  <c:v>18.933333333333309</c:v>
                </c:pt>
                <c:pt idx="4545">
                  <c:v>18.9375</c:v>
                </c:pt>
                <c:pt idx="4546">
                  <c:v>18.94166666666667</c:v>
                </c:pt>
                <c:pt idx="4547">
                  <c:v>18.945833333333312</c:v>
                </c:pt>
                <c:pt idx="4548">
                  <c:v>18.95</c:v>
                </c:pt>
                <c:pt idx="4549">
                  <c:v>18.954166666666669</c:v>
                </c:pt>
                <c:pt idx="4550">
                  <c:v>18.958333333333311</c:v>
                </c:pt>
                <c:pt idx="4551">
                  <c:v>18.962499999999981</c:v>
                </c:pt>
                <c:pt idx="4552">
                  <c:v>18.966666666666661</c:v>
                </c:pt>
                <c:pt idx="4553">
                  <c:v>18.97083333333331</c:v>
                </c:pt>
                <c:pt idx="4554">
                  <c:v>18.975000000000001</c:v>
                </c:pt>
                <c:pt idx="4555">
                  <c:v>18.979166666666671</c:v>
                </c:pt>
                <c:pt idx="4556">
                  <c:v>18.983333333333309</c:v>
                </c:pt>
                <c:pt idx="4557">
                  <c:v>18.987500000000001</c:v>
                </c:pt>
                <c:pt idx="4558">
                  <c:v>18.991666666666671</c:v>
                </c:pt>
                <c:pt idx="4559">
                  <c:v>18.995833333333309</c:v>
                </c:pt>
                <c:pt idx="4560">
                  <c:v>19</c:v>
                </c:pt>
                <c:pt idx="4561">
                  <c:v>19.00416666666667</c:v>
                </c:pt>
                <c:pt idx="4562">
                  <c:v>19.008333333333312</c:v>
                </c:pt>
                <c:pt idx="4563">
                  <c:v>19.012499999999999</c:v>
                </c:pt>
                <c:pt idx="4564">
                  <c:v>19.016666666666669</c:v>
                </c:pt>
                <c:pt idx="4565">
                  <c:v>19.020833333333321</c:v>
                </c:pt>
                <c:pt idx="4566">
                  <c:v>19.024999999999999</c:v>
                </c:pt>
                <c:pt idx="4567">
                  <c:v>19.029166666666669</c:v>
                </c:pt>
                <c:pt idx="4568">
                  <c:v>19.03333333333331</c:v>
                </c:pt>
                <c:pt idx="4569">
                  <c:v>19.037500000000001</c:v>
                </c:pt>
                <c:pt idx="4570">
                  <c:v>19.041666666666671</c:v>
                </c:pt>
                <c:pt idx="4571">
                  <c:v>19.045833333333309</c:v>
                </c:pt>
                <c:pt idx="4572">
                  <c:v>19.05</c:v>
                </c:pt>
                <c:pt idx="4573">
                  <c:v>19.054166666666671</c:v>
                </c:pt>
                <c:pt idx="4574">
                  <c:v>19.058333333333309</c:v>
                </c:pt>
                <c:pt idx="4575">
                  <c:v>19.0625</c:v>
                </c:pt>
                <c:pt idx="4576">
                  <c:v>19.06666666666667</c:v>
                </c:pt>
                <c:pt idx="4577">
                  <c:v>19.070833333333319</c:v>
                </c:pt>
                <c:pt idx="4578">
                  <c:v>19.074999999999999</c:v>
                </c:pt>
                <c:pt idx="4579">
                  <c:v>19.079166666666669</c:v>
                </c:pt>
                <c:pt idx="4580">
                  <c:v>19.083333333333311</c:v>
                </c:pt>
                <c:pt idx="4581">
                  <c:v>19.087499999999999</c:v>
                </c:pt>
                <c:pt idx="4582">
                  <c:v>19.091666666666661</c:v>
                </c:pt>
                <c:pt idx="4583">
                  <c:v>19.09583333333331</c:v>
                </c:pt>
                <c:pt idx="4584">
                  <c:v>19.100000000000001</c:v>
                </c:pt>
                <c:pt idx="4585">
                  <c:v>19.104166666666671</c:v>
                </c:pt>
                <c:pt idx="4586">
                  <c:v>19.108333333333309</c:v>
                </c:pt>
                <c:pt idx="4587">
                  <c:v>19.112500000000001</c:v>
                </c:pt>
                <c:pt idx="4588">
                  <c:v>19.116666666666671</c:v>
                </c:pt>
                <c:pt idx="4589">
                  <c:v>19.120833333333319</c:v>
                </c:pt>
                <c:pt idx="4590">
                  <c:v>19.125</c:v>
                </c:pt>
                <c:pt idx="4591">
                  <c:v>19.12916666666667</c:v>
                </c:pt>
                <c:pt idx="4592">
                  <c:v>19.133333333333319</c:v>
                </c:pt>
                <c:pt idx="4593">
                  <c:v>19.137499999999999</c:v>
                </c:pt>
                <c:pt idx="4594">
                  <c:v>19.141666666666669</c:v>
                </c:pt>
                <c:pt idx="4595">
                  <c:v>19.145833333333321</c:v>
                </c:pt>
                <c:pt idx="4596">
                  <c:v>19.149999999999999</c:v>
                </c:pt>
                <c:pt idx="4597">
                  <c:v>19.154166666666669</c:v>
                </c:pt>
                <c:pt idx="4598">
                  <c:v>19.15833333333331</c:v>
                </c:pt>
                <c:pt idx="4599">
                  <c:v>19.162500000000001</c:v>
                </c:pt>
                <c:pt idx="4600">
                  <c:v>19.166666666666671</c:v>
                </c:pt>
                <c:pt idx="4601">
                  <c:v>19.17083333333332</c:v>
                </c:pt>
                <c:pt idx="4602">
                  <c:v>19.175000000000001</c:v>
                </c:pt>
                <c:pt idx="4603">
                  <c:v>19.179166666666671</c:v>
                </c:pt>
                <c:pt idx="4604">
                  <c:v>19.183333333333309</c:v>
                </c:pt>
                <c:pt idx="4605">
                  <c:v>19.1875</c:v>
                </c:pt>
                <c:pt idx="4606">
                  <c:v>19.19166666666667</c:v>
                </c:pt>
                <c:pt idx="4607">
                  <c:v>19.195833333333319</c:v>
                </c:pt>
                <c:pt idx="4608">
                  <c:v>19.2</c:v>
                </c:pt>
                <c:pt idx="4609">
                  <c:v>19.204166666666669</c:v>
                </c:pt>
                <c:pt idx="4610">
                  <c:v>19.208333333333311</c:v>
                </c:pt>
                <c:pt idx="4611">
                  <c:v>19.212499999999999</c:v>
                </c:pt>
                <c:pt idx="4612">
                  <c:v>19.216666666666661</c:v>
                </c:pt>
                <c:pt idx="4613">
                  <c:v>19.22083333333331</c:v>
                </c:pt>
                <c:pt idx="4614">
                  <c:v>19.225000000000001</c:v>
                </c:pt>
                <c:pt idx="4615">
                  <c:v>19.229166666666671</c:v>
                </c:pt>
                <c:pt idx="4616">
                  <c:v>19.233333333333309</c:v>
                </c:pt>
                <c:pt idx="4617">
                  <c:v>19.237500000000001</c:v>
                </c:pt>
                <c:pt idx="4618">
                  <c:v>19.241666666666671</c:v>
                </c:pt>
                <c:pt idx="4619">
                  <c:v>19.245833333333309</c:v>
                </c:pt>
                <c:pt idx="4620">
                  <c:v>19.25</c:v>
                </c:pt>
                <c:pt idx="4621">
                  <c:v>19.25416666666667</c:v>
                </c:pt>
                <c:pt idx="4622">
                  <c:v>19.258333333333312</c:v>
                </c:pt>
                <c:pt idx="4623">
                  <c:v>19.262499999999982</c:v>
                </c:pt>
                <c:pt idx="4624">
                  <c:v>19.266666666666669</c:v>
                </c:pt>
                <c:pt idx="4625">
                  <c:v>19.270833333333321</c:v>
                </c:pt>
                <c:pt idx="4626">
                  <c:v>19.274999999999999</c:v>
                </c:pt>
                <c:pt idx="4627">
                  <c:v>19.279166666666661</c:v>
                </c:pt>
                <c:pt idx="4628">
                  <c:v>19.28333333333331</c:v>
                </c:pt>
                <c:pt idx="4629">
                  <c:v>19.287500000000001</c:v>
                </c:pt>
                <c:pt idx="4630">
                  <c:v>19.291666666666671</c:v>
                </c:pt>
                <c:pt idx="4631">
                  <c:v>19.295833333333309</c:v>
                </c:pt>
                <c:pt idx="4632">
                  <c:v>19.3</c:v>
                </c:pt>
                <c:pt idx="4633">
                  <c:v>19.304166666666671</c:v>
                </c:pt>
                <c:pt idx="4634">
                  <c:v>19.308333333333309</c:v>
                </c:pt>
                <c:pt idx="4635">
                  <c:v>19.3125</c:v>
                </c:pt>
                <c:pt idx="4636">
                  <c:v>19.31666666666667</c:v>
                </c:pt>
                <c:pt idx="4637">
                  <c:v>19.320833333333319</c:v>
                </c:pt>
                <c:pt idx="4638">
                  <c:v>19.324999999999999</c:v>
                </c:pt>
                <c:pt idx="4639">
                  <c:v>19.329166666666669</c:v>
                </c:pt>
                <c:pt idx="4640">
                  <c:v>19.333333333333311</c:v>
                </c:pt>
                <c:pt idx="4641">
                  <c:v>19.337499999999999</c:v>
                </c:pt>
                <c:pt idx="4642">
                  <c:v>19.341666666666661</c:v>
                </c:pt>
                <c:pt idx="4643">
                  <c:v>19.34583333333331</c:v>
                </c:pt>
                <c:pt idx="4644">
                  <c:v>19.350000000000001</c:v>
                </c:pt>
                <c:pt idx="4645">
                  <c:v>19.354166666666671</c:v>
                </c:pt>
                <c:pt idx="4646">
                  <c:v>19.358333333333309</c:v>
                </c:pt>
                <c:pt idx="4647">
                  <c:v>19.362500000000001</c:v>
                </c:pt>
                <c:pt idx="4648">
                  <c:v>19.366666666666671</c:v>
                </c:pt>
                <c:pt idx="4649">
                  <c:v>19.370833333333319</c:v>
                </c:pt>
                <c:pt idx="4650">
                  <c:v>19.375</c:v>
                </c:pt>
                <c:pt idx="4651">
                  <c:v>19.37916666666667</c:v>
                </c:pt>
                <c:pt idx="4652">
                  <c:v>19.383333333333312</c:v>
                </c:pt>
                <c:pt idx="4653">
                  <c:v>19.387499999999999</c:v>
                </c:pt>
                <c:pt idx="4654">
                  <c:v>19.391666666666669</c:v>
                </c:pt>
                <c:pt idx="4655">
                  <c:v>19.395833333333311</c:v>
                </c:pt>
                <c:pt idx="4656">
                  <c:v>19.399999999999999</c:v>
                </c:pt>
                <c:pt idx="4657">
                  <c:v>19.404166666666661</c:v>
                </c:pt>
                <c:pt idx="4658">
                  <c:v>19.40833333333331</c:v>
                </c:pt>
                <c:pt idx="4659">
                  <c:v>19.412500000000001</c:v>
                </c:pt>
                <c:pt idx="4660">
                  <c:v>19.416666666666671</c:v>
                </c:pt>
                <c:pt idx="4661">
                  <c:v>19.420833333333309</c:v>
                </c:pt>
                <c:pt idx="4662">
                  <c:v>19.425000000000001</c:v>
                </c:pt>
                <c:pt idx="4663">
                  <c:v>19.429166666666671</c:v>
                </c:pt>
                <c:pt idx="4664">
                  <c:v>19.433333333333309</c:v>
                </c:pt>
                <c:pt idx="4665">
                  <c:v>19.4375</c:v>
                </c:pt>
                <c:pt idx="4666">
                  <c:v>19.44166666666667</c:v>
                </c:pt>
                <c:pt idx="4667">
                  <c:v>19.445833333333312</c:v>
                </c:pt>
                <c:pt idx="4668">
                  <c:v>19.45</c:v>
                </c:pt>
                <c:pt idx="4669">
                  <c:v>19.454166666666669</c:v>
                </c:pt>
                <c:pt idx="4670">
                  <c:v>19.458333333333311</c:v>
                </c:pt>
                <c:pt idx="4671">
                  <c:v>19.462499999999981</c:v>
                </c:pt>
                <c:pt idx="4672">
                  <c:v>19.466666666666661</c:v>
                </c:pt>
                <c:pt idx="4673">
                  <c:v>19.47083333333331</c:v>
                </c:pt>
                <c:pt idx="4674">
                  <c:v>19.475000000000001</c:v>
                </c:pt>
                <c:pt idx="4675">
                  <c:v>19.479166666666671</c:v>
                </c:pt>
                <c:pt idx="4676">
                  <c:v>19.483333333333309</c:v>
                </c:pt>
                <c:pt idx="4677">
                  <c:v>19.487500000000001</c:v>
                </c:pt>
                <c:pt idx="4678">
                  <c:v>19.491666666666671</c:v>
                </c:pt>
                <c:pt idx="4679">
                  <c:v>19.495833333333309</c:v>
                </c:pt>
                <c:pt idx="4680">
                  <c:v>19.5</c:v>
                </c:pt>
                <c:pt idx="4681">
                  <c:v>19.50416666666667</c:v>
                </c:pt>
                <c:pt idx="4682">
                  <c:v>19.508333333333312</c:v>
                </c:pt>
                <c:pt idx="4683">
                  <c:v>19.512499999999999</c:v>
                </c:pt>
                <c:pt idx="4684">
                  <c:v>19.516666666666669</c:v>
                </c:pt>
                <c:pt idx="4685">
                  <c:v>19.520833333333321</c:v>
                </c:pt>
                <c:pt idx="4686">
                  <c:v>19.524999999999999</c:v>
                </c:pt>
                <c:pt idx="4687">
                  <c:v>19.529166666666669</c:v>
                </c:pt>
                <c:pt idx="4688">
                  <c:v>19.53333333333331</c:v>
                </c:pt>
                <c:pt idx="4689">
                  <c:v>19.537500000000001</c:v>
                </c:pt>
                <c:pt idx="4690">
                  <c:v>19.541666666666671</c:v>
                </c:pt>
                <c:pt idx="4691">
                  <c:v>19.545833333333309</c:v>
                </c:pt>
                <c:pt idx="4692">
                  <c:v>19.55</c:v>
                </c:pt>
                <c:pt idx="4693">
                  <c:v>19.554166666666671</c:v>
                </c:pt>
                <c:pt idx="4694">
                  <c:v>19.558333333333309</c:v>
                </c:pt>
                <c:pt idx="4695">
                  <c:v>19.5625</c:v>
                </c:pt>
                <c:pt idx="4696">
                  <c:v>19.56666666666667</c:v>
                </c:pt>
                <c:pt idx="4697">
                  <c:v>19.570833333333319</c:v>
                </c:pt>
                <c:pt idx="4698">
                  <c:v>19.574999999999999</c:v>
                </c:pt>
                <c:pt idx="4699">
                  <c:v>19.579166666666669</c:v>
                </c:pt>
                <c:pt idx="4700">
                  <c:v>19.583333333333311</c:v>
                </c:pt>
                <c:pt idx="4701">
                  <c:v>19.587499999999999</c:v>
                </c:pt>
                <c:pt idx="4702">
                  <c:v>19.591666666666661</c:v>
                </c:pt>
                <c:pt idx="4703">
                  <c:v>19.59583333333331</c:v>
                </c:pt>
                <c:pt idx="4704">
                  <c:v>19.600000000000001</c:v>
                </c:pt>
                <c:pt idx="4705">
                  <c:v>19.604166666666671</c:v>
                </c:pt>
                <c:pt idx="4706">
                  <c:v>19.608333333333309</c:v>
                </c:pt>
                <c:pt idx="4707">
                  <c:v>19.612500000000001</c:v>
                </c:pt>
                <c:pt idx="4708">
                  <c:v>19.616666666666671</c:v>
                </c:pt>
                <c:pt idx="4709">
                  <c:v>19.620833333333319</c:v>
                </c:pt>
                <c:pt idx="4710">
                  <c:v>19.625</c:v>
                </c:pt>
                <c:pt idx="4711">
                  <c:v>19.62916666666667</c:v>
                </c:pt>
                <c:pt idx="4712">
                  <c:v>19.633333333333319</c:v>
                </c:pt>
                <c:pt idx="4713">
                  <c:v>19.637499999999999</c:v>
                </c:pt>
                <c:pt idx="4714">
                  <c:v>19.641666666666669</c:v>
                </c:pt>
                <c:pt idx="4715">
                  <c:v>19.645833333333311</c:v>
                </c:pt>
                <c:pt idx="4716">
                  <c:v>19.649999999999999</c:v>
                </c:pt>
                <c:pt idx="4717">
                  <c:v>19.654166666666669</c:v>
                </c:pt>
                <c:pt idx="4718">
                  <c:v>19.65833333333331</c:v>
                </c:pt>
                <c:pt idx="4719">
                  <c:v>19.662500000000001</c:v>
                </c:pt>
                <c:pt idx="4720">
                  <c:v>19.666666666666671</c:v>
                </c:pt>
                <c:pt idx="4721">
                  <c:v>19.67083333333332</c:v>
                </c:pt>
                <c:pt idx="4722">
                  <c:v>19.675000000000001</c:v>
                </c:pt>
                <c:pt idx="4723">
                  <c:v>19.679166666666671</c:v>
                </c:pt>
                <c:pt idx="4724">
                  <c:v>19.683333333333309</c:v>
                </c:pt>
                <c:pt idx="4725">
                  <c:v>19.6875</c:v>
                </c:pt>
                <c:pt idx="4726">
                  <c:v>19.69166666666667</c:v>
                </c:pt>
                <c:pt idx="4727">
                  <c:v>19.695833333333319</c:v>
                </c:pt>
                <c:pt idx="4728">
                  <c:v>19.7</c:v>
                </c:pt>
                <c:pt idx="4729">
                  <c:v>19.704166666666669</c:v>
                </c:pt>
                <c:pt idx="4730">
                  <c:v>19.708333333333311</c:v>
                </c:pt>
                <c:pt idx="4731">
                  <c:v>19.712499999999981</c:v>
                </c:pt>
                <c:pt idx="4732">
                  <c:v>19.716666666666661</c:v>
                </c:pt>
                <c:pt idx="4733">
                  <c:v>19.72083333333331</c:v>
                </c:pt>
                <c:pt idx="4734">
                  <c:v>19.725000000000001</c:v>
                </c:pt>
                <c:pt idx="4735">
                  <c:v>19.729166666666671</c:v>
                </c:pt>
                <c:pt idx="4736">
                  <c:v>19.733333333333309</c:v>
                </c:pt>
                <c:pt idx="4737">
                  <c:v>19.737500000000001</c:v>
                </c:pt>
                <c:pt idx="4738">
                  <c:v>19.741666666666671</c:v>
                </c:pt>
                <c:pt idx="4739">
                  <c:v>19.745833333333309</c:v>
                </c:pt>
                <c:pt idx="4740">
                  <c:v>19.75</c:v>
                </c:pt>
                <c:pt idx="4741">
                  <c:v>19.75416666666667</c:v>
                </c:pt>
                <c:pt idx="4742">
                  <c:v>19.758333333333312</c:v>
                </c:pt>
                <c:pt idx="4743">
                  <c:v>19.762499999999982</c:v>
                </c:pt>
                <c:pt idx="4744">
                  <c:v>19.766666666666669</c:v>
                </c:pt>
                <c:pt idx="4745">
                  <c:v>19.770833333333311</c:v>
                </c:pt>
                <c:pt idx="4746">
                  <c:v>19.774999999999999</c:v>
                </c:pt>
                <c:pt idx="4747">
                  <c:v>19.779166666666661</c:v>
                </c:pt>
                <c:pt idx="4748">
                  <c:v>19.78333333333331</c:v>
                </c:pt>
                <c:pt idx="4749">
                  <c:v>19.787500000000001</c:v>
                </c:pt>
                <c:pt idx="4750">
                  <c:v>19.791666666666671</c:v>
                </c:pt>
                <c:pt idx="4751">
                  <c:v>19.795833333333309</c:v>
                </c:pt>
                <c:pt idx="4752">
                  <c:v>19.8</c:v>
                </c:pt>
                <c:pt idx="4753">
                  <c:v>19.804166666666671</c:v>
                </c:pt>
                <c:pt idx="4754">
                  <c:v>19.808333333333309</c:v>
                </c:pt>
                <c:pt idx="4755">
                  <c:v>19.8125</c:v>
                </c:pt>
                <c:pt idx="4756">
                  <c:v>19.81666666666667</c:v>
                </c:pt>
                <c:pt idx="4757">
                  <c:v>19.820833333333319</c:v>
                </c:pt>
                <c:pt idx="4758">
                  <c:v>19.824999999999999</c:v>
                </c:pt>
                <c:pt idx="4759">
                  <c:v>19.829166666666669</c:v>
                </c:pt>
                <c:pt idx="4760">
                  <c:v>19.833333333333311</c:v>
                </c:pt>
                <c:pt idx="4761">
                  <c:v>19.837499999999999</c:v>
                </c:pt>
                <c:pt idx="4762">
                  <c:v>19.841666666666661</c:v>
                </c:pt>
                <c:pt idx="4763">
                  <c:v>19.84583333333331</c:v>
                </c:pt>
                <c:pt idx="4764">
                  <c:v>19.850000000000001</c:v>
                </c:pt>
                <c:pt idx="4765">
                  <c:v>19.854166666666671</c:v>
                </c:pt>
                <c:pt idx="4766">
                  <c:v>19.858333333333309</c:v>
                </c:pt>
                <c:pt idx="4767">
                  <c:v>19.862500000000001</c:v>
                </c:pt>
                <c:pt idx="4768">
                  <c:v>19.866666666666671</c:v>
                </c:pt>
                <c:pt idx="4769">
                  <c:v>19.870833333333319</c:v>
                </c:pt>
                <c:pt idx="4770">
                  <c:v>19.875</c:v>
                </c:pt>
                <c:pt idx="4771">
                  <c:v>19.87916666666667</c:v>
                </c:pt>
                <c:pt idx="4772">
                  <c:v>19.883333333333312</c:v>
                </c:pt>
                <c:pt idx="4773">
                  <c:v>19.887499999999999</c:v>
                </c:pt>
                <c:pt idx="4774">
                  <c:v>19.891666666666669</c:v>
                </c:pt>
                <c:pt idx="4775">
                  <c:v>19.895833333333311</c:v>
                </c:pt>
                <c:pt idx="4776">
                  <c:v>19.899999999999999</c:v>
                </c:pt>
                <c:pt idx="4777">
                  <c:v>19.904166666666661</c:v>
                </c:pt>
                <c:pt idx="4778">
                  <c:v>19.90833333333331</c:v>
                </c:pt>
                <c:pt idx="4779">
                  <c:v>19.912500000000001</c:v>
                </c:pt>
                <c:pt idx="4780">
                  <c:v>19.916666666666671</c:v>
                </c:pt>
                <c:pt idx="4781">
                  <c:v>19.920833333333309</c:v>
                </c:pt>
                <c:pt idx="4782">
                  <c:v>19.925000000000001</c:v>
                </c:pt>
                <c:pt idx="4783">
                  <c:v>19.929166666666671</c:v>
                </c:pt>
                <c:pt idx="4784">
                  <c:v>19.933333333333309</c:v>
                </c:pt>
                <c:pt idx="4785">
                  <c:v>19.9375</c:v>
                </c:pt>
                <c:pt idx="4786">
                  <c:v>19.94166666666667</c:v>
                </c:pt>
                <c:pt idx="4787">
                  <c:v>19.945833333333312</c:v>
                </c:pt>
                <c:pt idx="4788">
                  <c:v>19.95</c:v>
                </c:pt>
                <c:pt idx="4789">
                  <c:v>19.954166666666669</c:v>
                </c:pt>
                <c:pt idx="4790">
                  <c:v>19.958333333333311</c:v>
                </c:pt>
                <c:pt idx="4791">
                  <c:v>19.962499999999981</c:v>
                </c:pt>
                <c:pt idx="4792">
                  <c:v>19.966666666666661</c:v>
                </c:pt>
                <c:pt idx="4793">
                  <c:v>19.97083333333331</c:v>
                </c:pt>
                <c:pt idx="4794">
                  <c:v>19.975000000000001</c:v>
                </c:pt>
                <c:pt idx="4795">
                  <c:v>19.979166666666671</c:v>
                </c:pt>
                <c:pt idx="4796">
                  <c:v>19.983333333333309</c:v>
                </c:pt>
                <c:pt idx="4797">
                  <c:v>19.987500000000001</c:v>
                </c:pt>
                <c:pt idx="4798">
                  <c:v>19.991666666666671</c:v>
                </c:pt>
                <c:pt idx="4799">
                  <c:v>19.995833333333309</c:v>
                </c:pt>
                <c:pt idx="4800">
                  <c:v>20</c:v>
                </c:pt>
                <c:pt idx="4801">
                  <c:v>20.00416666666667</c:v>
                </c:pt>
                <c:pt idx="4802">
                  <c:v>20.008333333333312</c:v>
                </c:pt>
                <c:pt idx="4803">
                  <c:v>20.012499999999999</c:v>
                </c:pt>
                <c:pt idx="4804">
                  <c:v>20.016666666666669</c:v>
                </c:pt>
                <c:pt idx="4805">
                  <c:v>20.020833333333321</c:v>
                </c:pt>
                <c:pt idx="4806">
                  <c:v>20.024999999999999</c:v>
                </c:pt>
                <c:pt idx="4807">
                  <c:v>20.029166666666669</c:v>
                </c:pt>
                <c:pt idx="4808">
                  <c:v>20.03333333333331</c:v>
                </c:pt>
                <c:pt idx="4809">
                  <c:v>20.037500000000001</c:v>
                </c:pt>
                <c:pt idx="4810">
                  <c:v>20.041666666666671</c:v>
                </c:pt>
                <c:pt idx="4811">
                  <c:v>20.045833333333309</c:v>
                </c:pt>
                <c:pt idx="4812">
                  <c:v>20.05</c:v>
                </c:pt>
                <c:pt idx="4813">
                  <c:v>20.054166666666671</c:v>
                </c:pt>
                <c:pt idx="4814">
                  <c:v>20.058333333333309</c:v>
                </c:pt>
                <c:pt idx="4815">
                  <c:v>20.0625</c:v>
                </c:pt>
                <c:pt idx="4816">
                  <c:v>20.06666666666667</c:v>
                </c:pt>
                <c:pt idx="4817">
                  <c:v>20.070833333333319</c:v>
                </c:pt>
                <c:pt idx="4818">
                  <c:v>20.074999999999999</c:v>
                </c:pt>
                <c:pt idx="4819">
                  <c:v>20.079166666666669</c:v>
                </c:pt>
                <c:pt idx="4820">
                  <c:v>20.083333333333311</c:v>
                </c:pt>
                <c:pt idx="4821">
                  <c:v>20.087499999999999</c:v>
                </c:pt>
                <c:pt idx="4822">
                  <c:v>20.091666666666661</c:v>
                </c:pt>
                <c:pt idx="4823">
                  <c:v>20.09583333333331</c:v>
                </c:pt>
                <c:pt idx="4824">
                  <c:v>20.100000000000001</c:v>
                </c:pt>
                <c:pt idx="4825">
                  <c:v>20.104166666666671</c:v>
                </c:pt>
                <c:pt idx="4826">
                  <c:v>20.108333333333309</c:v>
                </c:pt>
                <c:pt idx="4827">
                  <c:v>20.112500000000001</c:v>
                </c:pt>
                <c:pt idx="4828">
                  <c:v>20.116666666666671</c:v>
                </c:pt>
                <c:pt idx="4829">
                  <c:v>20.120833333333319</c:v>
                </c:pt>
                <c:pt idx="4830">
                  <c:v>20.125</c:v>
                </c:pt>
                <c:pt idx="4831">
                  <c:v>20.12916666666667</c:v>
                </c:pt>
                <c:pt idx="4832">
                  <c:v>20.133333333333319</c:v>
                </c:pt>
                <c:pt idx="4833">
                  <c:v>20.137499999999999</c:v>
                </c:pt>
                <c:pt idx="4834">
                  <c:v>20.141666666666669</c:v>
                </c:pt>
                <c:pt idx="4835">
                  <c:v>20.145833333333321</c:v>
                </c:pt>
                <c:pt idx="4836">
                  <c:v>20.149999999999999</c:v>
                </c:pt>
                <c:pt idx="4837">
                  <c:v>20.154166666666669</c:v>
                </c:pt>
                <c:pt idx="4838">
                  <c:v>20.15833333333331</c:v>
                </c:pt>
                <c:pt idx="4839">
                  <c:v>20.162500000000001</c:v>
                </c:pt>
                <c:pt idx="4840">
                  <c:v>20.166666666666671</c:v>
                </c:pt>
                <c:pt idx="4841">
                  <c:v>20.17083333333332</c:v>
                </c:pt>
                <c:pt idx="4842">
                  <c:v>20.175000000000001</c:v>
                </c:pt>
                <c:pt idx="4843">
                  <c:v>20.179166666666671</c:v>
                </c:pt>
                <c:pt idx="4844">
                  <c:v>20.183333333333309</c:v>
                </c:pt>
                <c:pt idx="4845">
                  <c:v>20.1875</c:v>
                </c:pt>
                <c:pt idx="4846">
                  <c:v>20.19166666666667</c:v>
                </c:pt>
                <c:pt idx="4847">
                  <c:v>20.195833333333319</c:v>
                </c:pt>
                <c:pt idx="4848">
                  <c:v>20.2</c:v>
                </c:pt>
                <c:pt idx="4849">
                  <c:v>20.204166666666669</c:v>
                </c:pt>
                <c:pt idx="4850">
                  <c:v>20.208333333333311</c:v>
                </c:pt>
                <c:pt idx="4851">
                  <c:v>20.212499999999999</c:v>
                </c:pt>
                <c:pt idx="4852">
                  <c:v>20.216666666666661</c:v>
                </c:pt>
                <c:pt idx="4853">
                  <c:v>20.22083333333331</c:v>
                </c:pt>
                <c:pt idx="4854">
                  <c:v>20.225000000000001</c:v>
                </c:pt>
                <c:pt idx="4855">
                  <c:v>20.229166666666671</c:v>
                </c:pt>
                <c:pt idx="4856">
                  <c:v>20.233333333333309</c:v>
                </c:pt>
                <c:pt idx="4857">
                  <c:v>20.237500000000001</c:v>
                </c:pt>
                <c:pt idx="4858">
                  <c:v>20.241666666666671</c:v>
                </c:pt>
                <c:pt idx="4859">
                  <c:v>20.245833333333309</c:v>
                </c:pt>
                <c:pt idx="4860">
                  <c:v>20.25</c:v>
                </c:pt>
                <c:pt idx="4861">
                  <c:v>20.25416666666667</c:v>
                </c:pt>
                <c:pt idx="4862">
                  <c:v>20.258333333333312</c:v>
                </c:pt>
                <c:pt idx="4863">
                  <c:v>20.262499999999982</c:v>
                </c:pt>
                <c:pt idx="4864">
                  <c:v>20.266666666666669</c:v>
                </c:pt>
                <c:pt idx="4865">
                  <c:v>20.270833333333321</c:v>
                </c:pt>
                <c:pt idx="4866">
                  <c:v>20.274999999999999</c:v>
                </c:pt>
                <c:pt idx="4867">
                  <c:v>20.279166666666661</c:v>
                </c:pt>
                <c:pt idx="4868">
                  <c:v>20.28333333333331</c:v>
                </c:pt>
                <c:pt idx="4869">
                  <c:v>20.287500000000001</c:v>
                </c:pt>
                <c:pt idx="4870">
                  <c:v>20.291666666666671</c:v>
                </c:pt>
                <c:pt idx="4871">
                  <c:v>20.295833333333309</c:v>
                </c:pt>
                <c:pt idx="4872">
                  <c:v>20.3</c:v>
                </c:pt>
                <c:pt idx="4873">
                  <c:v>20.304166666666671</c:v>
                </c:pt>
                <c:pt idx="4874">
                  <c:v>20.308333333333309</c:v>
                </c:pt>
                <c:pt idx="4875">
                  <c:v>20.3125</c:v>
                </c:pt>
                <c:pt idx="4876">
                  <c:v>20.31666666666667</c:v>
                </c:pt>
                <c:pt idx="4877">
                  <c:v>20.320833333333319</c:v>
                </c:pt>
                <c:pt idx="4878">
                  <c:v>20.324999999999999</c:v>
                </c:pt>
                <c:pt idx="4879">
                  <c:v>20.329166666666669</c:v>
                </c:pt>
                <c:pt idx="4880">
                  <c:v>20.333333333333311</c:v>
                </c:pt>
                <c:pt idx="4881">
                  <c:v>20.337499999999999</c:v>
                </c:pt>
                <c:pt idx="4882">
                  <c:v>20.341666666666661</c:v>
                </c:pt>
                <c:pt idx="4883">
                  <c:v>20.34583333333331</c:v>
                </c:pt>
                <c:pt idx="4884">
                  <c:v>20.350000000000001</c:v>
                </c:pt>
                <c:pt idx="4885">
                  <c:v>20.354166666666671</c:v>
                </c:pt>
                <c:pt idx="4886">
                  <c:v>20.358333333333309</c:v>
                </c:pt>
                <c:pt idx="4887">
                  <c:v>20.362500000000001</c:v>
                </c:pt>
                <c:pt idx="4888">
                  <c:v>20.366666666666671</c:v>
                </c:pt>
                <c:pt idx="4889">
                  <c:v>20.370833333333319</c:v>
                </c:pt>
                <c:pt idx="4890">
                  <c:v>20.375</c:v>
                </c:pt>
                <c:pt idx="4891">
                  <c:v>20.37916666666667</c:v>
                </c:pt>
                <c:pt idx="4892">
                  <c:v>20.383333333333312</c:v>
                </c:pt>
                <c:pt idx="4893">
                  <c:v>20.387499999999999</c:v>
                </c:pt>
                <c:pt idx="4894">
                  <c:v>20.391666666666669</c:v>
                </c:pt>
                <c:pt idx="4895">
                  <c:v>20.395833333333311</c:v>
                </c:pt>
                <c:pt idx="4896">
                  <c:v>20.399999999999999</c:v>
                </c:pt>
                <c:pt idx="4897">
                  <c:v>20.404166666666661</c:v>
                </c:pt>
                <c:pt idx="4898">
                  <c:v>20.40833333333331</c:v>
                </c:pt>
                <c:pt idx="4899">
                  <c:v>20.412500000000001</c:v>
                </c:pt>
                <c:pt idx="4900">
                  <c:v>20.416666666666671</c:v>
                </c:pt>
                <c:pt idx="4901">
                  <c:v>20.420833333333309</c:v>
                </c:pt>
                <c:pt idx="4902">
                  <c:v>20.425000000000001</c:v>
                </c:pt>
                <c:pt idx="4903">
                  <c:v>20.429166666666671</c:v>
                </c:pt>
                <c:pt idx="4904">
                  <c:v>20.433333333333309</c:v>
                </c:pt>
                <c:pt idx="4905">
                  <c:v>20.4375</c:v>
                </c:pt>
                <c:pt idx="4906">
                  <c:v>20.44166666666667</c:v>
                </c:pt>
                <c:pt idx="4907">
                  <c:v>20.445833333333312</c:v>
                </c:pt>
                <c:pt idx="4908">
                  <c:v>20.45</c:v>
                </c:pt>
                <c:pt idx="4909">
                  <c:v>20.454166666666669</c:v>
                </c:pt>
                <c:pt idx="4910">
                  <c:v>20.458333333333311</c:v>
                </c:pt>
                <c:pt idx="4911">
                  <c:v>20.462499999999981</c:v>
                </c:pt>
                <c:pt idx="4912">
                  <c:v>20.466666666666661</c:v>
                </c:pt>
                <c:pt idx="4913">
                  <c:v>20.47083333333331</c:v>
                </c:pt>
                <c:pt idx="4914">
                  <c:v>20.475000000000001</c:v>
                </c:pt>
                <c:pt idx="4915">
                  <c:v>20.479166666666671</c:v>
                </c:pt>
                <c:pt idx="4916">
                  <c:v>20.483333333333309</c:v>
                </c:pt>
                <c:pt idx="4917">
                  <c:v>20.487500000000001</c:v>
                </c:pt>
                <c:pt idx="4918">
                  <c:v>20.491666666666671</c:v>
                </c:pt>
                <c:pt idx="4919">
                  <c:v>20.495833333333309</c:v>
                </c:pt>
                <c:pt idx="4920">
                  <c:v>20.5</c:v>
                </c:pt>
                <c:pt idx="4921">
                  <c:v>20.50416666666667</c:v>
                </c:pt>
                <c:pt idx="4922">
                  <c:v>20.508333333333312</c:v>
                </c:pt>
                <c:pt idx="4923">
                  <c:v>20.512499999999999</c:v>
                </c:pt>
                <c:pt idx="4924">
                  <c:v>20.516666666666669</c:v>
                </c:pt>
                <c:pt idx="4925">
                  <c:v>20.520833333333321</c:v>
                </c:pt>
                <c:pt idx="4926">
                  <c:v>20.524999999999999</c:v>
                </c:pt>
                <c:pt idx="4927">
                  <c:v>20.529166666666669</c:v>
                </c:pt>
                <c:pt idx="4928">
                  <c:v>20.53333333333331</c:v>
                </c:pt>
                <c:pt idx="4929">
                  <c:v>20.537500000000001</c:v>
                </c:pt>
                <c:pt idx="4930">
                  <c:v>20.541666666666671</c:v>
                </c:pt>
                <c:pt idx="4931">
                  <c:v>20.545833333333309</c:v>
                </c:pt>
                <c:pt idx="4932">
                  <c:v>20.55</c:v>
                </c:pt>
                <c:pt idx="4933">
                  <c:v>20.554166666666671</c:v>
                </c:pt>
                <c:pt idx="4934">
                  <c:v>20.558333333333309</c:v>
                </c:pt>
                <c:pt idx="4935">
                  <c:v>20.5625</c:v>
                </c:pt>
                <c:pt idx="4936">
                  <c:v>20.56666666666667</c:v>
                </c:pt>
                <c:pt idx="4937">
                  <c:v>20.570833333333319</c:v>
                </c:pt>
                <c:pt idx="4938">
                  <c:v>20.574999999999999</c:v>
                </c:pt>
                <c:pt idx="4939">
                  <c:v>20.579166666666669</c:v>
                </c:pt>
                <c:pt idx="4940">
                  <c:v>20.583333333333311</c:v>
                </c:pt>
                <c:pt idx="4941">
                  <c:v>20.587499999999999</c:v>
                </c:pt>
                <c:pt idx="4942">
                  <c:v>20.591666666666661</c:v>
                </c:pt>
                <c:pt idx="4943">
                  <c:v>20.59583333333331</c:v>
                </c:pt>
                <c:pt idx="4944">
                  <c:v>20.6</c:v>
                </c:pt>
                <c:pt idx="4945">
                  <c:v>20.604166666666671</c:v>
                </c:pt>
                <c:pt idx="4946">
                  <c:v>20.608333333333309</c:v>
                </c:pt>
                <c:pt idx="4947">
                  <c:v>20.612500000000001</c:v>
                </c:pt>
                <c:pt idx="4948">
                  <c:v>20.616666666666671</c:v>
                </c:pt>
                <c:pt idx="4949">
                  <c:v>20.620833333333319</c:v>
                </c:pt>
                <c:pt idx="4950">
                  <c:v>20.625</c:v>
                </c:pt>
                <c:pt idx="4951">
                  <c:v>20.62916666666667</c:v>
                </c:pt>
                <c:pt idx="4952">
                  <c:v>20.633333333333319</c:v>
                </c:pt>
                <c:pt idx="4953">
                  <c:v>20.637499999999999</c:v>
                </c:pt>
                <c:pt idx="4954">
                  <c:v>20.641666666666669</c:v>
                </c:pt>
                <c:pt idx="4955">
                  <c:v>20.645833333333311</c:v>
                </c:pt>
                <c:pt idx="4956">
                  <c:v>20.65</c:v>
                </c:pt>
                <c:pt idx="4957">
                  <c:v>20.654166666666669</c:v>
                </c:pt>
                <c:pt idx="4958">
                  <c:v>20.65833333333331</c:v>
                </c:pt>
                <c:pt idx="4959">
                  <c:v>20.662500000000001</c:v>
                </c:pt>
                <c:pt idx="4960">
                  <c:v>20.666666666666671</c:v>
                </c:pt>
                <c:pt idx="4961">
                  <c:v>20.67083333333332</c:v>
                </c:pt>
                <c:pt idx="4962">
                  <c:v>20.675000000000001</c:v>
                </c:pt>
                <c:pt idx="4963">
                  <c:v>20.679166666666671</c:v>
                </c:pt>
                <c:pt idx="4964">
                  <c:v>20.683333333333309</c:v>
                </c:pt>
                <c:pt idx="4965">
                  <c:v>20.6875</c:v>
                </c:pt>
                <c:pt idx="4966">
                  <c:v>20.69166666666667</c:v>
                </c:pt>
                <c:pt idx="4967">
                  <c:v>20.695833333333319</c:v>
                </c:pt>
                <c:pt idx="4968">
                  <c:v>20.7</c:v>
                </c:pt>
                <c:pt idx="4969">
                  <c:v>20.704166666666669</c:v>
                </c:pt>
                <c:pt idx="4970">
                  <c:v>20.708333333333311</c:v>
                </c:pt>
                <c:pt idx="4971">
                  <c:v>20.712499999999981</c:v>
                </c:pt>
                <c:pt idx="4972">
                  <c:v>20.716666666666661</c:v>
                </c:pt>
                <c:pt idx="4973">
                  <c:v>20.72083333333331</c:v>
                </c:pt>
                <c:pt idx="4974">
                  <c:v>20.725000000000001</c:v>
                </c:pt>
                <c:pt idx="4975">
                  <c:v>20.729166666666671</c:v>
                </c:pt>
                <c:pt idx="4976">
                  <c:v>20.733333333333309</c:v>
                </c:pt>
                <c:pt idx="4977">
                  <c:v>20.737500000000001</c:v>
                </c:pt>
                <c:pt idx="4978">
                  <c:v>20.741666666666671</c:v>
                </c:pt>
                <c:pt idx="4979">
                  <c:v>20.745833333333309</c:v>
                </c:pt>
                <c:pt idx="4980">
                  <c:v>20.75</c:v>
                </c:pt>
                <c:pt idx="4981">
                  <c:v>20.75416666666667</c:v>
                </c:pt>
                <c:pt idx="4982">
                  <c:v>20.758333333333312</c:v>
                </c:pt>
                <c:pt idx="4983">
                  <c:v>20.762499999999982</c:v>
                </c:pt>
                <c:pt idx="4984">
                  <c:v>20.766666666666669</c:v>
                </c:pt>
                <c:pt idx="4985">
                  <c:v>20.770833333333311</c:v>
                </c:pt>
                <c:pt idx="4986">
                  <c:v>20.774999999999999</c:v>
                </c:pt>
                <c:pt idx="4987">
                  <c:v>20.779166666666661</c:v>
                </c:pt>
                <c:pt idx="4988">
                  <c:v>20.78333333333331</c:v>
                </c:pt>
                <c:pt idx="4989">
                  <c:v>20.787500000000001</c:v>
                </c:pt>
                <c:pt idx="4990">
                  <c:v>20.791666666666671</c:v>
                </c:pt>
                <c:pt idx="4991">
                  <c:v>20.795833333333309</c:v>
                </c:pt>
                <c:pt idx="4992">
                  <c:v>20.8</c:v>
                </c:pt>
                <c:pt idx="4993">
                  <c:v>20.804166666666671</c:v>
                </c:pt>
                <c:pt idx="4994">
                  <c:v>20.808333333333309</c:v>
                </c:pt>
                <c:pt idx="4995">
                  <c:v>20.8125</c:v>
                </c:pt>
                <c:pt idx="4996">
                  <c:v>20.81666666666667</c:v>
                </c:pt>
                <c:pt idx="4997">
                  <c:v>20.820833333333319</c:v>
                </c:pt>
                <c:pt idx="4998">
                  <c:v>20.824999999999999</c:v>
                </c:pt>
                <c:pt idx="4999">
                  <c:v>20.829166666666669</c:v>
                </c:pt>
                <c:pt idx="5000">
                  <c:v>20.833333333333311</c:v>
                </c:pt>
                <c:pt idx="5001">
                  <c:v>20.837499999999999</c:v>
                </c:pt>
                <c:pt idx="5002">
                  <c:v>20.841666666666661</c:v>
                </c:pt>
                <c:pt idx="5003">
                  <c:v>20.84583333333331</c:v>
                </c:pt>
                <c:pt idx="5004">
                  <c:v>20.85</c:v>
                </c:pt>
                <c:pt idx="5005">
                  <c:v>20.854166666666671</c:v>
                </c:pt>
                <c:pt idx="5006">
                  <c:v>20.858333333333309</c:v>
                </c:pt>
                <c:pt idx="5007">
                  <c:v>20.862500000000001</c:v>
                </c:pt>
                <c:pt idx="5008">
                  <c:v>20.866666666666671</c:v>
                </c:pt>
                <c:pt idx="5009">
                  <c:v>20.870833333333319</c:v>
                </c:pt>
                <c:pt idx="5010">
                  <c:v>20.875</c:v>
                </c:pt>
                <c:pt idx="5011">
                  <c:v>20.87916666666667</c:v>
                </c:pt>
                <c:pt idx="5012">
                  <c:v>20.883333333333312</c:v>
                </c:pt>
                <c:pt idx="5013">
                  <c:v>20.887499999999999</c:v>
                </c:pt>
                <c:pt idx="5014">
                  <c:v>20.891666666666669</c:v>
                </c:pt>
                <c:pt idx="5015">
                  <c:v>20.895833333333311</c:v>
                </c:pt>
                <c:pt idx="5016">
                  <c:v>20.9</c:v>
                </c:pt>
                <c:pt idx="5017">
                  <c:v>20.904166666666661</c:v>
                </c:pt>
                <c:pt idx="5018">
                  <c:v>20.90833333333331</c:v>
                </c:pt>
                <c:pt idx="5019">
                  <c:v>20.912500000000001</c:v>
                </c:pt>
                <c:pt idx="5020">
                  <c:v>20.916666666666671</c:v>
                </c:pt>
                <c:pt idx="5021">
                  <c:v>20.920833333333309</c:v>
                </c:pt>
                <c:pt idx="5022">
                  <c:v>20.925000000000001</c:v>
                </c:pt>
                <c:pt idx="5023">
                  <c:v>20.929166666666671</c:v>
                </c:pt>
                <c:pt idx="5024">
                  <c:v>20.933333333333309</c:v>
                </c:pt>
                <c:pt idx="5025">
                  <c:v>20.9375</c:v>
                </c:pt>
                <c:pt idx="5026">
                  <c:v>20.94166666666667</c:v>
                </c:pt>
                <c:pt idx="5027">
                  <c:v>20.945833333333312</c:v>
                </c:pt>
                <c:pt idx="5028">
                  <c:v>20.95</c:v>
                </c:pt>
                <c:pt idx="5029">
                  <c:v>20.954166666666669</c:v>
                </c:pt>
                <c:pt idx="5030">
                  <c:v>20.958333333333311</c:v>
                </c:pt>
                <c:pt idx="5031">
                  <c:v>20.962499999999981</c:v>
                </c:pt>
                <c:pt idx="5032">
                  <c:v>20.966666666666661</c:v>
                </c:pt>
                <c:pt idx="5033">
                  <c:v>20.97083333333331</c:v>
                </c:pt>
                <c:pt idx="5034">
                  <c:v>20.975000000000001</c:v>
                </c:pt>
                <c:pt idx="5035">
                  <c:v>20.979166666666671</c:v>
                </c:pt>
                <c:pt idx="5036">
                  <c:v>20.983333333333309</c:v>
                </c:pt>
                <c:pt idx="5037">
                  <c:v>20.987500000000001</c:v>
                </c:pt>
                <c:pt idx="5038">
                  <c:v>20.991666666666671</c:v>
                </c:pt>
                <c:pt idx="5039">
                  <c:v>20.995833333333309</c:v>
                </c:pt>
                <c:pt idx="5040">
                  <c:v>21</c:v>
                </c:pt>
                <c:pt idx="5041">
                  <c:v>21.00416666666667</c:v>
                </c:pt>
                <c:pt idx="5042">
                  <c:v>21.008333333333312</c:v>
                </c:pt>
                <c:pt idx="5043">
                  <c:v>21.012499999999999</c:v>
                </c:pt>
                <c:pt idx="5044">
                  <c:v>21.016666666666669</c:v>
                </c:pt>
                <c:pt idx="5045">
                  <c:v>21.020833333333321</c:v>
                </c:pt>
                <c:pt idx="5046">
                  <c:v>21.024999999999999</c:v>
                </c:pt>
                <c:pt idx="5047">
                  <c:v>21.029166666666669</c:v>
                </c:pt>
                <c:pt idx="5048">
                  <c:v>21.03333333333331</c:v>
                </c:pt>
                <c:pt idx="5049">
                  <c:v>21.037500000000001</c:v>
                </c:pt>
                <c:pt idx="5050">
                  <c:v>21.041666666666671</c:v>
                </c:pt>
                <c:pt idx="5051">
                  <c:v>21.045833333333309</c:v>
                </c:pt>
                <c:pt idx="5052">
                  <c:v>21.05</c:v>
                </c:pt>
                <c:pt idx="5053">
                  <c:v>21.054166666666671</c:v>
                </c:pt>
                <c:pt idx="5054">
                  <c:v>21.058333333333309</c:v>
                </c:pt>
                <c:pt idx="5055">
                  <c:v>21.0625</c:v>
                </c:pt>
                <c:pt idx="5056">
                  <c:v>21.06666666666667</c:v>
                </c:pt>
                <c:pt idx="5057">
                  <c:v>21.070833333333319</c:v>
                </c:pt>
                <c:pt idx="5058">
                  <c:v>21.074999999999999</c:v>
                </c:pt>
                <c:pt idx="5059">
                  <c:v>21.079166666666669</c:v>
                </c:pt>
                <c:pt idx="5060">
                  <c:v>21.083333333333311</c:v>
                </c:pt>
                <c:pt idx="5061">
                  <c:v>21.087499999999999</c:v>
                </c:pt>
                <c:pt idx="5062">
                  <c:v>21.091666666666661</c:v>
                </c:pt>
                <c:pt idx="5063">
                  <c:v>21.09583333333331</c:v>
                </c:pt>
                <c:pt idx="5064">
                  <c:v>21.1</c:v>
                </c:pt>
                <c:pt idx="5065">
                  <c:v>21.104166666666671</c:v>
                </c:pt>
                <c:pt idx="5066">
                  <c:v>21.108333333333309</c:v>
                </c:pt>
                <c:pt idx="5067">
                  <c:v>21.112500000000001</c:v>
                </c:pt>
                <c:pt idx="5068">
                  <c:v>21.116666666666671</c:v>
                </c:pt>
                <c:pt idx="5069">
                  <c:v>21.120833333333319</c:v>
                </c:pt>
                <c:pt idx="5070">
                  <c:v>21.125</c:v>
                </c:pt>
                <c:pt idx="5071">
                  <c:v>21.12916666666667</c:v>
                </c:pt>
                <c:pt idx="5072">
                  <c:v>21.133333333333319</c:v>
                </c:pt>
                <c:pt idx="5073">
                  <c:v>21.137499999999999</c:v>
                </c:pt>
                <c:pt idx="5074">
                  <c:v>21.141666666666669</c:v>
                </c:pt>
                <c:pt idx="5075">
                  <c:v>21.145833333333321</c:v>
                </c:pt>
                <c:pt idx="5076">
                  <c:v>21.15</c:v>
                </c:pt>
                <c:pt idx="5077">
                  <c:v>21.154166666666669</c:v>
                </c:pt>
                <c:pt idx="5078">
                  <c:v>21.15833333333331</c:v>
                </c:pt>
                <c:pt idx="5079">
                  <c:v>21.162500000000001</c:v>
                </c:pt>
                <c:pt idx="5080">
                  <c:v>21.166666666666671</c:v>
                </c:pt>
                <c:pt idx="5081">
                  <c:v>21.17083333333332</c:v>
                </c:pt>
                <c:pt idx="5082">
                  <c:v>21.175000000000001</c:v>
                </c:pt>
                <c:pt idx="5083">
                  <c:v>21.179166666666671</c:v>
                </c:pt>
                <c:pt idx="5084">
                  <c:v>21.183333333333309</c:v>
                </c:pt>
                <c:pt idx="5085">
                  <c:v>21.1875</c:v>
                </c:pt>
                <c:pt idx="5086">
                  <c:v>21.19166666666667</c:v>
                </c:pt>
                <c:pt idx="5087">
                  <c:v>21.195833333333319</c:v>
                </c:pt>
                <c:pt idx="5088">
                  <c:v>21.2</c:v>
                </c:pt>
                <c:pt idx="5089">
                  <c:v>21.204166666666669</c:v>
                </c:pt>
                <c:pt idx="5090">
                  <c:v>21.208333333333311</c:v>
                </c:pt>
                <c:pt idx="5091">
                  <c:v>21.212499999999999</c:v>
                </c:pt>
                <c:pt idx="5092">
                  <c:v>21.216666666666661</c:v>
                </c:pt>
                <c:pt idx="5093">
                  <c:v>21.22083333333331</c:v>
                </c:pt>
                <c:pt idx="5094">
                  <c:v>21.225000000000001</c:v>
                </c:pt>
                <c:pt idx="5095">
                  <c:v>21.229166666666671</c:v>
                </c:pt>
                <c:pt idx="5096">
                  <c:v>21.233333333333309</c:v>
                </c:pt>
                <c:pt idx="5097">
                  <c:v>21.237500000000001</c:v>
                </c:pt>
                <c:pt idx="5098">
                  <c:v>21.241666666666671</c:v>
                </c:pt>
                <c:pt idx="5099">
                  <c:v>21.245833333333309</c:v>
                </c:pt>
                <c:pt idx="5100">
                  <c:v>21.25</c:v>
                </c:pt>
                <c:pt idx="5101">
                  <c:v>21.25416666666667</c:v>
                </c:pt>
                <c:pt idx="5102">
                  <c:v>21.258333333333312</c:v>
                </c:pt>
                <c:pt idx="5103">
                  <c:v>21.262499999999982</c:v>
                </c:pt>
                <c:pt idx="5104">
                  <c:v>21.266666666666669</c:v>
                </c:pt>
                <c:pt idx="5105">
                  <c:v>21.270833333333321</c:v>
                </c:pt>
                <c:pt idx="5106">
                  <c:v>21.274999999999999</c:v>
                </c:pt>
                <c:pt idx="5107">
                  <c:v>21.279166666666661</c:v>
                </c:pt>
                <c:pt idx="5108">
                  <c:v>21.28333333333331</c:v>
                </c:pt>
                <c:pt idx="5109">
                  <c:v>21.287500000000001</c:v>
                </c:pt>
                <c:pt idx="5110">
                  <c:v>21.291666666666671</c:v>
                </c:pt>
                <c:pt idx="5111">
                  <c:v>21.295833333333309</c:v>
                </c:pt>
                <c:pt idx="5112">
                  <c:v>21.3</c:v>
                </c:pt>
                <c:pt idx="5113">
                  <c:v>21.304166666666671</c:v>
                </c:pt>
                <c:pt idx="5114">
                  <c:v>21.308333333333309</c:v>
                </c:pt>
                <c:pt idx="5115">
                  <c:v>21.3125</c:v>
                </c:pt>
                <c:pt idx="5116">
                  <c:v>21.31666666666667</c:v>
                </c:pt>
                <c:pt idx="5117">
                  <c:v>21.320833333333319</c:v>
                </c:pt>
                <c:pt idx="5118">
                  <c:v>21.324999999999999</c:v>
                </c:pt>
                <c:pt idx="5119">
                  <c:v>21.329166666666669</c:v>
                </c:pt>
                <c:pt idx="5120">
                  <c:v>21.333333333333311</c:v>
                </c:pt>
                <c:pt idx="5121">
                  <c:v>21.337499999999999</c:v>
                </c:pt>
                <c:pt idx="5122">
                  <c:v>21.341666666666661</c:v>
                </c:pt>
                <c:pt idx="5123">
                  <c:v>21.34583333333331</c:v>
                </c:pt>
                <c:pt idx="5124">
                  <c:v>21.35</c:v>
                </c:pt>
                <c:pt idx="5125">
                  <c:v>21.354166666666671</c:v>
                </c:pt>
                <c:pt idx="5126">
                  <c:v>21.358333333333309</c:v>
                </c:pt>
                <c:pt idx="5127">
                  <c:v>21.362500000000001</c:v>
                </c:pt>
                <c:pt idx="5128">
                  <c:v>21.366666666666671</c:v>
                </c:pt>
                <c:pt idx="5129">
                  <c:v>21.370833333333319</c:v>
                </c:pt>
                <c:pt idx="5130">
                  <c:v>21.375</c:v>
                </c:pt>
                <c:pt idx="5131">
                  <c:v>21.37916666666667</c:v>
                </c:pt>
                <c:pt idx="5132">
                  <c:v>21.383333333333312</c:v>
                </c:pt>
                <c:pt idx="5133">
                  <c:v>21.387499999999999</c:v>
                </c:pt>
                <c:pt idx="5134">
                  <c:v>21.391666666666669</c:v>
                </c:pt>
                <c:pt idx="5135">
                  <c:v>21.395833333333311</c:v>
                </c:pt>
                <c:pt idx="5136">
                  <c:v>21.4</c:v>
                </c:pt>
                <c:pt idx="5137">
                  <c:v>21.404166666666661</c:v>
                </c:pt>
                <c:pt idx="5138">
                  <c:v>21.40833333333331</c:v>
                </c:pt>
                <c:pt idx="5139">
                  <c:v>21.412500000000001</c:v>
                </c:pt>
                <c:pt idx="5140">
                  <c:v>21.416666666666671</c:v>
                </c:pt>
                <c:pt idx="5141">
                  <c:v>21.420833333333309</c:v>
                </c:pt>
                <c:pt idx="5142">
                  <c:v>21.425000000000001</c:v>
                </c:pt>
                <c:pt idx="5143">
                  <c:v>21.429166666666671</c:v>
                </c:pt>
                <c:pt idx="5144">
                  <c:v>21.433333333333309</c:v>
                </c:pt>
                <c:pt idx="5145">
                  <c:v>21.4375</c:v>
                </c:pt>
                <c:pt idx="5146">
                  <c:v>21.44166666666667</c:v>
                </c:pt>
                <c:pt idx="5147">
                  <c:v>21.445833333333312</c:v>
                </c:pt>
                <c:pt idx="5148">
                  <c:v>21.45</c:v>
                </c:pt>
                <c:pt idx="5149">
                  <c:v>21.454166666666669</c:v>
                </c:pt>
                <c:pt idx="5150">
                  <c:v>21.458333333333311</c:v>
                </c:pt>
                <c:pt idx="5151">
                  <c:v>21.462499999999981</c:v>
                </c:pt>
                <c:pt idx="5152">
                  <c:v>21.466666666666661</c:v>
                </c:pt>
                <c:pt idx="5153">
                  <c:v>21.47083333333331</c:v>
                </c:pt>
                <c:pt idx="5154">
                  <c:v>21.475000000000001</c:v>
                </c:pt>
                <c:pt idx="5155">
                  <c:v>21.479166666666671</c:v>
                </c:pt>
                <c:pt idx="5156">
                  <c:v>21.483333333333309</c:v>
                </c:pt>
                <c:pt idx="5157">
                  <c:v>21.487500000000001</c:v>
                </c:pt>
                <c:pt idx="5158">
                  <c:v>21.491666666666671</c:v>
                </c:pt>
                <c:pt idx="5159">
                  <c:v>21.495833333333309</c:v>
                </c:pt>
                <c:pt idx="5160">
                  <c:v>21.5</c:v>
                </c:pt>
                <c:pt idx="5161">
                  <c:v>21.50416666666667</c:v>
                </c:pt>
                <c:pt idx="5162">
                  <c:v>21.508333333333312</c:v>
                </c:pt>
                <c:pt idx="5163">
                  <c:v>21.512499999999999</c:v>
                </c:pt>
                <c:pt idx="5164">
                  <c:v>21.516666666666669</c:v>
                </c:pt>
                <c:pt idx="5165">
                  <c:v>21.520833333333321</c:v>
                </c:pt>
                <c:pt idx="5166">
                  <c:v>21.524999999999999</c:v>
                </c:pt>
                <c:pt idx="5167">
                  <c:v>21.529166666666669</c:v>
                </c:pt>
                <c:pt idx="5168">
                  <c:v>21.53333333333331</c:v>
                </c:pt>
                <c:pt idx="5169">
                  <c:v>21.537500000000001</c:v>
                </c:pt>
                <c:pt idx="5170">
                  <c:v>21.541666666666671</c:v>
                </c:pt>
                <c:pt idx="5171">
                  <c:v>21.545833333333309</c:v>
                </c:pt>
                <c:pt idx="5172">
                  <c:v>21.55</c:v>
                </c:pt>
                <c:pt idx="5173">
                  <c:v>21.554166666666671</c:v>
                </c:pt>
                <c:pt idx="5174">
                  <c:v>21.558333333333309</c:v>
                </c:pt>
                <c:pt idx="5175">
                  <c:v>21.5625</c:v>
                </c:pt>
                <c:pt idx="5176">
                  <c:v>21.56666666666667</c:v>
                </c:pt>
                <c:pt idx="5177">
                  <c:v>21.570833333333319</c:v>
                </c:pt>
                <c:pt idx="5178">
                  <c:v>21.574999999999999</c:v>
                </c:pt>
                <c:pt idx="5179">
                  <c:v>21.579166666666669</c:v>
                </c:pt>
                <c:pt idx="5180">
                  <c:v>21.583333333333311</c:v>
                </c:pt>
                <c:pt idx="5181">
                  <c:v>21.587499999999999</c:v>
                </c:pt>
                <c:pt idx="5182">
                  <c:v>21.591666666666661</c:v>
                </c:pt>
                <c:pt idx="5183">
                  <c:v>21.59583333333331</c:v>
                </c:pt>
                <c:pt idx="5184">
                  <c:v>21.6</c:v>
                </c:pt>
                <c:pt idx="5185">
                  <c:v>21.604166666666671</c:v>
                </c:pt>
                <c:pt idx="5186">
                  <c:v>21.608333333333309</c:v>
                </c:pt>
                <c:pt idx="5187">
                  <c:v>21.612500000000001</c:v>
                </c:pt>
                <c:pt idx="5188">
                  <c:v>21.616666666666671</c:v>
                </c:pt>
                <c:pt idx="5189">
                  <c:v>21.620833333333319</c:v>
                </c:pt>
                <c:pt idx="5190">
                  <c:v>21.625</c:v>
                </c:pt>
                <c:pt idx="5191">
                  <c:v>21.62916666666667</c:v>
                </c:pt>
                <c:pt idx="5192">
                  <c:v>21.633333333333319</c:v>
                </c:pt>
                <c:pt idx="5193">
                  <c:v>21.637499999999999</c:v>
                </c:pt>
                <c:pt idx="5194">
                  <c:v>21.641666666666669</c:v>
                </c:pt>
                <c:pt idx="5195">
                  <c:v>21.645833333333311</c:v>
                </c:pt>
                <c:pt idx="5196">
                  <c:v>21.65</c:v>
                </c:pt>
                <c:pt idx="5197">
                  <c:v>21.654166666666669</c:v>
                </c:pt>
                <c:pt idx="5198">
                  <c:v>21.65833333333331</c:v>
                </c:pt>
                <c:pt idx="5199">
                  <c:v>21.662500000000001</c:v>
                </c:pt>
                <c:pt idx="5200">
                  <c:v>21.666666666666671</c:v>
                </c:pt>
                <c:pt idx="5201">
                  <c:v>21.67083333333332</c:v>
                </c:pt>
                <c:pt idx="5202">
                  <c:v>21.675000000000001</c:v>
                </c:pt>
                <c:pt idx="5203">
                  <c:v>21.679166666666671</c:v>
                </c:pt>
                <c:pt idx="5204">
                  <c:v>21.683333333333309</c:v>
                </c:pt>
                <c:pt idx="5205">
                  <c:v>21.6875</c:v>
                </c:pt>
                <c:pt idx="5206">
                  <c:v>21.69166666666667</c:v>
                </c:pt>
                <c:pt idx="5207">
                  <c:v>21.695833333333319</c:v>
                </c:pt>
                <c:pt idx="5208">
                  <c:v>21.7</c:v>
                </c:pt>
                <c:pt idx="5209">
                  <c:v>21.704166666666669</c:v>
                </c:pt>
                <c:pt idx="5210">
                  <c:v>21.708333333333311</c:v>
                </c:pt>
                <c:pt idx="5211">
                  <c:v>21.712499999999981</c:v>
                </c:pt>
                <c:pt idx="5212">
                  <c:v>21.716666666666661</c:v>
                </c:pt>
                <c:pt idx="5213">
                  <c:v>21.72083333333331</c:v>
                </c:pt>
                <c:pt idx="5214">
                  <c:v>21.725000000000001</c:v>
                </c:pt>
                <c:pt idx="5215">
                  <c:v>21.729166666666671</c:v>
                </c:pt>
                <c:pt idx="5216">
                  <c:v>21.733333333333309</c:v>
                </c:pt>
                <c:pt idx="5217">
                  <c:v>21.737500000000001</c:v>
                </c:pt>
                <c:pt idx="5218">
                  <c:v>21.741666666666671</c:v>
                </c:pt>
                <c:pt idx="5219">
                  <c:v>21.745833333333309</c:v>
                </c:pt>
                <c:pt idx="5220">
                  <c:v>21.75</c:v>
                </c:pt>
                <c:pt idx="5221">
                  <c:v>21.75416666666667</c:v>
                </c:pt>
                <c:pt idx="5222">
                  <c:v>21.758333333333312</c:v>
                </c:pt>
                <c:pt idx="5223">
                  <c:v>21.762499999999982</c:v>
                </c:pt>
                <c:pt idx="5224">
                  <c:v>21.766666666666669</c:v>
                </c:pt>
                <c:pt idx="5225">
                  <c:v>21.770833333333311</c:v>
                </c:pt>
                <c:pt idx="5226">
                  <c:v>21.774999999999999</c:v>
                </c:pt>
                <c:pt idx="5227">
                  <c:v>21.779166666666661</c:v>
                </c:pt>
                <c:pt idx="5228">
                  <c:v>21.78333333333331</c:v>
                </c:pt>
                <c:pt idx="5229">
                  <c:v>21.787500000000001</c:v>
                </c:pt>
                <c:pt idx="5230">
                  <c:v>21.791666666666671</c:v>
                </c:pt>
                <c:pt idx="5231">
                  <c:v>21.795833333333309</c:v>
                </c:pt>
                <c:pt idx="5232">
                  <c:v>21.8</c:v>
                </c:pt>
                <c:pt idx="5233">
                  <c:v>21.804166666666671</c:v>
                </c:pt>
                <c:pt idx="5234">
                  <c:v>21.808333333333309</c:v>
                </c:pt>
                <c:pt idx="5235">
                  <c:v>21.8125</c:v>
                </c:pt>
                <c:pt idx="5236">
                  <c:v>21.81666666666667</c:v>
                </c:pt>
                <c:pt idx="5237">
                  <c:v>21.820833333333319</c:v>
                </c:pt>
                <c:pt idx="5238">
                  <c:v>21.824999999999999</c:v>
                </c:pt>
                <c:pt idx="5239">
                  <c:v>21.829166666666669</c:v>
                </c:pt>
                <c:pt idx="5240">
                  <c:v>21.833333333333311</c:v>
                </c:pt>
                <c:pt idx="5241">
                  <c:v>21.837499999999999</c:v>
                </c:pt>
                <c:pt idx="5242">
                  <c:v>21.841666666666661</c:v>
                </c:pt>
                <c:pt idx="5243">
                  <c:v>21.84583333333331</c:v>
                </c:pt>
                <c:pt idx="5244">
                  <c:v>21.85</c:v>
                </c:pt>
                <c:pt idx="5245">
                  <c:v>21.854166666666671</c:v>
                </c:pt>
                <c:pt idx="5246">
                  <c:v>21.858333333333309</c:v>
                </c:pt>
                <c:pt idx="5247">
                  <c:v>21.862500000000001</c:v>
                </c:pt>
                <c:pt idx="5248">
                  <c:v>21.866666666666671</c:v>
                </c:pt>
                <c:pt idx="5249">
                  <c:v>21.870833333333319</c:v>
                </c:pt>
                <c:pt idx="5250">
                  <c:v>21.875</c:v>
                </c:pt>
                <c:pt idx="5251">
                  <c:v>21.87916666666667</c:v>
                </c:pt>
                <c:pt idx="5252">
                  <c:v>21.883333333333312</c:v>
                </c:pt>
                <c:pt idx="5253">
                  <c:v>21.887499999999999</c:v>
                </c:pt>
                <c:pt idx="5254">
                  <c:v>21.891666666666669</c:v>
                </c:pt>
                <c:pt idx="5255">
                  <c:v>21.895833333333311</c:v>
                </c:pt>
                <c:pt idx="5256">
                  <c:v>21.9</c:v>
                </c:pt>
                <c:pt idx="5257">
                  <c:v>21.904166666666661</c:v>
                </c:pt>
                <c:pt idx="5258">
                  <c:v>21.90833333333331</c:v>
                </c:pt>
                <c:pt idx="5259">
                  <c:v>21.912500000000001</c:v>
                </c:pt>
                <c:pt idx="5260">
                  <c:v>21.916666666666671</c:v>
                </c:pt>
                <c:pt idx="5261">
                  <c:v>21.920833333333309</c:v>
                </c:pt>
                <c:pt idx="5262">
                  <c:v>21.925000000000001</c:v>
                </c:pt>
                <c:pt idx="5263">
                  <c:v>21.929166666666671</c:v>
                </c:pt>
                <c:pt idx="5264">
                  <c:v>21.933333333333309</c:v>
                </c:pt>
                <c:pt idx="5265">
                  <c:v>21.9375</c:v>
                </c:pt>
                <c:pt idx="5266">
                  <c:v>21.94166666666667</c:v>
                </c:pt>
                <c:pt idx="5267">
                  <c:v>21.945833333333312</c:v>
                </c:pt>
                <c:pt idx="5268">
                  <c:v>21.95</c:v>
                </c:pt>
                <c:pt idx="5269">
                  <c:v>21.954166666666669</c:v>
                </c:pt>
                <c:pt idx="5270">
                  <c:v>21.958333333333311</c:v>
                </c:pt>
                <c:pt idx="5271">
                  <c:v>21.962499999999981</c:v>
                </c:pt>
                <c:pt idx="5272">
                  <c:v>21.966666666666661</c:v>
                </c:pt>
                <c:pt idx="5273">
                  <c:v>21.97083333333331</c:v>
                </c:pt>
                <c:pt idx="5274">
                  <c:v>21.975000000000001</c:v>
                </c:pt>
                <c:pt idx="5275">
                  <c:v>21.979166666666671</c:v>
                </c:pt>
                <c:pt idx="5276">
                  <c:v>21.983333333333309</c:v>
                </c:pt>
                <c:pt idx="5277">
                  <c:v>21.987500000000001</c:v>
                </c:pt>
                <c:pt idx="5278">
                  <c:v>21.991666666666671</c:v>
                </c:pt>
                <c:pt idx="5279">
                  <c:v>21.995833333333309</c:v>
                </c:pt>
                <c:pt idx="5280">
                  <c:v>22</c:v>
                </c:pt>
                <c:pt idx="5281">
                  <c:v>22.00416666666667</c:v>
                </c:pt>
                <c:pt idx="5282">
                  <c:v>22.008333333333312</c:v>
                </c:pt>
                <c:pt idx="5283">
                  <c:v>22.012499999999999</c:v>
                </c:pt>
                <c:pt idx="5284">
                  <c:v>22.016666666666669</c:v>
                </c:pt>
                <c:pt idx="5285">
                  <c:v>22.020833333333321</c:v>
                </c:pt>
                <c:pt idx="5286">
                  <c:v>22.024999999999999</c:v>
                </c:pt>
                <c:pt idx="5287">
                  <c:v>22.029166666666669</c:v>
                </c:pt>
                <c:pt idx="5288">
                  <c:v>22.03333333333331</c:v>
                </c:pt>
                <c:pt idx="5289">
                  <c:v>22.037500000000001</c:v>
                </c:pt>
                <c:pt idx="5290">
                  <c:v>22.041666666666671</c:v>
                </c:pt>
                <c:pt idx="5291">
                  <c:v>22.045833333333309</c:v>
                </c:pt>
                <c:pt idx="5292">
                  <c:v>22.05</c:v>
                </c:pt>
                <c:pt idx="5293">
                  <c:v>22.054166666666671</c:v>
                </c:pt>
                <c:pt idx="5294">
                  <c:v>22.058333333333309</c:v>
                </c:pt>
                <c:pt idx="5295">
                  <c:v>22.0625</c:v>
                </c:pt>
                <c:pt idx="5296">
                  <c:v>22.06666666666667</c:v>
                </c:pt>
                <c:pt idx="5297">
                  <c:v>22.070833333333319</c:v>
                </c:pt>
                <c:pt idx="5298">
                  <c:v>22.074999999999999</c:v>
                </c:pt>
                <c:pt idx="5299">
                  <c:v>22.079166666666669</c:v>
                </c:pt>
                <c:pt idx="5300">
                  <c:v>22.083333333333311</c:v>
                </c:pt>
                <c:pt idx="5301">
                  <c:v>22.087499999999999</c:v>
                </c:pt>
                <c:pt idx="5302">
                  <c:v>22.091666666666661</c:v>
                </c:pt>
                <c:pt idx="5303">
                  <c:v>22.09583333333331</c:v>
                </c:pt>
                <c:pt idx="5304">
                  <c:v>22.1</c:v>
                </c:pt>
                <c:pt idx="5305">
                  <c:v>22.104166666666671</c:v>
                </c:pt>
                <c:pt idx="5306">
                  <c:v>22.108333333333309</c:v>
                </c:pt>
                <c:pt idx="5307">
                  <c:v>22.112500000000001</c:v>
                </c:pt>
                <c:pt idx="5308">
                  <c:v>22.116666666666671</c:v>
                </c:pt>
                <c:pt idx="5309">
                  <c:v>22.120833333333319</c:v>
                </c:pt>
                <c:pt idx="5310">
                  <c:v>22.125</c:v>
                </c:pt>
                <c:pt idx="5311">
                  <c:v>22.12916666666667</c:v>
                </c:pt>
                <c:pt idx="5312">
                  <c:v>22.133333333333319</c:v>
                </c:pt>
                <c:pt idx="5313">
                  <c:v>22.137499999999999</c:v>
                </c:pt>
                <c:pt idx="5314">
                  <c:v>22.141666666666669</c:v>
                </c:pt>
                <c:pt idx="5315">
                  <c:v>22.145833333333321</c:v>
                </c:pt>
                <c:pt idx="5316">
                  <c:v>22.15</c:v>
                </c:pt>
                <c:pt idx="5317">
                  <c:v>22.154166666666669</c:v>
                </c:pt>
                <c:pt idx="5318">
                  <c:v>22.15833333333331</c:v>
                </c:pt>
                <c:pt idx="5319">
                  <c:v>22.162500000000001</c:v>
                </c:pt>
                <c:pt idx="5320">
                  <c:v>22.166666666666671</c:v>
                </c:pt>
                <c:pt idx="5321">
                  <c:v>22.17083333333332</c:v>
                </c:pt>
                <c:pt idx="5322">
                  <c:v>22.175000000000001</c:v>
                </c:pt>
                <c:pt idx="5323">
                  <c:v>22.179166666666671</c:v>
                </c:pt>
                <c:pt idx="5324">
                  <c:v>22.183333333333309</c:v>
                </c:pt>
                <c:pt idx="5325">
                  <c:v>22.1875</c:v>
                </c:pt>
                <c:pt idx="5326">
                  <c:v>22.19166666666667</c:v>
                </c:pt>
                <c:pt idx="5327">
                  <c:v>22.195833333333319</c:v>
                </c:pt>
                <c:pt idx="5328">
                  <c:v>22.2</c:v>
                </c:pt>
                <c:pt idx="5329">
                  <c:v>22.204166666666669</c:v>
                </c:pt>
                <c:pt idx="5330">
                  <c:v>22.208333333333311</c:v>
                </c:pt>
                <c:pt idx="5331">
                  <c:v>22.212499999999999</c:v>
                </c:pt>
                <c:pt idx="5332">
                  <c:v>22.216666666666661</c:v>
                </c:pt>
                <c:pt idx="5333">
                  <c:v>22.22083333333331</c:v>
                </c:pt>
                <c:pt idx="5334">
                  <c:v>22.225000000000001</c:v>
                </c:pt>
                <c:pt idx="5335">
                  <c:v>22.229166666666671</c:v>
                </c:pt>
                <c:pt idx="5336">
                  <c:v>22.233333333333309</c:v>
                </c:pt>
                <c:pt idx="5337">
                  <c:v>22.237500000000001</c:v>
                </c:pt>
                <c:pt idx="5338">
                  <c:v>22.241666666666671</c:v>
                </c:pt>
                <c:pt idx="5339">
                  <c:v>22.245833333333309</c:v>
                </c:pt>
                <c:pt idx="5340">
                  <c:v>22.25</c:v>
                </c:pt>
                <c:pt idx="5341">
                  <c:v>22.25416666666667</c:v>
                </c:pt>
                <c:pt idx="5342">
                  <c:v>22.258333333333312</c:v>
                </c:pt>
                <c:pt idx="5343">
                  <c:v>22.262499999999982</c:v>
                </c:pt>
                <c:pt idx="5344">
                  <c:v>22.266666666666669</c:v>
                </c:pt>
                <c:pt idx="5345">
                  <c:v>22.270833333333321</c:v>
                </c:pt>
                <c:pt idx="5346">
                  <c:v>22.274999999999999</c:v>
                </c:pt>
                <c:pt idx="5347">
                  <c:v>22.279166666666661</c:v>
                </c:pt>
                <c:pt idx="5348">
                  <c:v>22.28333333333331</c:v>
                </c:pt>
                <c:pt idx="5349">
                  <c:v>22.287500000000001</c:v>
                </c:pt>
                <c:pt idx="5350">
                  <c:v>22.291666666666671</c:v>
                </c:pt>
                <c:pt idx="5351">
                  <c:v>22.295833333333309</c:v>
                </c:pt>
                <c:pt idx="5352">
                  <c:v>22.3</c:v>
                </c:pt>
                <c:pt idx="5353">
                  <c:v>22.304166666666671</c:v>
                </c:pt>
                <c:pt idx="5354">
                  <c:v>22.308333333333309</c:v>
                </c:pt>
                <c:pt idx="5355">
                  <c:v>22.3125</c:v>
                </c:pt>
                <c:pt idx="5356">
                  <c:v>22.31666666666667</c:v>
                </c:pt>
                <c:pt idx="5357">
                  <c:v>22.320833333333319</c:v>
                </c:pt>
                <c:pt idx="5358">
                  <c:v>22.324999999999999</c:v>
                </c:pt>
                <c:pt idx="5359">
                  <c:v>22.329166666666669</c:v>
                </c:pt>
                <c:pt idx="5360">
                  <c:v>22.333333333333311</c:v>
                </c:pt>
                <c:pt idx="5361">
                  <c:v>22.337499999999999</c:v>
                </c:pt>
                <c:pt idx="5362">
                  <c:v>22.341666666666661</c:v>
                </c:pt>
                <c:pt idx="5363">
                  <c:v>22.34583333333331</c:v>
                </c:pt>
                <c:pt idx="5364">
                  <c:v>22.35</c:v>
                </c:pt>
                <c:pt idx="5365">
                  <c:v>22.354166666666671</c:v>
                </c:pt>
                <c:pt idx="5366">
                  <c:v>22.358333333333309</c:v>
                </c:pt>
                <c:pt idx="5367">
                  <c:v>22.362500000000001</c:v>
                </c:pt>
                <c:pt idx="5368">
                  <c:v>22.366666666666671</c:v>
                </c:pt>
                <c:pt idx="5369">
                  <c:v>22.370833333333319</c:v>
                </c:pt>
                <c:pt idx="5370">
                  <c:v>22.375</c:v>
                </c:pt>
                <c:pt idx="5371">
                  <c:v>22.37916666666667</c:v>
                </c:pt>
                <c:pt idx="5372">
                  <c:v>22.383333333333312</c:v>
                </c:pt>
                <c:pt idx="5373">
                  <c:v>22.387499999999999</c:v>
                </c:pt>
                <c:pt idx="5374">
                  <c:v>22.391666666666669</c:v>
                </c:pt>
                <c:pt idx="5375">
                  <c:v>22.395833333333311</c:v>
                </c:pt>
                <c:pt idx="5376">
                  <c:v>22.4</c:v>
                </c:pt>
                <c:pt idx="5377">
                  <c:v>22.404166666666661</c:v>
                </c:pt>
                <c:pt idx="5378">
                  <c:v>22.40833333333331</c:v>
                </c:pt>
                <c:pt idx="5379">
                  <c:v>22.412500000000001</c:v>
                </c:pt>
                <c:pt idx="5380">
                  <c:v>22.416666666666671</c:v>
                </c:pt>
                <c:pt idx="5381">
                  <c:v>22.420833333333309</c:v>
                </c:pt>
                <c:pt idx="5382">
                  <c:v>22.425000000000001</c:v>
                </c:pt>
                <c:pt idx="5383">
                  <c:v>22.429166666666671</c:v>
                </c:pt>
                <c:pt idx="5384">
                  <c:v>22.433333333333309</c:v>
                </c:pt>
                <c:pt idx="5385">
                  <c:v>22.4375</c:v>
                </c:pt>
                <c:pt idx="5386">
                  <c:v>22.44166666666667</c:v>
                </c:pt>
                <c:pt idx="5387">
                  <c:v>22.445833333333312</c:v>
                </c:pt>
                <c:pt idx="5388">
                  <c:v>22.45</c:v>
                </c:pt>
                <c:pt idx="5389">
                  <c:v>22.454166666666669</c:v>
                </c:pt>
                <c:pt idx="5390">
                  <c:v>22.458333333333311</c:v>
                </c:pt>
                <c:pt idx="5391">
                  <c:v>22.462499999999981</c:v>
                </c:pt>
                <c:pt idx="5392">
                  <c:v>22.466666666666661</c:v>
                </c:pt>
                <c:pt idx="5393">
                  <c:v>22.47083333333331</c:v>
                </c:pt>
                <c:pt idx="5394">
                  <c:v>22.475000000000001</c:v>
                </c:pt>
                <c:pt idx="5395">
                  <c:v>22.479166666666671</c:v>
                </c:pt>
                <c:pt idx="5396">
                  <c:v>22.483333333333309</c:v>
                </c:pt>
                <c:pt idx="5397">
                  <c:v>22.487500000000001</c:v>
                </c:pt>
                <c:pt idx="5398">
                  <c:v>22.491666666666671</c:v>
                </c:pt>
                <c:pt idx="5399">
                  <c:v>22.495833333333309</c:v>
                </c:pt>
                <c:pt idx="5400">
                  <c:v>22.5</c:v>
                </c:pt>
                <c:pt idx="5401">
                  <c:v>22.50416666666667</c:v>
                </c:pt>
                <c:pt idx="5402">
                  <c:v>22.508333333333312</c:v>
                </c:pt>
                <c:pt idx="5403">
                  <c:v>22.512499999999999</c:v>
                </c:pt>
                <c:pt idx="5404">
                  <c:v>22.516666666666669</c:v>
                </c:pt>
                <c:pt idx="5405">
                  <c:v>22.520833333333321</c:v>
                </c:pt>
                <c:pt idx="5406">
                  <c:v>22.524999999999999</c:v>
                </c:pt>
                <c:pt idx="5407">
                  <c:v>22.529166666666669</c:v>
                </c:pt>
                <c:pt idx="5408">
                  <c:v>22.53333333333331</c:v>
                </c:pt>
                <c:pt idx="5409">
                  <c:v>22.537500000000001</c:v>
                </c:pt>
                <c:pt idx="5410">
                  <c:v>22.541666666666671</c:v>
                </c:pt>
                <c:pt idx="5411">
                  <c:v>22.545833333333309</c:v>
                </c:pt>
                <c:pt idx="5412">
                  <c:v>22.55</c:v>
                </c:pt>
                <c:pt idx="5413">
                  <c:v>22.554166666666671</c:v>
                </c:pt>
                <c:pt idx="5414">
                  <c:v>22.558333333333309</c:v>
                </c:pt>
                <c:pt idx="5415">
                  <c:v>22.5625</c:v>
                </c:pt>
                <c:pt idx="5416">
                  <c:v>22.56666666666667</c:v>
                </c:pt>
                <c:pt idx="5417">
                  <c:v>22.570833333333319</c:v>
                </c:pt>
                <c:pt idx="5418">
                  <c:v>22.574999999999999</c:v>
                </c:pt>
                <c:pt idx="5419">
                  <c:v>22.579166666666669</c:v>
                </c:pt>
                <c:pt idx="5420">
                  <c:v>22.583333333333311</c:v>
                </c:pt>
                <c:pt idx="5421">
                  <c:v>22.587499999999999</c:v>
                </c:pt>
                <c:pt idx="5422">
                  <c:v>22.591666666666661</c:v>
                </c:pt>
                <c:pt idx="5423">
                  <c:v>22.59583333333331</c:v>
                </c:pt>
                <c:pt idx="5424">
                  <c:v>22.6</c:v>
                </c:pt>
                <c:pt idx="5425">
                  <c:v>22.604166666666671</c:v>
                </c:pt>
                <c:pt idx="5426">
                  <c:v>22.608333333333309</c:v>
                </c:pt>
                <c:pt idx="5427">
                  <c:v>22.612500000000001</c:v>
                </c:pt>
                <c:pt idx="5428">
                  <c:v>22.616666666666671</c:v>
                </c:pt>
                <c:pt idx="5429">
                  <c:v>22.620833333333319</c:v>
                </c:pt>
                <c:pt idx="5430">
                  <c:v>22.625</c:v>
                </c:pt>
                <c:pt idx="5431">
                  <c:v>22.62916666666667</c:v>
                </c:pt>
                <c:pt idx="5432">
                  <c:v>22.633333333333319</c:v>
                </c:pt>
                <c:pt idx="5433">
                  <c:v>22.637499999999999</c:v>
                </c:pt>
                <c:pt idx="5434">
                  <c:v>22.641666666666669</c:v>
                </c:pt>
                <c:pt idx="5435">
                  <c:v>22.645833333333311</c:v>
                </c:pt>
                <c:pt idx="5436">
                  <c:v>22.65</c:v>
                </c:pt>
                <c:pt idx="5437">
                  <c:v>22.654166666666669</c:v>
                </c:pt>
                <c:pt idx="5438">
                  <c:v>22.65833333333331</c:v>
                </c:pt>
                <c:pt idx="5439">
                  <c:v>22.662500000000001</c:v>
                </c:pt>
                <c:pt idx="5440">
                  <c:v>22.666666666666671</c:v>
                </c:pt>
                <c:pt idx="5441">
                  <c:v>22.67083333333332</c:v>
                </c:pt>
                <c:pt idx="5442">
                  <c:v>22.675000000000001</c:v>
                </c:pt>
                <c:pt idx="5443">
                  <c:v>22.679166666666671</c:v>
                </c:pt>
                <c:pt idx="5444">
                  <c:v>22.683333333333309</c:v>
                </c:pt>
                <c:pt idx="5445">
                  <c:v>22.6875</c:v>
                </c:pt>
                <c:pt idx="5446">
                  <c:v>22.69166666666667</c:v>
                </c:pt>
                <c:pt idx="5447">
                  <c:v>22.695833333333319</c:v>
                </c:pt>
                <c:pt idx="5448">
                  <c:v>22.7</c:v>
                </c:pt>
                <c:pt idx="5449">
                  <c:v>22.704166666666669</c:v>
                </c:pt>
                <c:pt idx="5450">
                  <c:v>22.708333333333311</c:v>
                </c:pt>
                <c:pt idx="5451">
                  <c:v>22.712499999999981</c:v>
                </c:pt>
                <c:pt idx="5452">
                  <c:v>22.716666666666661</c:v>
                </c:pt>
                <c:pt idx="5453">
                  <c:v>22.72083333333331</c:v>
                </c:pt>
                <c:pt idx="5454">
                  <c:v>22.725000000000001</c:v>
                </c:pt>
                <c:pt idx="5455">
                  <c:v>22.729166666666671</c:v>
                </c:pt>
                <c:pt idx="5456">
                  <c:v>22.733333333333309</c:v>
                </c:pt>
                <c:pt idx="5457">
                  <c:v>22.737500000000001</c:v>
                </c:pt>
                <c:pt idx="5458">
                  <c:v>22.741666666666671</c:v>
                </c:pt>
                <c:pt idx="5459">
                  <c:v>22.745833333333309</c:v>
                </c:pt>
                <c:pt idx="5460">
                  <c:v>22.75</c:v>
                </c:pt>
                <c:pt idx="5461">
                  <c:v>22.75416666666667</c:v>
                </c:pt>
                <c:pt idx="5462">
                  <c:v>22.758333333333312</c:v>
                </c:pt>
                <c:pt idx="5463">
                  <c:v>22.762499999999982</c:v>
                </c:pt>
                <c:pt idx="5464">
                  <c:v>22.766666666666669</c:v>
                </c:pt>
                <c:pt idx="5465">
                  <c:v>22.770833333333311</c:v>
                </c:pt>
                <c:pt idx="5466">
                  <c:v>22.774999999999999</c:v>
                </c:pt>
                <c:pt idx="5467">
                  <c:v>22.779166666666661</c:v>
                </c:pt>
                <c:pt idx="5468">
                  <c:v>22.78333333333331</c:v>
                </c:pt>
                <c:pt idx="5469">
                  <c:v>22.787500000000001</c:v>
                </c:pt>
                <c:pt idx="5470">
                  <c:v>22.791666666666671</c:v>
                </c:pt>
                <c:pt idx="5471">
                  <c:v>22.795833333333309</c:v>
                </c:pt>
                <c:pt idx="5472">
                  <c:v>22.8</c:v>
                </c:pt>
                <c:pt idx="5473">
                  <c:v>22.804166666666671</c:v>
                </c:pt>
                <c:pt idx="5474">
                  <c:v>22.808333333333309</c:v>
                </c:pt>
                <c:pt idx="5475">
                  <c:v>22.8125</c:v>
                </c:pt>
                <c:pt idx="5476">
                  <c:v>22.81666666666667</c:v>
                </c:pt>
                <c:pt idx="5477">
                  <c:v>22.820833333333319</c:v>
                </c:pt>
                <c:pt idx="5478">
                  <c:v>22.824999999999999</c:v>
                </c:pt>
                <c:pt idx="5479">
                  <c:v>22.829166666666669</c:v>
                </c:pt>
                <c:pt idx="5480">
                  <c:v>22.833333333333311</c:v>
                </c:pt>
                <c:pt idx="5481">
                  <c:v>22.837499999999999</c:v>
                </c:pt>
                <c:pt idx="5482">
                  <c:v>22.841666666666661</c:v>
                </c:pt>
                <c:pt idx="5483">
                  <c:v>22.84583333333331</c:v>
                </c:pt>
                <c:pt idx="5484">
                  <c:v>22.85</c:v>
                </c:pt>
                <c:pt idx="5485">
                  <c:v>22.854166666666671</c:v>
                </c:pt>
                <c:pt idx="5486">
                  <c:v>22.858333333333309</c:v>
                </c:pt>
                <c:pt idx="5487">
                  <c:v>22.862500000000001</c:v>
                </c:pt>
                <c:pt idx="5488">
                  <c:v>22.866666666666671</c:v>
                </c:pt>
                <c:pt idx="5489">
                  <c:v>22.870833333333319</c:v>
                </c:pt>
                <c:pt idx="5490">
                  <c:v>22.875</c:v>
                </c:pt>
                <c:pt idx="5491">
                  <c:v>22.87916666666667</c:v>
                </c:pt>
                <c:pt idx="5492">
                  <c:v>22.883333333333312</c:v>
                </c:pt>
                <c:pt idx="5493">
                  <c:v>22.887499999999999</c:v>
                </c:pt>
                <c:pt idx="5494">
                  <c:v>22.891666666666669</c:v>
                </c:pt>
                <c:pt idx="5495">
                  <c:v>22.895833333333311</c:v>
                </c:pt>
                <c:pt idx="5496">
                  <c:v>22.9</c:v>
                </c:pt>
                <c:pt idx="5497">
                  <c:v>22.904166666666661</c:v>
                </c:pt>
                <c:pt idx="5498">
                  <c:v>22.90833333333331</c:v>
                </c:pt>
                <c:pt idx="5499">
                  <c:v>22.912500000000001</c:v>
                </c:pt>
                <c:pt idx="5500">
                  <c:v>22.916666666666671</c:v>
                </c:pt>
                <c:pt idx="5501">
                  <c:v>22.920833333333309</c:v>
                </c:pt>
                <c:pt idx="5502">
                  <c:v>22.925000000000001</c:v>
                </c:pt>
                <c:pt idx="5503">
                  <c:v>22.929166666666671</c:v>
                </c:pt>
                <c:pt idx="5504">
                  <c:v>22.933333333333309</c:v>
                </c:pt>
                <c:pt idx="5505">
                  <c:v>22.9375</c:v>
                </c:pt>
                <c:pt idx="5506">
                  <c:v>22.94166666666667</c:v>
                </c:pt>
                <c:pt idx="5507">
                  <c:v>22.945833333333312</c:v>
                </c:pt>
                <c:pt idx="5508">
                  <c:v>22.95</c:v>
                </c:pt>
                <c:pt idx="5509">
                  <c:v>22.954166666666669</c:v>
                </c:pt>
                <c:pt idx="5510">
                  <c:v>22.958333333333311</c:v>
                </c:pt>
                <c:pt idx="5511">
                  <c:v>22.962499999999981</c:v>
                </c:pt>
                <c:pt idx="5512">
                  <c:v>22.966666666666661</c:v>
                </c:pt>
                <c:pt idx="5513">
                  <c:v>22.97083333333331</c:v>
                </c:pt>
                <c:pt idx="5514">
                  <c:v>22.975000000000001</c:v>
                </c:pt>
                <c:pt idx="5515">
                  <c:v>22.979166666666671</c:v>
                </c:pt>
                <c:pt idx="5516">
                  <c:v>22.983333333333309</c:v>
                </c:pt>
                <c:pt idx="5517">
                  <c:v>22.987500000000001</c:v>
                </c:pt>
                <c:pt idx="5518">
                  <c:v>22.991666666666671</c:v>
                </c:pt>
                <c:pt idx="5519">
                  <c:v>22.995833333333309</c:v>
                </c:pt>
                <c:pt idx="5520">
                  <c:v>23</c:v>
                </c:pt>
                <c:pt idx="5521">
                  <c:v>23.00416666666667</c:v>
                </c:pt>
                <c:pt idx="5522">
                  <c:v>23.008333333333312</c:v>
                </c:pt>
              </c:numCache>
            </c:numRef>
          </c:xVal>
          <c:yVal>
            <c:numRef>
              <c:f>'C:\Post_doc\Carboscories\traitement_dpnnées_manip_autoclave\SLN\Manip_30\[30_sauvCO2res.xlsx]Consommation'!$H$6:$H$5528</c:f>
              <c:numCache>
                <c:formatCode>General</c:formatCode>
                <c:ptCount val="5523"/>
                <c:pt idx="0">
                  <c:v>-2.4829574074014599E-5</c:v>
                </c:pt>
                <c:pt idx="1">
                  <c:v>8.6845025925985696E-5</c:v>
                </c:pt>
                <c:pt idx="2">
                  <c:v>1.75803525925999E-4</c:v>
                </c:pt>
                <c:pt idx="3">
                  <c:v>2.4992642592597302E-4</c:v>
                </c:pt>
                <c:pt idx="4">
                  <c:v>3.7630232592594798E-4</c:v>
                </c:pt>
                <c:pt idx="5">
                  <c:v>3.9814782592595399E-4</c:v>
                </c:pt>
                <c:pt idx="6">
                  <c:v>5.6891192592595197E-4</c:v>
                </c:pt>
                <c:pt idx="7">
                  <c:v>6.5779002592597502E-4</c:v>
                </c:pt>
                <c:pt idx="8">
                  <c:v>8.8051762592594805E-4</c:v>
                </c:pt>
                <c:pt idx="9">
                  <c:v>1.05097522592595E-3</c:v>
                </c:pt>
                <c:pt idx="10">
                  <c:v>1.0137196259259499E-3</c:v>
                </c:pt>
                <c:pt idx="11">
                  <c:v>1.0208530259259701E-3</c:v>
                </c:pt>
                <c:pt idx="12">
                  <c:v>1.0652554259259501E-3</c:v>
                </c:pt>
                <c:pt idx="13">
                  <c:v>1.21370272592597E-3</c:v>
                </c:pt>
                <c:pt idx="14">
                  <c:v>1.1540513259260001E-3</c:v>
                </c:pt>
                <c:pt idx="15">
                  <c:v>1.3024465259259799E-3</c:v>
                </c:pt>
                <c:pt idx="16">
                  <c:v>1.3801872259259799E-3</c:v>
                </c:pt>
                <c:pt idx="17">
                  <c:v>1.40975982592595E-3</c:v>
                </c:pt>
                <c:pt idx="18">
                  <c:v>1.40596612592597E-3</c:v>
                </c:pt>
                <c:pt idx="19">
                  <c:v>1.53559862592595E-3</c:v>
                </c:pt>
                <c:pt idx="20">
                  <c:v>1.41316632592597E-3</c:v>
                </c:pt>
                <c:pt idx="21">
                  <c:v>1.5390393259259701E-3</c:v>
                </c:pt>
                <c:pt idx="22">
                  <c:v>1.6167309259259601E-3</c:v>
                </c:pt>
                <c:pt idx="23">
                  <c:v>1.6981639259259799E-3</c:v>
                </c:pt>
                <c:pt idx="24">
                  <c:v>1.7277171259259499E-3</c:v>
                </c:pt>
                <c:pt idx="25">
                  <c:v>1.8977254259259801E-3</c:v>
                </c:pt>
                <c:pt idx="26">
                  <c:v>1.9715703259259899E-3</c:v>
                </c:pt>
                <c:pt idx="27">
                  <c:v>1.98633832592598E-3</c:v>
                </c:pt>
                <c:pt idx="28">
                  <c:v>1.971390025926E-3</c:v>
                </c:pt>
                <c:pt idx="29">
                  <c:v>2.2300053259259899E-3</c:v>
                </c:pt>
                <c:pt idx="30">
                  <c:v>2.2890418259259898E-3</c:v>
                </c:pt>
                <c:pt idx="31">
                  <c:v>2.3185056259259502E-3</c:v>
                </c:pt>
                <c:pt idx="32">
                  <c:v>2.3849512259259699E-3</c:v>
                </c:pt>
                <c:pt idx="33">
                  <c:v>2.3480314259259902E-3</c:v>
                </c:pt>
                <c:pt idx="34">
                  <c:v>2.5693943259259599E-3</c:v>
                </c:pt>
                <c:pt idx="35">
                  <c:v>2.48088122592599E-3</c:v>
                </c:pt>
                <c:pt idx="36">
                  <c:v>2.4144499259259899E-3</c:v>
                </c:pt>
                <c:pt idx="37">
                  <c:v>2.7242271259259598E-3</c:v>
                </c:pt>
                <c:pt idx="38">
                  <c:v>2.8200042259259898E-3</c:v>
                </c:pt>
                <c:pt idx="39">
                  <c:v>2.8531351259259998E-3</c:v>
                </c:pt>
                <c:pt idx="40">
                  <c:v>2.7021519259259898E-3</c:v>
                </c:pt>
                <c:pt idx="41">
                  <c:v>2.7463987259259701E-3</c:v>
                </c:pt>
                <c:pt idx="42">
                  <c:v>2.6727290259259701E-3</c:v>
                </c:pt>
                <c:pt idx="43">
                  <c:v>2.6874842259259602E-3</c:v>
                </c:pt>
                <c:pt idx="44">
                  <c:v>2.9526640259259799E-3</c:v>
                </c:pt>
                <c:pt idx="45">
                  <c:v>3.0263525259259798E-3</c:v>
                </c:pt>
                <c:pt idx="46">
                  <c:v>2.9086116259259801E-3</c:v>
                </c:pt>
                <c:pt idx="47">
                  <c:v>2.9896066259259601E-3</c:v>
                </c:pt>
                <c:pt idx="48">
                  <c:v>3.14785772592596E-3</c:v>
                </c:pt>
                <c:pt idx="49">
                  <c:v>3.1442374259259601E-3</c:v>
                </c:pt>
                <c:pt idx="50">
                  <c:v>3.1517313259259998E-3</c:v>
                </c:pt>
                <c:pt idx="51">
                  <c:v>3.1812043259260001E-3</c:v>
                </c:pt>
                <c:pt idx="52">
                  <c:v>3.24014642592596E-3</c:v>
                </c:pt>
                <c:pt idx="53">
                  <c:v>3.2990834259260002E-3</c:v>
                </c:pt>
                <c:pt idx="54">
                  <c:v>3.3138168259259598E-3</c:v>
                </c:pt>
                <c:pt idx="55">
                  <c:v>3.3432827259259898E-3</c:v>
                </c:pt>
                <c:pt idx="56">
                  <c:v>3.4719032259259998E-3</c:v>
                </c:pt>
                <c:pt idx="57">
                  <c:v>3.40221062592599E-3</c:v>
                </c:pt>
                <c:pt idx="58">
                  <c:v>3.5526897259259799E-3</c:v>
                </c:pt>
                <c:pt idx="59">
                  <c:v>3.4977678259259801E-3</c:v>
                </c:pt>
                <c:pt idx="60">
                  <c:v>3.4169418259260001E-3</c:v>
                </c:pt>
                <c:pt idx="61">
                  <c:v>3.6923015259259801E-3</c:v>
                </c:pt>
                <c:pt idx="62">
                  <c:v>3.6557311259259899E-3</c:v>
                </c:pt>
                <c:pt idx="63">
                  <c:v>3.5749757259259701E-3</c:v>
                </c:pt>
                <c:pt idx="64">
                  <c:v>3.6155699259259899E-3</c:v>
                </c:pt>
                <c:pt idx="65">
                  <c:v>3.6338673259259701E-3</c:v>
                </c:pt>
                <c:pt idx="66">
                  <c:v>3.6927536259259699E-3</c:v>
                </c:pt>
                <c:pt idx="67">
                  <c:v>3.7221948259259499E-3</c:v>
                </c:pt>
                <c:pt idx="68">
                  <c:v>3.9277100259259602E-3</c:v>
                </c:pt>
                <c:pt idx="69">
                  <c:v>3.9865492259259496E-3</c:v>
                </c:pt>
                <c:pt idx="70">
                  <c:v>3.82522902592597E-3</c:v>
                </c:pt>
                <c:pt idx="71">
                  <c:v>3.9794729259259899E-3</c:v>
                </c:pt>
                <c:pt idx="72">
                  <c:v>4.0088962259259798E-3</c:v>
                </c:pt>
                <c:pt idx="73">
                  <c:v>3.9576783259259703E-3</c:v>
                </c:pt>
                <c:pt idx="74">
                  <c:v>4.0165362259259596E-3</c:v>
                </c:pt>
                <c:pt idx="75">
                  <c:v>4.09715852592596E-3</c:v>
                </c:pt>
                <c:pt idx="76">
                  <c:v>4.11952522592596E-3</c:v>
                </c:pt>
                <c:pt idx="77">
                  <c:v>4.1412852259259903E-3</c:v>
                </c:pt>
                <c:pt idx="78">
                  <c:v>4.2953707259259502E-3</c:v>
                </c:pt>
                <c:pt idx="79">
                  <c:v>4.3464819259259602E-3</c:v>
                </c:pt>
                <c:pt idx="80">
                  <c:v>4.1854091259259704E-3</c:v>
                </c:pt>
                <c:pt idx="81">
                  <c:v>4.3611804259259803E-3</c:v>
                </c:pt>
                <c:pt idx="82">
                  <c:v>4.31007302592595E-3</c:v>
                </c:pt>
                <c:pt idx="83">
                  <c:v>4.2736482259259599E-3</c:v>
                </c:pt>
                <c:pt idx="84">
                  <c:v>4.2736482259259599E-3</c:v>
                </c:pt>
                <c:pt idx="85">
                  <c:v>4.3835793259259801E-3</c:v>
                </c:pt>
                <c:pt idx="86">
                  <c:v>4.3324678259259999E-3</c:v>
                </c:pt>
                <c:pt idx="87">
                  <c:v>4.4787565259260002E-3</c:v>
                </c:pt>
                <c:pt idx="88">
                  <c:v>4.5081473259259699E-3</c:v>
                </c:pt>
                <c:pt idx="89">
                  <c:v>3.5957309259259701E-3</c:v>
                </c:pt>
                <c:pt idx="90">
                  <c:v>4.5963121259259797E-3</c:v>
                </c:pt>
                <c:pt idx="91">
                  <c:v>4.6403901259259896E-3</c:v>
                </c:pt>
                <c:pt idx="92">
                  <c:v>4.78644512592596E-3</c:v>
                </c:pt>
                <c:pt idx="93">
                  <c:v>4.5019176259259996E-3</c:v>
                </c:pt>
                <c:pt idx="94">
                  <c:v>4.6628303259259596E-3</c:v>
                </c:pt>
                <c:pt idx="95">
                  <c:v>4.7216052259259596E-3</c:v>
                </c:pt>
                <c:pt idx="96">
                  <c:v>4.7362981259259701E-3</c:v>
                </c:pt>
                <c:pt idx="97">
                  <c:v>4.8970093259259597E-3</c:v>
                </c:pt>
                <c:pt idx="98">
                  <c:v>4.8676408259259998E-3</c:v>
                </c:pt>
                <c:pt idx="99">
                  <c:v>3.4971346259259901E-3</c:v>
                </c:pt>
                <c:pt idx="100">
                  <c:v>4.86073692592598E-3</c:v>
                </c:pt>
                <c:pt idx="101">
                  <c:v>4.8901111259259701E-3</c:v>
                </c:pt>
                <c:pt idx="102">
                  <c:v>4.83913962592597E-3</c:v>
                </c:pt>
                <c:pt idx="103">
                  <c:v>4.83913962592597E-3</c:v>
                </c:pt>
                <c:pt idx="104">
                  <c:v>4.8978990259259704E-3</c:v>
                </c:pt>
                <c:pt idx="105">
                  <c:v>5.0438326259259498E-3</c:v>
                </c:pt>
                <c:pt idx="106">
                  <c:v>5.0731934259259899E-3</c:v>
                </c:pt>
                <c:pt idx="107">
                  <c:v>5.1534371259259696E-3</c:v>
                </c:pt>
                <c:pt idx="108">
                  <c:v>5.0007158259259797E-3</c:v>
                </c:pt>
                <c:pt idx="109">
                  <c:v>5.2742436259259904E-3</c:v>
                </c:pt>
                <c:pt idx="110">
                  <c:v>5.1984618259259801E-3</c:v>
                </c:pt>
                <c:pt idx="111">
                  <c:v>5.1691012259259504E-3</c:v>
                </c:pt>
                <c:pt idx="112">
                  <c:v>5.3295222259259799E-3</c:v>
                </c:pt>
                <c:pt idx="113">
                  <c:v>5.4028774259259902E-3</c:v>
                </c:pt>
                <c:pt idx="114">
                  <c:v>5.3158916259259904E-3</c:v>
                </c:pt>
                <c:pt idx="115">
                  <c:v>5.3960776259259803E-3</c:v>
                </c:pt>
                <c:pt idx="116">
                  <c:v>5.3452458259259901E-3</c:v>
                </c:pt>
                <c:pt idx="117">
                  <c:v>5.4908931259259903E-3</c:v>
                </c:pt>
                <c:pt idx="118">
                  <c:v>5.4254231259259801E-3</c:v>
                </c:pt>
                <c:pt idx="119">
                  <c:v>5.44009532592599E-3</c:v>
                </c:pt>
                <c:pt idx="120">
                  <c:v>5.3892748259259902E-3</c:v>
                </c:pt>
                <c:pt idx="121">
                  <c:v>5.46943882592599E-3</c:v>
                </c:pt>
                <c:pt idx="122">
                  <c:v>5.498781125926E-3</c:v>
                </c:pt>
                <c:pt idx="123">
                  <c:v>5.6082293259259704E-3</c:v>
                </c:pt>
                <c:pt idx="124">
                  <c:v>5.4626499259259904E-3</c:v>
                </c:pt>
                <c:pt idx="125">
                  <c:v>5.6409365259259504E-3</c:v>
                </c:pt>
                <c:pt idx="126">
                  <c:v>5.5653617259259804E-3</c:v>
                </c:pt>
                <c:pt idx="127">
                  <c:v>5.6668898259259496E-3</c:v>
                </c:pt>
                <c:pt idx="128">
                  <c:v>5.7582361259259701E-3</c:v>
                </c:pt>
                <c:pt idx="129">
                  <c:v>5.7875578259259904E-3</c:v>
                </c:pt>
                <c:pt idx="130">
                  <c:v>5.8315379259260003E-3</c:v>
                </c:pt>
                <c:pt idx="131">
                  <c:v>5.89687652592597E-3</c:v>
                </c:pt>
                <c:pt idx="132">
                  <c:v>5.7921330259259598E-3</c:v>
                </c:pt>
                <c:pt idx="133">
                  <c:v>5.8868210259259701E-3</c:v>
                </c:pt>
                <c:pt idx="134">
                  <c:v>5.8294058259259502E-3</c:v>
                </c:pt>
                <c:pt idx="135">
                  <c:v>5.8947759259259701E-3</c:v>
                </c:pt>
                <c:pt idx="136">
                  <c:v>5.9781176259259801E-3</c:v>
                </c:pt>
                <c:pt idx="137">
                  <c:v>5.97477342592595E-3</c:v>
                </c:pt>
                <c:pt idx="138">
                  <c:v>5.8947759259259701E-3</c:v>
                </c:pt>
                <c:pt idx="139">
                  <c:v>6.1020222259259797E-3</c:v>
                </c:pt>
                <c:pt idx="140">
                  <c:v>6.0334019259259998E-3</c:v>
                </c:pt>
                <c:pt idx="141">
                  <c:v>6.0334019259259998E-3</c:v>
                </c:pt>
                <c:pt idx="142">
                  <c:v>6.0773700259259501E-3</c:v>
                </c:pt>
                <c:pt idx="143">
                  <c:v>6.1606237259259596E-3</c:v>
                </c:pt>
                <c:pt idx="144">
                  <c:v>6.1100120259259798E-3</c:v>
                </c:pt>
                <c:pt idx="145">
                  <c:v>6.2045716259259698E-3</c:v>
                </c:pt>
                <c:pt idx="146">
                  <c:v>5.9760521259259996E-3</c:v>
                </c:pt>
                <c:pt idx="147">
                  <c:v>5.9907150259259599E-3</c:v>
                </c:pt>
                <c:pt idx="148">
                  <c:v>6.1979273259260004E-3</c:v>
                </c:pt>
                <c:pt idx="149">
                  <c:v>6.2678649259259598E-3</c:v>
                </c:pt>
                <c:pt idx="150">
                  <c:v>6.18795522592597E-3</c:v>
                </c:pt>
                <c:pt idx="151">
                  <c:v>6.3656891259260004E-3</c:v>
                </c:pt>
                <c:pt idx="152">
                  <c:v>6.3118176259259699E-3</c:v>
                </c:pt>
                <c:pt idx="153">
                  <c:v>6.2905377259259701E-3</c:v>
                </c:pt>
                <c:pt idx="154">
                  <c:v>6.3344969259259698E-3</c:v>
                </c:pt>
                <c:pt idx="155">
                  <c:v>6.3491493259259504E-3</c:v>
                </c:pt>
                <c:pt idx="156">
                  <c:v>6.4436586259259999E-3</c:v>
                </c:pt>
                <c:pt idx="157">
                  <c:v>6.4908952259260001E-3</c:v>
                </c:pt>
                <c:pt idx="158">
                  <c:v>6.5267680259259997E-3</c:v>
                </c:pt>
                <c:pt idx="159">
                  <c:v>6.4583060259259502E-3</c:v>
                </c:pt>
                <c:pt idx="160">
                  <c:v>6.3931046259259596E-3</c:v>
                </c:pt>
                <c:pt idx="161">
                  <c:v>6.5022463259260003E-3</c:v>
                </c:pt>
                <c:pt idx="162">
                  <c:v>6.5494735259259999E-3</c:v>
                </c:pt>
                <c:pt idx="163">
                  <c:v>6.5461837259259701E-3</c:v>
                </c:pt>
                <c:pt idx="164">
                  <c:v>6.6585312259259703E-3</c:v>
                </c:pt>
                <c:pt idx="165">
                  <c:v>6.57547372592598E-3</c:v>
                </c:pt>
                <c:pt idx="166">
                  <c:v>6.6226892259259604E-3</c:v>
                </c:pt>
                <c:pt idx="167">
                  <c:v>6.4744105259259502E-3</c:v>
                </c:pt>
                <c:pt idx="168">
                  <c:v>6.56889722592596E-3</c:v>
                </c:pt>
                <c:pt idx="169">
                  <c:v>6.7609959259259901E-3</c:v>
                </c:pt>
                <c:pt idx="170">
                  <c:v>6.7902686259259703E-3</c:v>
                </c:pt>
                <c:pt idx="171">
                  <c:v>6.7511870259259702E-3</c:v>
                </c:pt>
                <c:pt idx="172">
                  <c:v>6.6860668259259796E-3</c:v>
                </c:pt>
                <c:pt idx="173">
                  <c:v>6.842288525926E-3</c:v>
                </c:pt>
                <c:pt idx="174">
                  <c:v>6.9008362259259702E-3</c:v>
                </c:pt>
                <c:pt idx="175">
                  <c:v>6.8683037259259496E-3</c:v>
                </c:pt>
                <c:pt idx="176">
                  <c:v>6.88294192592598E-3</c:v>
                </c:pt>
                <c:pt idx="177">
                  <c:v>6.7673901259259796E-3</c:v>
                </c:pt>
                <c:pt idx="178">
                  <c:v>8.0107476259259607E-3</c:v>
                </c:pt>
                <c:pt idx="179">
                  <c:v>6.9740137259259897E-3</c:v>
                </c:pt>
                <c:pt idx="180">
                  <c:v>6.9740137259259897E-3</c:v>
                </c:pt>
                <c:pt idx="181">
                  <c:v>7.0097737259259803E-3</c:v>
                </c:pt>
                <c:pt idx="182">
                  <c:v>7.0975557259259602E-3</c:v>
                </c:pt>
                <c:pt idx="183">
                  <c:v>7.0536662259259603E-3</c:v>
                </c:pt>
                <c:pt idx="184">
                  <c:v>7.0471832259259596E-3</c:v>
                </c:pt>
                <c:pt idx="185">
                  <c:v>6.9203447259259497E-3</c:v>
                </c:pt>
                <c:pt idx="186">
                  <c:v>7.0325499259259999E-3</c:v>
                </c:pt>
                <c:pt idx="187">
                  <c:v>7.0146709259259503E-3</c:v>
                </c:pt>
                <c:pt idx="188">
                  <c:v>7.0910811259259901E-3</c:v>
                </c:pt>
                <c:pt idx="189">
                  <c:v>6.7005065259259601E-3</c:v>
                </c:pt>
                <c:pt idx="190">
                  <c:v>6.9577584259259998E-3</c:v>
                </c:pt>
                <c:pt idx="191">
                  <c:v>7.2292073259259699E-3</c:v>
                </c:pt>
                <c:pt idx="192">
                  <c:v>7.2292073259259699E-3</c:v>
                </c:pt>
                <c:pt idx="193">
                  <c:v>7.2227576259259497E-3</c:v>
                </c:pt>
                <c:pt idx="194">
                  <c:v>7.2812722259259499E-3</c:v>
                </c:pt>
                <c:pt idx="195">
                  <c:v>7.4842118259259597E-3</c:v>
                </c:pt>
                <c:pt idx="196">
                  <c:v>7.346209325926E-3</c:v>
                </c:pt>
                <c:pt idx="197">
                  <c:v>7.2569764259259898E-3</c:v>
                </c:pt>
                <c:pt idx="198">
                  <c:v>7.2926810259259503E-3</c:v>
                </c:pt>
                <c:pt idx="199">
                  <c:v>7.3251548259259903E-3</c:v>
                </c:pt>
                <c:pt idx="200">
                  <c:v>7.3073100259259897E-3</c:v>
                </c:pt>
                <c:pt idx="201">
                  <c:v>7.4339474259259601E-3</c:v>
                </c:pt>
                <c:pt idx="202">
                  <c:v>7.5782963259259902E-3</c:v>
                </c:pt>
                <c:pt idx="203">
                  <c:v>7.4485693259259697E-3</c:v>
                </c:pt>
                <c:pt idx="204">
                  <c:v>7.3301349259259898E-3</c:v>
                </c:pt>
                <c:pt idx="205">
                  <c:v>7.4129115259259897E-3</c:v>
                </c:pt>
                <c:pt idx="206">
                  <c:v>7.4535818259259803E-3</c:v>
                </c:pt>
                <c:pt idx="207">
                  <c:v>7.40970362592597E-3</c:v>
                </c:pt>
                <c:pt idx="208">
                  <c:v>7.4924331259259604E-3</c:v>
                </c:pt>
                <c:pt idx="209">
                  <c:v>7.6011485259259697E-3</c:v>
                </c:pt>
                <c:pt idx="210">
                  <c:v>7.4535818259259803E-3</c:v>
                </c:pt>
                <c:pt idx="211">
                  <c:v>7.5445251259259596E-3</c:v>
                </c:pt>
                <c:pt idx="212">
                  <c:v>7.5299026259259497E-3</c:v>
                </c:pt>
                <c:pt idx="213">
                  <c:v>7.5737690259259898E-3</c:v>
                </c:pt>
                <c:pt idx="214">
                  <c:v>7.6176326259259604E-3</c:v>
                </c:pt>
                <c:pt idx="215">
                  <c:v>7.6144440259259798E-3</c:v>
                </c:pt>
                <c:pt idx="216">
                  <c:v>7.6144440259259798E-3</c:v>
                </c:pt>
                <c:pt idx="217">
                  <c:v>8.1407355259259795E-3</c:v>
                </c:pt>
                <c:pt idx="218">
                  <c:v>7.68755062592596E-3</c:v>
                </c:pt>
                <c:pt idx="219">
                  <c:v>7.6226894259259796E-3</c:v>
                </c:pt>
                <c:pt idx="220">
                  <c:v>7.8495715259259708E-3</c:v>
                </c:pt>
                <c:pt idx="221">
                  <c:v>7.7492062259259496E-3</c:v>
                </c:pt>
                <c:pt idx="222">
                  <c:v>7.7492062259259496E-3</c:v>
                </c:pt>
                <c:pt idx="223">
                  <c:v>7.6519379259260001E-3</c:v>
                </c:pt>
                <c:pt idx="224">
                  <c:v>7.9143272259260006E-3</c:v>
                </c:pt>
                <c:pt idx="225">
                  <c:v>7.8076750259260001E-3</c:v>
                </c:pt>
                <c:pt idx="226">
                  <c:v>7.9581449259259508E-3</c:v>
                </c:pt>
                <c:pt idx="227">
                  <c:v>7.8045045259259602E-3</c:v>
                </c:pt>
                <c:pt idx="228">
                  <c:v>7.7460300259260002E-3</c:v>
                </c:pt>
                <c:pt idx="229">
                  <c:v>7.8578540259259793E-3</c:v>
                </c:pt>
                <c:pt idx="230">
                  <c:v>7.9163030259260005E-3</c:v>
                </c:pt>
                <c:pt idx="231">
                  <c:v>7.8661388259259595E-3</c:v>
                </c:pt>
                <c:pt idx="232">
                  <c:v>7.8807540259259699E-3</c:v>
                </c:pt>
                <c:pt idx="233">
                  <c:v>8.1187857259259495E-3</c:v>
                </c:pt>
                <c:pt idx="234">
                  <c:v>7.9214380259259899E-3</c:v>
                </c:pt>
                <c:pt idx="235">
                  <c:v>7.8712608259259801E-3</c:v>
                </c:pt>
                <c:pt idx="236">
                  <c:v>8.0624031259259894E-3</c:v>
                </c:pt>
                <c:pt idx="237">
                  <c:v>8.0916194259259607E-3</c:v>
                </c:pt>
                <c:pt idx="238">
                  <c:v>8.0529641259259894E-3</c:v>
                </c:pt>
                <c:pt idx="239">
                  <c:v>8.0853329259259494E-3</c:v>
                </c:pt>
                <c:pt idx="240">
                  <c:v>8.0529641259259894E-3</c:v>
                </c:pt>
                <c:pt idx="241">
                  <c:v>8.1114118259259498E-3</c:v>
                </c:pt>
                <c:pt idx="242">
                  <c:v>8.18759902592597E-3</c:v>
                </c:pt>
                <c:pt idx="243">
                  <c:v>8.18759902592597E-3</c:v>
                </c:pt>
                <c:pt idx="244">
                  <c:v>8.2522860259259794E-3</c:v>
                </c:pt>
                <c:pt idx="245">
                  <c:v>8.2522860259259794E-3</c:v>
                </c:pt>
                <c:pt idx="246">
                  <c:v>8.3169429259259998E-3</c:v>
                </c:pt>
                <c:pt idx="247">
                  <c:v>8.2668901259259596E-3</c:v>
                </c:pt>
                <c:pt idx="248">
                  <c:v>8.2460299259259906E-3</c:v>
                </c:pt>
                <c:pt idx="249">
                  <c:v>8.2168151259259803E-3</c:v>
                </c:pt>
                <c:pt idx="250">
                  <c:v>8.2752434259259506E-3</c:v>
                </c:pt>
                <c:pt idx="251">
                  <c:v>8.3253036259259908E-3</c:v>
                </c:pt>
                <c:pt idx="252">
                  <c:v>8.4191372259259708E-3</c:v>
                </c:pt>
                <c:pt idx="253">
                  <c:v>8.3159390259259797E-3</c:v>
                </c:pt>
                <c:pt idx="254">
                  <c:v>8.3482716259259994E-3</c:v>
                </c:pt>
                <c:pt idx="255">
                  <c:v>8.4129143259259499E-3</c:v>
                </c:pt>
                <c:pt idx="256">
                  <c:v>8.3389110259259897E-3</c:v>
                </c:pt>
                <c:pt idx="257">
                  <c:v>8.5005136259259702E-3</c:v>
                </c:pt>
                <c:pt idx="258">
                  <c:v>8.5735043259259694E-3</c:v>
                </c:pt>
                <c:pt idx="259">
                  <c:v>8.6380727259259792E-3</c:v>
                </c:pt>
                <c:pt idx="260">
                  <c:v>8.56730882592599E-3</c:v>
                </c:pt>
                <c:pt idx="261">
                  <c:v>8.7402183259259695E-3</c:v>
                </c:pt>
                <c:pt idx="262">
                  <c:v>8.5934123259259806E-3</c:v>
                </c:pt>
                <c:pt idx="263">
                  <c:v>8.7839902259259708E-3</c:v>
                </c:pt>
                <c:pt idx="264">
                  <c:v>8.6695018259259592E-3</c:v>
                </c:pt>
                <c:pt idx="265">
                  <c:v>8.6986969259259493E-3</c:v>
                </c:pt>
                <c:pt idx="266">
                  <c:v>8.7132940259259696E-3</c:v>
                </c:pt>
                <c:pt idx="267">
                  <c:v>8.6310274259259693E-3</c:v>
                </c:pt>
                <c:pt idx="268">
                  <c:v>8.7778362259259904E-3</c:v>
                </c:pt>
                <c:pt idx="269">
                  <c:v>8.8216135259259702E-3</c:v>
                </c:pt>
                <c:pt idx="270">
                  <c:v>8.70403672592596E-3</c:v>
                </c:pt>
                <c:pt idx="271">
                  <c:v>8.8507968259259901E-3</c:v>
                </c:pt>
                <c:pt idx="272">
                  <c:v>8.89456942592598E-3</c:v>
                </c:pt>
                <c:pt idx="273">
                  <c:v>8.7831966259259708E-3</c:v>
                </c:pt>
                <c:pt idx="274">
                  <c:v>8.8123894259259893E-3</c:v>
                </c:pt>
                <c:pt idx="275">
                  <c:v>8.9529285259259996E-3</c:v>
                </c:pt>
                <c:pt idx="276">
                  <c:v>9.0258702259259898E-3</c:v>
                </c:pt>
                <c:pt idx="277">
                  <c:v>9.0197600259259696E-3</c:v>
                </c:pt>
                <c:pt idx="278">
                  <c:v>8.9084207259259602E-3</c:v>
                </c:pt>
                <c:pt idx="279">
                  <c:v>9.0343501259259607E-3</c:v>
                </c:pt>
                <c:pt idx="280">
                  <c:v>9.1425605259259895E-3</c:v>
                </c:pt>
                <c:pt idx="281">
                  <c:v>9.1334271259259601E-3</c:v>
                </c:pt>
                <c:pt idx="282">
                  <c:v>9.2738129259260001E-3</c:v>
                </c:pt>
                <c:pt idx="283">
                  <c:v>9.2355434259259704E-3</c:v>
                </c:pt>
                <c:pt idx="284">
                  <c:v>9.2209563259259605E-3</c:v>
                </c:pt>
                <c:pt idx="285">
                  <c:v>9.2209563259259605E-3</c:v>
                </c:pt>
                <c:pt idx="286">
                  <c:v>9.3758805259259708E-3</c:v>
                </c:pt>
                <c:pt idx="287">
                  <c:v>9.3904603259259995E-3</c:v>
                </c:pt>
                <c:pt idx="288">
                  <c:v>9.5919727259259902E-3</c:v>
                </c:pt>
                <c:pt idx="289">
                  <c:v>9.3990010259259998E-3</c:v>
                </c:pt>
                <c:pt idx="290">
                  <c:v>9.3844187259259897E-3</c:v>
                </c:pt>
                <c:pt idx="291">
                  <c:v>9.4925102259259594E-3</c:v>
                </c:pt>
                <c:pt idx="292">
                  <c:v>9.3315902259260008E-3</c:v>
                </c:pt>
                <c:pt idx="293">
                  <c:v>9.3461775259259805E-3</c:v>
                </c:pt>
                <c:pt idx="294">
                  <c:v>9.4573268259259807E-3</c:v>
                </c:pt>
                <c:pt idx="295">
                  <c:v>9.5302270259259806E-3</c:v>
                </c:pt>
                <c:pt idx="296">
                  <c:v>9.6091197259259905E-3</c:v>
                </c:pt>
                <c:pt idx="297">
                  <c:v>9.6528430259259501E-3</c:v>
                </c:pt>
                <c:pt idx="298">
                  <c:v>9.5212005259259803E-3</c:v>
                </c:pt>
                <c:pt idx="299">
                  <c:v>9.6760036259259698E-3</c:v>
                </c:pt>
                <c:pt idx="300">
                  <c:v>9.7694248259259705E-3</c:v>
                </c:pt>
                <c:pt idx="301">
                  <c:v>9.7167402259259999E-3</c:v>
                </c:pt>
                <c:pt idx="302">
                  <c:v>9.6815984259259694E-3</c:v>
                </c:pt>
                <c:pt idx="303">
                  <c:v>9.8714173259259498E-3</c:v>
                </c:pt>
                <c:pt idx="304">
                  <c:v>9.8654662259259895E-3</c:v>
                </c:pt>
                <c:pt idx="305">
                  <c:v>9.9588272259259498E-3</c:v>
                </c:pt>
                <c:pt idx="306">
                  <c:v>9.8946095259259698E-3</c:v>
                </c:pt>
                <c:pt idx="307">
                  <c:v>9.8916356259259892E-3</c:v>
                </c:pt>
                <c:pt idx="308">
                  <c:v>9.9237516259259601E-3</c:v>
                </c:pt>
                <c:pt idx="309">
                  <c:v>9.8916356259259892E-3</c:v>
                </c:pt>
                <c:pt idx="310">
                  <c:v>9.9528924259259504E-3</c:v>
                </c:pt>
                <c:pt idx="311">
                  <c:v>9.8711102259259591E-3</c:v>
                </c:pt>
                <c:pt idx="312">
                  <c:v>9.8711102259259591E-3</c:v>
                </c:pt>
                <c:pt idx="313">
                  <c:v>1.0040307425925999E-2</c:v>
                </c:pt>
                <c:pt idx="314">
                  <c:v>1.0008207425925999E-2</c:v>
                </c:pt>
                <c:pt idx="315">
                  <c:v>1.0022777425925999E-2</c:v>
                </c:pt>
                <c:pt idx="316">
                  <c:v>1.0037347225926E-2</c:v>
                </c:pt>
                <c:pt idx="317">
                  <c:v>1.0148176325926E-2</c:v>
                </c:pt>
                <c:pt idx="318">
                  <c:v>9.9526203259259795E-3</c:v>
                </c:pt>
                <c:pt idx="319">
                  <c:v>1.0124759025926E-2</c:v>
                </c:pt>
                <c:pt idx="320">
                  <c:v>1.0104282325926001E-2</c:v>
                </c:pt>
                <c:pt idx="321">
                  <c:v>1.0183027225925999E-2</c:v>
                </c:pt>
                <c:pt idx="322">
                  <c:v>1.0177132125926001E-2</c:v>
                </c:pt>
                <c:pt idx="323">
                  <c:v>1.0241290425925999E-2</c:v>
                </c:pt>
                <c:pt idx="324">
                  <c:v>1.0220838125925899E-2</c:v>
                </c:pt>
                <c:pt idx="325">
                  <c:v>1.0249974025925999E-2</c:v>
                </c:pt>
                <c:pt idx="326">
                  <c:v>1.0328675725926001E-2</c:v>
                </c:pt>
                <c:pt idx="327">
                  <c:v>1.0214948525926E-2</c:v>
                </c:pt>
                <c:pt idx="328">
                  <c:v>1.0453935725925999E-2</c:v>
                </c:pt>
                <c:pt idx="329">
                  <c:v>1.0343238925926E-2</c:v>
                </c:pt>
                <c:pt idx="330">
                  <c:v>1.0404414225926001E-2</c:v>
                </c:pt>
                <c:pt idx="331">
                  <c:v>1.0462653125925999E-2</c:v>
                </c:pt>
                <c:pt idx="332">
                  <c:v>1.0401488225926001E-2</c:v>
                </c:pt>
                <c:pt idx="333">
                  <c:v>1.0416049725926E-2</c:v>
                </c:pt>
                <c:pt idx="334">
                  <c:v>1.0459732525926E-2</c:v>
                </c:pt>
                <c:pt idx="335">
                  <c:v>1.0445171925926E-2</c:v>
                </c:pt>
                <c:pt idx="336">
                  <c:v>1.0395634125926E-2</c:v>
                </c:pt>
                <c:pt idx="337">
                  <c:v>1.0281920625926E-2</c:v>
                </c:pt>
                <c:pt idx="338">
                  <c:v>1.0517971825926E-2</c:v>
                </c:pt>
                <c:pt idx="339">
                  <c:v>1.0468452325925999E-2</c:v>
                </c:pt>
                <c:pt idx="340">
                  <c:v>1.0561647925925999E-2</c:v>
                </c:pt>
                <c:pt idx="341">
                  <c:v>1.0576206025926E-2</c:v>
                </c:pt>
                <c:pt idx="342">
                  <c:v>1.0648991725926E-2</c:v>
                </c:pt>
                <c:pt idx="343">
                  <c:v>1.0570384625926001E-2</c:v>
                </c:pt>
                <c:pt idx="344">
                  <c:v>1.0710112025926E-2</c:v>
                </c:pt>
                <c:pt idx="345">
                  <c:v>1.0707214625926E-2</c:v>
                </c:pt>
                <c:pt idx="346">
                  <c:v>1.0593686625926E-2</c:v>
                </c:pt>
                <c:pt idx="347">
                  <c:v>1.0721769625925999E-2</c:v>
                </c:pt>
                <c:pt idx="348">
                  <c:v>1.07159754259259E-2</c:v>
                </c:pt>
                <c:pt idx="349">
                  <c:v>1.07159754259259E-2</c:v>
                </c:pt>
                <c:pt idx="350">
                  <c:v>1.0730532825926E-2</c:v>
                </c:pt>
                <c:pt idx="351">
                  <c:v>1.0826531825926E-2</c:v>
                </c:pt>
                <c:pt idx="352">
                  <c:v>1.0809092625926E-2</c:v>
                </c:pt>
                <c:pt idx="353">
                  <c:v>1.0724738725925999E-2</c:v>
                </c:pt>
                <c:pt idx="354">
                  <c:v>1.08324255259259E-2</c:v>
                </c:pt>
                <c:pt idx="355">
                  <c:v>1.0855633725926E-2</c:v>
                </c:pt>
                <c:pt idx="356">
                  <c:v>1.0881853225926E-2</c:v>
                </c:pt>
                <c:pt idx="357">
                  <c:v>1.0896404325926E-2</c:v>
                </c:pt>
                <c:pt idx="358">
                  <c:v>1.0942931625926E-2</c:v>
                </c:pt>
                <c:pt idx="359">
                  <c:v>1.0812092625926001E-2</c:v>
                </c:pt>
                <c:pt idx="360">
                  <c:v>1.1015671225925901E-2</c:v>
                </c:pt>
                <c:pt idx="361">
                  <c:v>1.1065038625925901E-2</c:v>
                </c:pt>
                <c:pt idx="362">
                  <c:v>1.1044764825926E-2</c:v>
                </c:pt>
                <c:pt idx="363">
                  <c:v>1.1007062725926E-2</c:v>
                </c:pt>
                <c:pt idx="364">
                  <c:v>1.1085540925926E-2</c:v>
                </c:pt>
                <c:pt idx="365">
                  <c:v>1.1195917225926E-2</c:v>
                </c:pt>
                <c:pt idx="366">
                  <c:v>1.1239537825926E-2</c:v>
                </c:pt>
                <c:pt idx="367">
                  <c:v>1.1143726125926E-2</c:v>
                </c:pt>
                <c:pt idx="368">
                  <c:v>1.1175670725926E-2</c:v>
                </c:pt>
                <c:pt idx="369">
                  <c:v>1.1129180325926E-2</c:v>
                </c:pt>
                <c:pt idx="370">
                  <c:v>1.1201906325926001E-2</c:v>
                </c:pt>
                <c:pt idx="371">
                  <c:v>1.1201906325926001E-2</c:v>
                </c:pt>
                <c:pt idx="372">
                  <c:v>1.1312232425926E-2</c:v>
                </c:pt>
                <c:pt idx="373">
                  <c:v>1.1132293225926E-2</c:v>
                </c:pt>
                <c:pt idx="374">
                  <c:v>1.1355845425925999E-2</c:v>
                </c:pt>
                <c:pt idx="375">
                  <c:v>1.13267704259259E-2</c:v>
                </c:pt>
                <c:pt idx="376">
                  <c:v>1.1225295725926E-2</c:v>
                </c:pt>
                <c:pt idx="377">
                  <c:v>1.1033504525926E-2</c:v>
                </c:pt>
                <c:pt idx="378">
                  <c:v>1.1239842125926E-2</c:v>
                </c:pt>
                <c:pt idx="379">
                  <c:v>1.1413991725926E-2</c:v>
                </c:pt>
                <c:pt idx="380">
                  <c:v>1.1341657725926E-2</c:v>
                </c:pt>
                <c:pt idx="381">
                  <c:v>1.1292336425925999E-2</c:v>
                </c:pt>
                <c:pt idx="382">
                  <c:v>1.1350524625925999E-2</c:v>
                </c:pt>
                <c:pt idx="383">
                  <c:v>1.1449116125925999E-2</c:v>
                </c:pt>
                <c:pt idx="384">
                  <c:v>1.1365070825925999E-2</c:v>
                </c:pt>
                <c:pt idx="385">
                  <c:v>1.1478193625925901E-2</c:v>
                </c:pt>
                <c:pt idx="386">
                  <c:v>1.1057097725925899E-2</c:v>
                </c:pt>
                <c:pt idx="387">
                  <c:v>1.1408707625926001E-2</c:v>
                </c:pt>
                <c:pt idx="388">
                  <c:v>1.1457999725926E-2</c:v>
                </c:pt>
                <c:pt idx="389">
                  <c:v>1.1487082025926E-2</c:v>
                </c:pt>
                <c:pt idx="390">
                  <c:v>1.1501622725925999E-2</c:v>
                </c:pt>
                <c:pt idx="391">
                  <c:v>1.1373942525926E-2</c:v>
                </c:pt>
                <c:pt idx="392">
                  <c:v>1.1609027025926E-2</c:v>
                </c:pt>
                <c:pt idx="393">
                  <c:v>1.1446681025925999E-2</c:v>
                </c:pt>
                <c:pt idx="394">
                  <c:v>1.2476286825926001E-2</c:v>
                </c:pt>
                <c:pt idx="395">
                  <c:v>1.1539601225926E-2</c:v>
                </c:pt>
                <c:pt idx="396">
                  <c:v>1.1588860325925999E-2</c:v>
                </c:pt>
                <c:pt idx="397">
                  <c:v>1.1603398825926E-2</c:v>
                </c:pt>
                <c:pt idx="398">
                  <c:v>1.1705159625926E-2</c:v>
                </c:pt>
                <c:pt idx="399">
                  <c:v>1.1690623325926E-2</c:v>
                </c:pt>
                <c:pt idx="400">
                  <c:v>1.1841557025926E-2</c:v>
                </c:pt>
                <c:pt idx="401">
                  <c:v>1.1705159625926E-2</c:v>
                </c:pt>
                <c:pt idx="402">
                  <c:v>1.1592134525925999E-2</c:v>
                </c:pt>
                <c:pt idx="403">
                  <c:v>1.1856087525926E-2</c:v>
                </c:pt>
                <c:pt idx="404">
                  <c:v>1.1708474725926E-2</c:v>
                </c:pt>
                <c:pt idx="405">
                  <c:v>1.1856087525926E-2</c:v>
                </c:pt>
                <c:pt idx="406">
                  <c:v>1.1850505425926E-2</c:v>
                </c:pt>
                <c:pt idx="407">
                  <c:v>1.1757700725925999E-2</c:v>
                </c:pt>
                <c:pt idx="408">
                  <c:v>1.1960572525926E-2</c:v>
                </c:pt>
                <c:pt idx="409">
                  <c:v>1.18650383259259E-2</c:v>
                </c:pt>
                <c:pt idx="410">
                  <c:v>1.1975099125926E-2</c:v>
                </c:pt>
                <c:pt idx="411">
                  <c:v>1.1752097125926E-2</c:v>
                </c:pt>
                <c:pt idx="412">
                  <c:v>1.1844920725926E-2</c:v>
                </c:pt>
                <c:pt idx="413">
                  <c:v>1.1937697925926E-2</c:v>
                </c:pt>
                <c:pt idx="414">
                  <c:v>1.1986847625926E-2</c:v>
                </c:pt>
                <c:pt idx="415">
                  <c:v>1.1888526525926001E-2</c:v>
                </c:pt>
                <c:pt idx="416">
                  <c:v>1.1882947325925999E-2</c:v>
                </c:pt>
                <c:pt idx="417">
                  <c:v>1.2010349625926E-2</c:v>
                </c:pt>
                <c:pt idx="418">
                  <c:v>1.2024879025926E-2</c:v>
                </c:pt>
                <c:pt idx="419">
                  <c:v>1.2068465425926E-2</c:v>
                </c:pt>
                <c:pt idx="420">
                  <c:v>1.1970166725926001E-2</c:v>
                </c:pt>
                <c:pt idx="421">
                  <c:v>1.2019326925925999E-2</c:v>
                </c:pt>
                <c:pt idx="422">
                  <c:v>1.1906445325926E-2</c:v>
                </c:pt>
                <c:pt idx="423">
                  <c:v>1.2300102225926E-2</c:v>
                </c:pt>
                <c:pt idx="424">
                  <c:v>1.2077452225926001E-2</c:v>
                </c:pt>
                <c:pt idx="425">
                  <c:v>1.2062921425926E-2</c:v>
                </c:pt>
                <c:pt idx="426">
                  <c:v>1.2204724725926E-2</c:v>
                </c:pt>
                <c:pt idx="427">
                  <c:v>1.2091982825926001E-2</c:v>
                </c:pt>
                <c:pt idx="428">
                  <c:v>1.2042840925926E-2</c:v>
                </c:pt>
                <c:pt idx="429">
                  <c:v>1.2184681925926E-2</c:v>
                </c:pt>
                <c:pt idx="430">
                  <c:v>1.2121043025926001E-2</c:v>
                </c:pt>
                <c:pt idx="431">
                  <c:v>1.2306376525926E-2</c:v>
                </c:pt>
                <c:pt idx="432">
                  <c:v>1.2164630925926E-2</c:v>
                </c:pt>
                <c:pt idx="433">
                  <c:v>1.2208216025926E-2</c:v>
                </c:pt>
                <c:pt idx="434">
                  <c:v>1.2193687925926001E-2</c:v>
                </c:pt>
                <c:pt idx="435">
                  <c:v>1.2173634625925999E-2</c:v>
                </c:pt>
                <c:pt idx="436">
                  <c:v>1.2315401625926E-2</c:v>
                </c:pt>
                <c:pt idx="437">
                  <c:v>1.2315401625926E-2</c:v>
                </c:pt>
                <c:pt idx="438">
                  <c:v>1.2280851525926E-2</c:v>
                </c:pt>
                <c:pt idx="439">
                  <c:v>1.2202696425926E-2</c:v>
                </c:pt>
                <c:pt idx="440">
                  <c:v>1.22663250259259E-2</c:v>
                </c:pt>
                <c:pt idx="441">
                  <c:v>1.2237271125926E-2</c:v>
                </c:pt>
                <c:pt idx="442">
                  <c:v>1.2483333125926E-2</c:v>
                </c:pt>
                <c:pt idx="443">
                  <c:v>1.2417054925925999E-2</c:v>
                </c:pt>
                <c:pt idx="444">
                  <c:v>1.2304403025925901E-2</c:v>
                </c:pt>
                <c:pt idx="445">
                  <c:v>1.2373491025926E-2</c:v>
                </c:pt>
                <c:pt idx="446">
                  <c:v>1.2382528125926001E-2</c:v>
                </c:pt>
                <c:pt idx="447">
                  <c:v>1.2673777425926E-2</c:v>
                </c:pt>
                <c:pt idx="448">
                  <c:v>1.2318931225926E-2</c:v>
                </c:pt>
                <c:pt idx="449">
                  <c:v>1.24751356259259E-2</c:v>
                </c:pt>
                <c:pt idx="450">
                  <c:v>1.2362514125926E-2</c:v>
                </c:pt>
                <c:pt idx="451">
                  <c:v>1.2504174125926E-2</c:v>
                </c:pt>
                <c:pt idx="452">
                  <c:v>1.2406094125926E-2</c:v>
                </c:pt>
                <c:pt idx="453">
                  <c:v>1.2513232725926001E-2</c:v>
                </c:pt>
                <c:pt idx="454">
                  <c:v>1.2449671425926E-2</c:v>
                </c:pt>
                <c:pt idx="455">
                  <c:v>1.2498711225925999E-2</c:v>
                </c:pt>
                <c:pt idx="456">
                  <c:v>1.2484189425926001E-2</c:v>
                </c:pt>
                <c:pt idx="457">
                  <c:v>1.2420620225926E-2</c:v>
                </c:pt>
                <c:pt idx="458">
                  <c:v>1.25422747259259E-2</c:v>
                </c:pt>
                <c:pt idx="459">
                  <c:v>1.2507770025926001E-2</c:v>
                </c:pt>
                <c:pt idx="460">
                  <c:v>1.25422747259259E-2</c:v>
                </c:pt>
                <c:pt idx="461">
                  <c:v>1.2698318925925999E-2</c:v>
                </c:pt>
                <c:pt idx="462">
                  <c:v>1.2556795225925999E-2</c:v>
                </c:pt>
                <c:pt idx="463">
                  <c:v>1.2395123125926E-2</c:v>
                </c:pt>
                <c:pt idx="464">
                  <c:v>1.2522293825926E-2</c:v>
                </c:pt>
                <c:pt idx="465">
                  <c:v>1.2629393225925999E-2</c:v>
                </c:pt>
                <c:pt idx="466">
                  <c:v>1.2565863525926001E-2</c:v>
                </c:pt>
                <c:pt idx="467">
                  <c:v>1.2643911925926E-2</c:v>
                </c:pt>
                <c:pt idx="468">
                  <c:v>1.2672948225926E-2</c:v>
                </c:pt>
                <c:pt idx="469">
                  <c:v>1.2545883425926E-2</c:v>
                </c:pt>
                <c:pt idx="470">
                  <c:v>1.2574934425926E-2</c:v>
                </c:pt>
                <c:pt idx="471">
                  <c:v>1.2745533725926E-2</c:v>
                </c:pt>
                <c:pt idx="472">
                  <c:v>1.2511366125926E-2</c:v>
                </c:pt>
                <c:pt idx="473">
                  <c:v>1.2672948225926E-2</c:v>
                </c:pt>
                <c:pt idx="474">
                  <c:v>1.2716500525925999E-2</c:v>
                </c:pt>
                <c:pt idx="475">
                  <c:v>1.2716500525925999E-2</c:v>
                </c:pt>
                <c:pt idx="476">
                  <c:v>1.2716500525925999E-2</c:v>
                </c:pt>
                <c:pt idx="477">
                  <c:v>1.2809002625926E-2</c:v>
                </c:pt>
                <c:pt idx="478">
                  <c:v>1.2716500525925999E-2</c:v>
                </c:pt>
                <c:pt idx="479">
                  <c:v>1.2760049925926E-2</c:v>
                </c:pt>
                <c:pt idx="480">
                  <c:v>1.2774565725926E-2</c:v>
                </c:pt>
                <c:pt idx="481">
                  <c:v>1.2647556325926001E-2</c:v>
                </c:pt>
                <c:pt idx="482">
                  <c:v>1.2818111425925999E-2</c:v>
                </c:pt>
                <c:pt idx="483">
                  <c:v>1.2783669925926E-2</c:v>
                </c:pt>
                <c:pt idx="484">
                  <c:v>1.2818111425925999E-2</c:v>
                </c:pt>
                <c:pt idx="485">
                  <c:v>1.2925091525926E-2</c:v>
                </c:pt>
                <c:pt idx="486">
                  <c:v>1.2867049625926E-2</c:v>
                </c:pt>
                <c:pt idx="487">
                  <c:v>1.2910581525926E-2</c:v>
                </c:pt>
                <c:pt idx="488">
                  <c:v>1.2812705425926E-2</c:v>
                </c:pt>
                <c:pt idx="489">
                  <c:v>1.2847140225926E-2</c:v>
                </c:pt>
                <c:pt idx="490">
                  <c:v>1.2798187825926E-2</c:v>
                </c:pt>
                <c:pt idx="491">
                  <c:v>1.2876167925926E-2</c:v>
                </c:pt>
                <c:pt idx="492">
                  <c:v>1.2968619725926001E-2</c:v>
                </c:pt>
                <c:pt idx="493">
                  <c:v>1.2700218225925999E-2</c:v>
                </c:pt>
                <c:pt idx="494">
                  <c:v>1.2890681225925999E-2</c:v>
                </c:pt>
                <c:pt idx="495">
                  <c:v>1.2729267625925999E-2</c:v>
                </c:pt>
                <c:pt idx="496">
                  <c:v>1.3426265925926001E-2</c:v>
                </c:pt>
                <c:pt idx="497">
                  <c:v>1.2778256025925999E-2</c:v>
                </c:pt>
                <c:pt idx="498">
                  <c:v>1.3012145125926E-2</c:v>
                </c:pt>
                <c:pt idx="499">
                  <c:v>1.2850855925926E-2</c:v>
                </c:pt>
                <c:pt idx="500">
                  <c:v>1.2928835025926001E-2</c:v>
                </c:pt>
                <c:pt idx="501">
                  <c:v>1.2948731525926E-2</c:v>
                </c:pt>
                <c:pt idx="502">
                  <c:v>1.2836336625926001E-2</c:v>
                </c:pt>
                <c:pt idx="503">
                  <c:v>1.2801885825926E-2</c:v>
                </c:pt>
                <c:pt idx="504">
                  <c:v>1.2943349825925999E-2</c:v>
                </c:pt>
                <c:pt idx="505">
                  <c:v>1.2943349825925999E-2</c:v>
                </c:pt>
                <c:pt idx="506">
                  <c:v>1.2908930325926E-2</c:v>
                </c:pt>
                <c:pt idx="507">
                  <c:v>1.3006776725925999E-2</c:v>
                </c:pt>
                <c:pt idx="508">
                  <c:v>1.2986892325926E-2</c:v>
                </c:pt>
                <c:pt idx="509">
                  <c:v>1.3006776725925999E-2</c:v>
                </c:pt>
                <c:pt idx="510">
                  <c:v>1.3099187425925999E-2</c:v>
                </c:pt>
                <c:pt idx="511">
                  <c:v>1.3050307425926E-2</c:v>
                </c:pt>
                <c:pt idx="512">
                  <c:v>1.2845453025926001E-2</c:v>
                </c:pt>
                <c:pt idx="513">
                  <c:v>1.2952482725925999E-2</c:v>
                </c:pt>
                <c:pt idx="514">
                  <c:v>1.3823489025926E-2</c:v>
                </c:pt>
                <c:pt idx="515">
                  <c:v>1.3030432025926001E-2</c:v>
                </c:pt>
                <c:pt idx="516">
                  <c:v>1.2859974725926E-2</c:v>
                </c:pt>
                <c:pt idx="517">
                  <c:v>1.2837343825926001E-2</c:v>
                </c:pt>
                <c:pt idx="518">
                  <c:v>1.2695727525925999E-2</c:v>
                </c:pt>
                <c:pt idx="519">
                  <c:v>1.2918058625926E-2</c:v>
                </c:pt>
                <c:pt idx="520">
                  <c:v>1.2981516125926001E-2</c:v>
                </c:pt>
                <c:pt idx="521">
                  <c:v>1.2932578825926E-2</c:v>
                </c:pt>
                <c:pt idx="522">
                  <c:v>1.3044944625926E-2</c:v>
                </c:pt>
                <c:pt idx="523">
                  <c:v>1.3010548325926E-2</c:v>
                </c:pt>
                <c:pt idx="524">
                  <c:v>1.3005175125926E-2</c:v>
                </c:pt>
                <c:pt idx="525">
                  <c:v>1.3010548325926E-2</c:v>
                </c:pt>
                <c:pt idx="526">
                  <c:v>1.2944405725926001E-2</c:v>
                </c:pt>
                <c:pt idx="527">
                  <c:v>1.3161034125926001E-2</c:v>
                </c:pt>
                <c:pt idx="528">
                  <c:v>1.3068608925926E-2</c:v>
                </c:pt>
                <c:pt idx="529">
                  <c:v>1.3012145125926E-2</c:v>
                </c:pt>
                <c:pt idx="530">
                  <c:v>1.3146524025926001E-2</c:v>
                </c:pt>
                <c:pt idx="531">
                  <c:v>1.3155690425926E-2</c:v>
                </c:pt>
                <c:pt idx="532">
                  <c:v>1.3253413325926E-2</c:v>
                </c:pt>
                <c:pt idx="533">
                  <c:v>1.3034211425926E-2</c:v>
                </c:pt>
                <c:pt idx="534">
                  <c:v>1.3190053425926E-2</c:v>
                </c:pt>
                <c:pt idx="535">
                  <c:v>1.3204562625926E-2</c:v>
                </c:pt>
                <c:pt idx="536">
                  <c:v>1.3077763525926E-2</c:v>
                </c:pt>
                <c:pt idx="537">
                  <c:v>1.3141177625926001E-2</c:v>
                </c:pt>
                <c:pt idx="538">
                  <c:v>1.3135828625926001E-2</c:v>
                </c:pt>
                <c:pt idx="539">
                  <c:v>1.3659306425926001E-2</c:v>
                </c:pt>
                <c:pt idx="540">
                  <c:v>1.3267918525926001E-2</c:v>
                </c:pt>
                <c:pt idx="541">
                  <c:v>1.3184715025926001E-2</c:v>
                </c:pt>
                <c:pt idx="542">
                  <c:v>1.3184715025926001E-2</c:v>
                </c:pt>
                <c:pt idx="543">
                  <c:v>1.3150344125926E-2</c:v>
                </c:pt>
                <c:pt idx="544">
                  <c:v>1.3150344125926E-2</c:v>
                </c:pt>
                <c:pt idx="545">
                  <c:v>1.3291611025925999E-2</c:v>
                </c:pt>
                <c:pt idx="546">
                  <c:v>1.3306118025926E-2</c:v>
                </c:pt>
                <c:pt idx="547">
                  <c:v>1.3164859325926001E-2</c:v>
                </c:pt>
                <c:pt idx="548">
                  <c:v>1.3193888725926001E-2</c:v>
                </c:pt>
                <c:pt idx="549">
                  <c:v>1.3300801225925999E-2</c:v>
                </c:pt>
                <c:pt idx="550">
                  <c:v>1.3315310525925999E-2</c:v>
                </c:pt>
                <c:pt idx="551">
                  <c:v>1.3315310525925999E-2</c:v>
                </c:pt>
                <c:pt idx="552">
                  <c:v>1.3156839225926E-2</c:v>
                </c:pt>
                <c:pt idx="553">
                  <c:v>1.3176702825926E-2</c:v>
                </c:pt>
                <c:pt idx="554">
                  <c:v>1.3234764525926E-2</c:v>
                </c:pt>
                <c:pt idx="555">
                  <c:v>1.3315310525925999E-2</c:v>
                </c:pt>
                <c:pt idx="556">
                  <c:v>1.3251943825926E-2</c:v>
                </c:pt>
                <c:pt idx="557">
                  <c:v>1.3266456825926001E-2</c:v>
                </c:pt>
                <c:pt idx="558">
                  <c:v>1.3309993925926E-2</c:v>
                </c:pt>
                <c:pt idx="559">
                  <c:v>1.3373344825925899E-2</c:v>
                </c:pt>
                <c:pt idx="560">
                  <c:v>1.3295481925926E-2</c:v>
                </c:pt>
                <c:pt idx="561">
                  <c:v>1.3416867325926E-2</c:v>
                </c:pt>
                <c:pt idx="562">
                  <c:v>1.3339017125926E-2</c:v>
                </c:pt>
                <c:pt idx="563">
                  <c:v>1.3353528225926E-2</c:v>
                </c:pt>
                <c:pt idx="564">
                  <c:v>1.3353528225926E-2</c:v>
                </c:pt>
                <c:pt idx="565">
                  <c:v>1.3379897025925999E-2</c:v>
                </c:pt>
                <c:pt idx="566">
                  <c:v>1.3445880725926E-2</c:v>
                </c:pt>
                <c:pt idx="567">
                  <c:v>1.4026443825926001E-2</c:v>
                </c:pt>
                <c:pt idx="568">
                  <c:v>1.3365385225926001E-2</c:v>
                </c:pt>
                <c:pt idx="569">
                  <c:v>1.3397059725925999E-2</c:v>
                </c:pt>
                <c:pt idx="570">
                  <c:v>1.3630447625926001E-2</c:v>
                </c:pt>
                <c:pt idx="571">
                  <c:v>1.3469605925926E-2</c:v>
                </c:pt>
                <c:pt idx="572">
                  <c:v>1.3489398525926E-2</c:v>
                </c:pt>
                <c:pt idx="573">
                  <c:v>1.3360075625925999E-2</c:v>
                </c:pt>
                <c:pt idx="574">
                  <c:v>1.3423430625926E-2</c:v>
                </c:pt>
                <c:pt idx="575">
                  <c:v>1.3943706325926E-2</c:v>
                </c:pt>
                <c:pt idx="576">
                  <c:v>1.3437941225926E-2</c:v>
                </c:pt>
                <c:pt idx="577">
                  <c:v>1.3542144325926E-2</c:v>
                </c:pt>
                <c:pt idx="578">
                  <c:v>1.2304965725925999E-2</c:v>
                </c:pt>
                <c:pt idx="579">
                  <c:v>1.3524998225926E-2</c:v>
                </c:pt>
                <c:pt idx="580">
                  <c:v>1.3452451525926E-2</c:v>
                </c:pt>
                <c:pt idx="581">
                  <c:v>1.3476183125926E-2</c:v>
                </c:pt>
                <c:pt idx="582">
                  <c:v>1.3476183125926E-2</c:v>
                </c:pt>
                <c:pt idx="583">
                  <c:v>1.3612043925926E-2</c:v>
                </c:pt>
                <c:pt idx="584">
                  <c:v>1.3597537125926E-2</c:v>
                </c:pt>
                <c:pt idx="585">
                  <c:v>1.3583029925926001E-2</c:v>
                </c:pt>
                <c:pt idx="586">
                  <c:v>1.3568522525926E-2</c:v>
                </c:pt>
                <c:pt idx="587">
                  <c:v>1.3726684625926E-2</c:v>
                </c:pt>
                <c:pt idx="588">
                  <c:v>1.3612043925926E-2</c:v>
                </c:pt>
                <c:pt idx="589">
                  <c:v>1.3485407325925999E-2</c:v>
                </c:pt>
                <c:pt idx="590">
                  <c:v>1.35632506259259E-2</c:v>
                </c:pt>
                <c:pt idx="591">
                  <c:v>1.3577760825926001E-2</c:v>
                </c:pt>
                <c:pt idx="592">
                  <c:v>1.3626550425926E-2</c:v>
                </c:pt>
                <c:pt idx="593">
                  <c:v>1.3592270625926E-2</c:v>
                </c:pt>
                <c:pt idx="594">
                  <c:v>1.3716204625925999E-2</c:v>
                </c:pt>
                <c:pt idx="595">
                  <c:v>1.3779445125926E-2</c:v>
                </c:pt>
                <c:pt idx="596">
                  <c:v>1.3684573425926E-2</c:v>
                </c:pt>
                <c:pt idx="597">
                  <c:v>1.3771598525926E-2</c:v>
                </c:pt>
                <c:pt idx="598">
                  <c:v>1.3616025825926E-2</c:v>
                </c:pt>
                <c:pt idx="599">
                  <c:v>1.3728087425925999E-2</c:v>
                </c:pt>
                <c:pt idx="600">
                  <c:v>1.3693830825926E-2</c:v>
                </c:pt>
                <c:pt idx="601">
                  <c:v>1.3757095125925999E-2</c:v>
                </c:pt>
                <c:pt idx="602">
                  <c:v>1.3800604425926E-2</c:v>
                </c:pt>
                <c:pt idx="603">
                  <c:v>1.3832219825925999E-2</c:v>
                </c:pt>
                <c:pt idx="604">
                  <c:v>1.3832219825925999E-2</c:v>
                </c:pt>
                <c:pt idx="605">
                  <c:v>1.3766364325925999E-2</c:v>
                </c:pt>
                <c:pt idx="606">
                  <c:v>1.3844110825925999E-2</c:v>
                </c:pt>
                <c:pt idx="607">
                  <c:v>1.3610759725926E-2</c:v>
                </c:pt>
                <c:pt idx="608">
                  <c:v>1.3844110825925999E-2</c:v>
                </c:pt>
                <c:pt idx="609">
                  <c:v>1.3873113625926E-2</c:v>
                </c:pt>
                <c:pt idx="610">
                  <c:v>1.3688580625926001E-2</c:v>
                </c:pt>
                <c:pt idx="611">
                  <c:v>1.3678073025926E-2</c:v>
                </c:pt>
                <c:pt idx="612">
                  <c:v>1.3775636225925999E-2</c:v>
                </c:pt>
                <c:pt idx="613">
                  <c:v>1.3804652225926001E-2</c:v>
                </c:pt>
                <c:pt idx="614">
                  <c:v>1.3867898225926E-2</c:v>
                </c:pt>
                <c:pt idx="615">
                  <c:v>1.3911408125926001E-2</c:v>
                </c:pt>
                <c:pt idx="616">
                  <c:v>1.3925910725926E-2</c:v>
                </c:pt>
                <c:pt idx="617">
                  <c:v>1.3925910725926E-2</c:v>
                </c:pt>
                <c:pt idx="618">
                  <c:v>1.3842950925926001E-2</c:v>
                </c:pt>
                <c:pt idx="619">
                  <c:v>1.3940413125925999E-2</c:v>
                </c:pt>
                <c:pt idx="620">
                  <c:v>1.3906198325926E-2</c:v>
                </c:pt>
                <c:pt idx="621">
                  <c:v>1.3998419325926E-2</c:v>
                </c:pt>
                <c:pt idx="622">
                  <c:v>1.3935208725925999E-2</c:v>
                </c:pt>
                <c:pt idx="623">
                  <c:v>1.3949713425926E-2</c:v>
                </c:pt>
                <c:pt idx="624">
                  <c:v>1.3935208725925999E-2</c:v>
                </c:pt>
                <c:pt idx="625">
                  <c:v>1.3964217825926E-2</c:v>
                </c:pt>
                <c:pt idx="626">
                  <c:v>1.3978721925926E-2</c:v>
                </c:pt>
                <c:pt idx="627">
                  <c:v>1.4056420625926E-2</c:v>
                </c:pt>
                <c:pt idx="628">
                  <c:v>1.4007729225926E-2</c:v>
                </c:pt>
                <c:pt idx="629">
                  <c:v>1.4070920125925999E-2</c:v>
                </c:pt>
                <c:pt idx="630">
                  <c:v>1.4143413125925999E-2</c:v>
                </c:pt>
                <c:pt idx="631">
                  <c:v>1.4051237725925999E-2</c:v>
                </c:pt>
                <c:pt idx="632">
                  <c:v>1.3953812525926E-2</c:v>
                </c:pt>
                <c:pt idx="633">
                  <c:v>1.3982831125926E-2</c:v>
                </c:pt>
                <c:pt idx="634">
                  <c:v>1.4249092725925901E-2</c:v>
                </c:pt>
                <c:pt idx="635">
                  <c:v>1.4235542625926001E-2</c:v>
                </c:pt>
                <c:pt idx="636">
                  <c:v>1.4138246425925999E-2</c:v>
                </c:pt>
                <c:pt idx="637">
                  <c:v>1.4167246825926001E-2</c:v>
                </c:pt>
                <c:pt idx="638">
                  <c:v>1.4259385625926E-2</c:v>
                </c:pt>
                <c:pt idx="639">
                  <c:v>1.4259385625926E-2</c:v>
                </c:pt>
                <c:pt idx="640">
                  <c:v>1.4196245925926001E-2</c:v>
                </c:pt>
                <c:pt idx="641">
                  <c:v>1.4118573825926E-2</c:v>
                </c:pt>
                <c:pt idx="642">
                  <c:v>1.4162082925926E-2</c:v>
                </c:pt>
                <c:pt idx="643">
                  <c:v>1.4127905625926E-2</c:v>
                </c:pt>
                <c:pt idx="644">
                  <c:v>1.42200907259259E-2</c:v>
                </c:pt>
                <c:pt idx="645">
                  <c:v>1.4317364425926E-2</c:v>
                </c:pt>
                <c:pt idx="646">
                  <c:v>1.4142411325926E-2</c:v>
                </c:pt>
                <c:pt idx="647">
                  <c:v>1.4268738325925999E-2</c:v>
                </c:pt>
                <c:pt idx="648">
                  <c:v>1.4249092725925901E-2</c:v>
                </c:pt>
                <c:pt idx="649">
                  <c:v>1.4326726525926E-2</c:v>
                </c:pt>
                <c:pt idx="650">
                  <c:v>1.4307093025926001E-2</c:v>
                </c:pt>
                <c:pt idx="651">
                  <c:v>1.4272948725926E-2</c:v>
                </c:pt>
                <c:pt idx="652">
                  <c:v>1.43215923259259E-2</c:v>
                </c:pt>
                <c:pt idx="653">
                  <c:v>1.4301953625925999E-2</c:v>
                </c:pt>
                <c:pt idx="654">
                  <c:v>1.4301953625925999E-2</c:v>
                </c:pt>
                <c:pt idx="655">
                  <c:v>1.4287451325925999E-2</c:v>
                </c:pt>
                <c:pt idx="656">
                  <c:v>1.4301953625925999E-2</c:v>
                </c:pt>
                <c:pt idx="657">
                  <c:v>1.4330957225926E-2</c:v>
                </c:pt>
                <c:pt idx="658">
                  <c:v>1.4330957225926E-2</c:v>
                </c:pt>
                <c:pt idx="659">
                  <c:v>1.4486168525926E-2</c:v>
                </c:pt>
                <c:pt idx="660">
                  <c:v>1.4388960825926E-2</c:v>
                </c:pt>
                <c:pt idx="661">
                  <c:v>1.4388960825926E-2</c:v>
                </c:pt>
                <c:pt idx="662">
                  <c:v>1.4403460825925999E-2</c:v>
                </c:pt>
                <c:pt idx="663">
                  <c:v>1.4417960625926001E-2</c:v>
                </c:pt>
                <c:pt idx="664">
                  <c:v>1.4289094525925999E-2</c:v>
                </c:pt>
                <c:pt idx="665">
                  <c:v>1.4510054625926E-2</c:v>
                </c:pt>
                <c:pt idx="666">
                  <c:v>1.4398337825926E-2</c:v>
                </c:pt>
                <c:pt idx="667">
                  <c:v>1.4631083125926E-2</c:v>
                </c:pt>
                <c:pt idx="668">
                  <c:v>1.4427342525926E-2</c:v>
                </c:pt>
                <c:pt idx="669">
                  <c:v>1.4482793625925999E-2</c:v>
                </c:pt>
                <c:pt idx="670">
                  <c:v>1.45629413259259E-2</c:v>
                </c:pt>
                <c:pt idx="671">
                  <c:v>1.45629413259259E-2</c:v>
                </c:pt>
                <c:pt idx="672">
                  <c:v>1.45774376259259E-2</c:v>
                </c:pt>
                <c:pt idx="673">
                  <c:v>1.4514348925926001E-2</c:v>
                </c:pt>
                <c:pt idx="674">
                  <c:v>1.4591933725926E-2</c:v>
                </c:pt>
                <c:pt idx="675">
                  <c:v>1.4528848825926E-2</c:v>
                </c:pt>
                <c:pt idx="676">
                  <c:v>1.4557847825925899E-2</c:v>
                </c:pt>
                <c:pt idx="677">
                  <c:v>1.4586845625926E-2</c:v>
                </c:pt>
                <c:pt idx="678">
                  <c:v>1.4615842125925999E-2</c:v>
                </c:pt>
                <c:pt idx="679">
                  <c:v>1.4429046325926001E-2</c:v>
                </c:pt>
                <c:pt idx="680">
                  <c:v>1.4492187725926E-2</c:v>
                </c:pt>
                <c:pt idx="681">
                  <c:v>1.4707890725925999E-2</c:v>
                </c:pt>
                <c:pt idx="682">
                  <c:v>1.4673831325926E-2</c:v>
                </c:pt>
                <c:pt idx="683">
                  <c:v>1.4717320025926E-2</c:v>
                </c:pt>
                <c:pt idx="684">
                  <c:v>1.4714787125926001E-2</c:v>
                </c:pt>
                <c:pt idx="685">
                  <c:v>1.4794845425926E-2</c:v>
                </c:pt>
                <c:pt idx="686">
                  <c:v>1.4760805925925999E-2</c:v>
                </c:pt>
                <c:pt idx="687">
                  <c:v>1.4680719425925999E-2</c:v>
                </c:pt>
                <c:pt idx="688">
                  <c:v>1.4709719625926E-2</c:v>
                </c:pt>
                <c:pt idx="689">
                  <c:v>1.4789794925925999E-2</c:v>
                </c:pt>
                <c:pt idx="690">
                  <c:v>1.4823827825926001E-2</c:v>
                </c:pt>
                <c:pt idx="691">
                  <c:v>1.4816259125926001E-2</c:v>
                </c:pt>
                <c:pt idx="692">
                  <c:v>1.47872687259259E-2</c:v>
                </c:pt>
                <c:pt idx="693">
                  <c:v>1.4816259125926001E-2</c:v>
                </c:pt>
                <c:pt idx="694">
                  <c:v>1.4796712625926E-2</c:v>
                </c:pt>
                <c:pt idx="695">
                  <c:v>1.4859742525925999E-2</c:v>
                </c:pt>
                <c:pt idx="696">
                  <c:v>1.46705663259259E-2</c:v>
                </c:pt>
                <c:pt idx="697">
                  <c:v>1.4777158025926E-2</c:v>
                </c:pt>
                <c:pt idx="698">
                  <c:v>1.4961192625926E-2</c:v>
                </c:pt>
                <c:pt idx="699">
                  <c:v>1.4791658725926001E-2</c:v>
                </c:pt>
                <c:pt idx="700">
                  <c:v>1.4912685825926E-2</c:v>
                </c:pt>
                <c:pt idx="701">
                  <c:v>1.4927181125925899E-2</c:v>
                </c:pt>
                <c:pt idx="702">
                  <c:v>1.4975684225926E-2</c:v>
                </c:pt>
                <c:pt idx="703">
                  <c:v>1.4927181125925899E-2</c:v>
                </c:pt>
                <c:pt idx="704">
                  <c:v>1.4878656625926001E-2</c:v>
                </c:pt>
                <c:pt idx="705">
                  <c:v>1.5033647625925999E-2</c:v>
                </c:pt>
                <c:pt idx="706">
                  <c:v>1.5094104125925999E-2</c:v>
                </c:pt>
                <c:pt idx="707">
                  <c:v>1.4951146325926E-2</c:v>
                </c:pt>
                <c:pt idx="708">
                  <c:v>1.4951146325926E-2</c:v>
                </c:pt>
                <c:pt idx="709">
                  <c:v>1.5014146025926E-2</c:v>
                </c:pt>
                <c:pt idx="710">
                  <c:v>1.4994636325926E-2</c:v>
                </c:pt>
                <c:pt idx="711">
                  <c:v>1.4946119525925901E-2</c:v>
                </c:pt>
                <c:pt idx="712">
                  <c:v>1.4975118625925999E-2</c:v>
                </c:pt>
                <c:pt idx="713">
                  <c:v>1.5023628125925901E-2</c:v>
                </c:pt>
                <c:pt idx="714">
                  <c:v>1.5096102125926001E-2</c:v>
                </c:pt>
                <c:pt idx="715">
                  <c:v>1.5110596025926E-2</c:v>
                </c:pt>
                <c:pt idx="716">
                  <c:v>1.5217020525926E-2</c:v>
                </c:pt>
                <c:pt idx="717">
                  <c:v>1.5265451325926001E-2</c:v>
                </c:pt>
                <c:pt idx="718">
                  <c:v>1.5197552625926E-2</c:v>
                </c:pt>
                <c:pt idx="719">
                  <c:v>1.5231509125926E-2</c:v>
                </c:pt>
                <c:pt idx="720">
                  <c:v>1.5671290425926E-2</c:v>
                </c:pt>
                <c:pt idx="721">
                  <c:v>1.5226535725925999E-2</c:v>
                </c:pt>
                <c:pt idx="722">
                  <c:v>1.5212044325926001E-2</c:v>
                </c:pt>
                <c:pt idx="723">
                  <c:v>1.5274973325926E-2</c:v>
                </c:pt>
                <c:pt idx="724">
                  <c:v>1.5163581825926E-2</c:v>
                </c:pt>
                <c:pt idx="725">
                  <c:v>1.5318434725926E-2</c:v>
                </c:pt>
                <c:pt idx="726">
                  <c:v>1.5284498025926E-2</c:v>
                </c:pt>
                <c:pt idx="727">
                  <c:v>1.5250547025926001E-2</c:v>
                </c:pt>
                <c:pt idx="728">
                  <c:v>1.5419833725926001E-2</c:v>
                </c:pt>
                <c:pt idx="729">
                  <c:v>1.5562457725926E-2</c:v>
                </c:pt>
                <c:pt idx="730">
                  <c:v>1.5231078125926001E-2</c:v>
                </c:pt>
                <c:pt idx="731">
                  <c:v>1.5274565425926E-2</c:v>
                </c:pt>
                <c:pt idx="732">
                  <c:v>1.5303555525926001E-2</c:v>
                </c:pt>
                <c:pt idx="733">
                  <c:v>1.5255097425926E-2</c:v>
                </c:pt>
                <c:pt idx="734">
                  <c:v>1.5424443725925999E-2</c:v>
                </c:pt>
                <c:pt idx="735">
                  <c:v>1.5487326925926E-2</c:v>
                </c:pt>
                <c:pt idx="736">
                  <c:v>1.5501812425926E-2</c:v>
                </c:pt>
                <c:pt idx="737">
                  <c:v>1.5390518025925899E-2</c:v>
                </c:pt>
                <c:pt idx="738">
                  <c:v>1.5213645125926E-2</c:v>
                </c:pt>
                <c:pt idx="739">
                  <c:v>1.5371073925926E-2</c:v>
                </c:pt>
                <c:pt idx="740">
                  <c:v>1.5371073925926E-2</c:v>
                </c:pt>
                <c:pt idx="741">
                  <c:v>1.61194364259259E-2</c:v>
                </c:pt>
                <c:pt idx="742">
                  <c:v>1.5554836825926E-2</c:v>
                </c:pt>
                <c:pt idx="743">
                  <c:v>1.5429054725925999E-2</c:v>
                </c:pt>
                <c:pt idx="744">
                  <c:v>1.5569323325925999E-2</c:v>
                </c:pt>
                <c:pt idx="745">
                  <c:v>1.5520940725926E-2</c:v>
                </c:pt>
                <c:pt idx="746">
                  <c:v>1.5378142625925999E-2</c:v>
                </c:pt>
                <c:pt idx="747">
                  <c:v>1.5516016425926E-2</c:v>
                </c:pt>
                <c:pt idx="748">
                  <c:v>1.5670720425925998E-2</c:v>
                </c:pt>
                <c:pt idx="749">
                  <c:v>1.5714171725925999E-2</c:v>
                </c:pt>
                <c:pt idx="750">
                  <c:v>1.4688277925926E-2</c:v>
                </c:pt>
                <c:pt idx="751">
                  <c:v>1.5602966925926E-2</c:v>
                </c:pt>
                <c:pt idx="752">
                  <c:v>1.5757620125925999E-2</c:v>
                </c:pt>
                <c:pt idx="753">
                  <c:v>1.5694798425925999E-2</c:v>
                </c:pt>
                <c:pt idx="754">
                  <c:v>1.5615003925926E-2</c:v>
                </c:pt>
                <c:pt idx="755">
                  <c:v>1.5738255825926001E-2</c:v>
                </c:pt>
                <c:pt idx="756">
                  <c:v>1.5709284525926001E-2</c:v>
                </c:pt>
                <c:pt idx="757">
                  <c:v>1.5955546225926001E-2</c:v>
                </c:pt>
                <c:pt idx="758">
                  <c:v>1.5701949325926001E-2</c:v>
                </c:pt>
                <c:pt idx="759">
                  <c:v>1.5639083225926002E-2</c:v>
                </c:pt>
                <c:pt idx="760">
                  <c:v>1.5825162125925999E-2</c:v>
                </c:pt>
                <c:pt idx="761">
                  <c:v>1.5810678525925999E-2</c:v>
                </c:pt>
                <c:pt idx="762">
                  <c:v>1.5820294025926E-2</c:v>
                </c:pt>
                <c:pt idx="763">
                  <c:v>1.5849265625926E-2</c:v>
                </c:pt>
                <c:pt idx="764">
                  <c:v>1.5798497125926E-2</c:v>
                </c:pt>
                <c:pt idx="765">
                  <c:v>1.5969981025925999E-2</c:v>
                </c:pt>
                <c:pt idx="766">
                  <c:v>1.5965139625926002E-2</c:v>
                </c:pt>
                <c:pt idx="767">
                  <c:v>1.5984461225925999E-2</c:v>
                </c:pt>
                <c:pt idx="768">
                  <c:v>1.5875806425925999E-2</c:v>
                </c:pt>
                <c:pt idx="769">
                  <c:v>1.5919263625926001E-2</c:v>
                </c:pt>
                <c:pt idx="770">
                  <c:v>1.5962718025926002E-2</c:v>
                </c:pt>
                <c:pt idx="771">
                  <c:v>1.5870945425926E-2</c:v>
                </c:pt>
                <c:pt idx="772">
                  <c:v>1.5991686125926E-2</c:v>
                </c:pt>
                <c:pt idx="773">
                  <c:v>1.5899922625925999E-2</c:v>
                </c:pt>
                <c:pt idx="774">
                  <c:v>1.5928898525926001E-2</c:v>
                </c:pt>
                <c:pt idx="775">
                  <c:v>1.5880573625926001E-2</c:v>
                </c:pt>
                <c:pt idx="776">
                  <c:v>1.5972360025925902E-2</c:v>
                </c:pt>
                <c:pt idx="777">
                  <c:v>1.6073759225926E-2</c:v>
                </c:pt>
                <c:pt idx="778">
                  <c:v>1.6059274625926E-2</c:v>
                </c:pt>
                <c:pt idx="779">
                  <c:v>1.6010982225926E-2</c:v>
                </c:pt>
                <c:pt idx="780">
                  <c:v>1.6117211425925999E-2</c:v>
                </c:pt>
                <c:pt idx="781">
                  <c:v>1.6039958425925999E-2</c:v>
                </c:pt>
                <c:pt idx="782">
                  <c:v>1.6020634325926E-2</c:v>
                </c:pt>
                <c:pt idx="783">
                  <c:v>1.6083420425926E-2</c:v>
                </c:pt>
                <c:pt idx="784">
                  <c:v>1.6097907225926002E-2</c:v>
                </c:pt>
                <c:pt idx="785">
                  <c:v>1.6155850925925998E-2</c:v>
                </c:pt>
                <c:pt idx="786">
                  <c:v>1.6189625425925901E-2</c:v>
                </c:pt>
                <c:pt idx="787">
                  <c:v>1.6175143225925899E-2</c:v>
                </c:pt>
                <c:pt idx="788">
                  <c:v>1.6233070025926E-2</c:v>
                </c:pt>
                <c:pt idx="789">
                  <c:v>1.6199305425926E-2</c:v>
                </c:pt>
                <c:pt idx="790">
                  <c:v>1.6276511925926E-2</c:v>
                </c:pt>
                <c:pt idx="791">
                  <c:v>1.6228273625926E-2</c:v>
                </c:pt>
                <c:pt idx="792">
                  <c:v>1.6257240425925999E-2</c:v>
                </c:pt>
                <c:pt idx="793">
                  <c:v>1.6208988225926001E-2</c:v>
                </c:pt>
                <c:pt idx="794">
                  <c:v>1.6141407625925999E-2</c:v>
                </c:pt>
                <c:pt idx="795">
                  <c:v>1.6266932725926001E-2</c:v>
                </c:pt>
                <c:pt idx="796">
                  <c:v>1.6373095525926001E-2</c:v>
                </c:pt>
                <c:pt idx="797">
                  <c:v>1.6276627625926E-2</c:v>
                </c:pt>
                <c:pt idx="798">
                  <c:v>1.6324872125925999E-2</c:v>
                </c:pt>
                <c:pt idx="799">
                  <c:v>1.6262139625926E-2</c:v>
                </c:pt>
                <c:pt idx="800">
                  <c:v>1.6363549125926E-2</c:v>
                </c:pt>
                <c:pt idx="801">
                  <c:v>1.6334576525926001E-2</c:v>
                </c:pt>
                <c:pt idx="802">
                  <c:v>1.6257344325926001E-2</c:v>
                </c:pt>
                <c:pt idx="803">
                  <c:v>1.6503408525926001E-2</c:v>
                </c:pt>
                <c:pt idx="804">
                  <c:v>1.6517886225925999E-2</c:v>
                </c:pt>
                <c:pt idx="805">
                  <c:v>1.6469698925926E-2</c:v>
                </c:pt>
                <c:pt idx="806">
                  <c:v>1.6344283625926E-2</c:v>
                </c:pt>
                <c:pt idx="807">
                  <c:v>1.6450459225926001E-2</c:v>
                </c:pt>
                <c:pt idx="808">
                  <c:v>1.6513140825926E-2</c:v>
                </c:pt>
                <c:pt idx="809">
                  <c:v>1.6428829225925999E-2</c:v>
                </c:pt>
                <c:pt idx="810">
                  <c:v>1.6450459225926001E-2</c:v>
                </c:pt>
                <c:pt idx="811">
                  <c:v>1.6474671525926E-2</c:v>
                </c:pt>
                <c:pt idx="812">
                  <c:v>1.6600016225925999E-2</c:v>
                </c:pt>
                <c:pt idx="813">
                  <c:v>1.6501267325926001E-2</c:v>
                </c:pt>
                <c:pt idx="814">
                  <c:v>1.6609765425926001E-2</c:v>
                </c:pt>
                <c:pt idx="815">
                  <c:v>1.6559212225926E-2</c:v>
                </c:pt>
                <c:pt idx="816">
                  <c:v>1.6686880425926E-2</c:v>
                </c:pt>
                <c:pt idx="817">
                  <c:v>1.6602667625926E-2</c:v>
                </c:pt>
                <c:pt idx="818">
                  <c:v>1.6667685525925999E-2</c:v>
                </c:pt>
                <c:pt idx="819">
                  <c:v>1.6696643725926E-2</c:v>
                </c:pt>
                <c:pt idx="820">
                  <c:v>1.6677446825926E-2</c:v>
                </c:pt>
                <c:pt idx="821">
                  <c:v>1.6646120225926E-2</c:v>
                </c:pt>
                <c:pt idx="822">
                  <c:v>1.6749851825926001E-2</c:v>
                </c:pt>
                <c:pt idx="823">
                  <c:v>1.6718534925925999E-2</c:v>
                </c:pt>
                <c:pt idx="824">
                  <c:v>1.6718534925925999E-2</c:v>
                </c:pt>
                <c:pt idx="825">
                  <c:v>1.6764331825926002E-2</c:v>
                </c:pt>
                <c:pt idx="826">
                  <c:v>1.6855891525925999E-2</c:v>
                </c:pt>
                <c:pt idx="827">
                  <c:v>1.6786241825926002E-2</c:v>
                </c:pt>
                <c:pt idx="828">
                  <c:v>1.6771758425926001E-2</c:v>
                </c:pt>
                <c:pt idx="829">
                  <c:v>1.6865683425925999E-2</c:v>
                </c:pt>
                <c:pt idx="830">
                  <c:v>1.6815207725925999E-2</c:v>
                </c:pt>
                <c:pt idx="831">
                  <c:v>1.6863340925925899E-2</c:v>
                </c:pt>
                <c:pt idx="832">
                  <c:v>1.6873135825925999E-2</c:v>
                </c:pt>
                <c:pt idx="833">
                  <c:v>1.6935732225925999E-2</c:v>
                </c:pt>
                <c:pt idx="834">
                  <c:v>1.6950209525926001E-2</c:v>
                </c:pt>
                <c:pt idx="835">
                  <c:v>1.6902098025925998E-2</c:v>
                </c:pt>
                <c:pt idx="836">
                  <c:v>1.7008115725926001E-2</c:v>
                </c:pt>
                <c:pt idx="837">
                  <c:v>1.6993639625926E-2</c:v>
                </c:pt>
                <c:pt idx="838">
                  <c:v>1.7022591525926001E-2</c:v>
                </c:pt>
                <c:pt idx="839">
                  <c:v>1.7068340725926001E-2</c:v>
                </c:pt>
                <c:pt idx="840">
                  <c:v>1.70179341259259E-2</c:v>
                </c:pt>
                <c:pt idx="841">
                  <c:v>1.6940865925925998E-2</c:v>
                </c:pt>
                <c:pt idx="842">
                  <c:v>1.6921705425926001E-2</c:v>
                </c:pt>
                <c:pt idx="843">
                  <c:v>1.7152859325926001E-2</c:v>
                </c:pt>
                <c:pt idx="844">
                  <c:v>1.7013274525925999E-2</c:v>
                </c:pt>
                <c:pt idx="845">
                  <c:v>1.7100154525926E-2</c:v>
                </c:pt>
                <c:pt idx="846">
                  <c:v>1.7037579225926001E-2</c:v>
                </c:pt>
                <c:pt idx="847">
                  <c:v>1.7066544525926E-2</c:v>
                </c:pt>
                <c:pt idx="848">
                  <c:v>1.7172545925926E-2</c:v>
                </c:pt>
                <c:pt idx="849">
                  <c:v>1.7158068225925999E-2</c:v>
                </c:pt>
                <c:pt idx="850">
                  <c:v>1.7249546425926E-2</c:v>
                </c:pt>
                <c:pt idx="851">
                  <c:v>1.7138952425925901E-2</c:v>
                </c:pt>
                <c:pt idx="852">
                  <c:v>1.7182393325925999E-2</c:v>
                </c:pt>
                <c:pt idx="853">
                  <c:v>1.7090860525926E-2</c:v>
                </c:pt>
                <c:pt idx="854">
                  <c:v>1.7259405225925999E-2</c:v>
                </c:pt>
                <c:pt idx="855">
                  <c:v>1.7273880725925998E-2</c:v>
                </c:pt>
                <c:pt idx="856">
                  <c:v>1.7086210225926001E-2</c:v>
                </c:pt>
                <c:pt idx="857">
                  <c:v>1.7346253325926E-2</c:v>
                </c:pt>
                <c:pt idx="858">
                  <c:v>1.7360726925925999E-2</c:v>
                </c:pt>
                <c:pt idx="859">
                  <c:v>1.7327176225926E-2</c:v>
                </c:pt>
                <c:pt idx="860">
                  <c:v>1.7308091225926001E-2</c:v>
                </c:pt>
                <c:pt idx="861">
                  <c:v>1.7370605025926002E-2</c:v>
                </c:pt>
                <c:pt idx="862">
                  <c:v>1.7317963025926E-2</c:v>
                </c:pt>
                <c:pt idx="863">
                  <c:v>1.7538949525925999E-2</c:v>
                </c:pt>
                <c:pt idx="864">
                  <c:v>1.7428505625925999E-2</c:v>
                </c:pt>
                <c:pt idx="865">
                  <c:v>1.7409441425926001E-2</c:v>
                </c:pt>
                <c:pt idx="866">
                  <c:v>1.7409441425926001E-2</c:v>
                </c:pt>
                <c:pt idx="867">
                  <c:v>1.7404849725926E-2</c:v>
                </c:pt>
                <c:pt idx="868">
                  <c:v>1.7452872525925998E-2</c:v>
                </c:pt>
                <c:pt idx="869">
                  <c:v>1.8026330025926001E-2</c:v>
                </c:pt>
                <c:pt idx="870">
                  <c:v>1.7558763825925999E-2</c:v>
                </c:pt>
                <c:pt idx="871">
                  <c:v>1.7448288825926001E-2</c:v>
                </c:pt>
                <c:pt idx="872">
                  <c:v>1.7525251525925999E-2</c:v>
                </c:pt>
                <c:pt idx="873">
                  <c:v>1.7489436425926E-2</c:v>
                </c:pt>
                <c:pt idx="874">
                  <c:v>1.7597622725926E-2</c:v>
                </c:pt>
                <c:pt idx="875">
                  <c:v>1.7688996725925998E-2</c:v>
                </c:pt>
                <c:pt idx="876">
                  <c:v>1.7547352425926002E-2</c:v>
                </c:pt>
                <c:pt idx="877">
                  <c:v>1.7557264925925999E-2</c:v>
                </c:pt>
                <c:pt idx="878">
                  <c:v>1.7622017125925999E-2</c:v>
                </c:pt>
                <c:pt idx="879">
                  <c:v>1.7586225725926E-2</c:v>
                </c:pt>
                <c:pt idx="880">
                  <c:v>1.7615185325926E-2</c:v>
                </c:pt>
                <c:pt idx="881">
                  <c:v>1.7571745525926E-2</c:v>
                </c:pt>
                <c:pt idx="882">
                  <c:v>1.7771281625925998E-2</c:v>
                </c:pt>
                <c:pt idx="883">
                  <c:v>1.7737811025926E-2</c:v>
                </c:pt>
                <c:pt idx="884">
                  <c:v>1.7702056525926001E-2</c:v>
                </c:pt>
                <c:pt idx="885">
                  <c:v>1.7814689325926E-2</c:v>
                </c:pt>
                <c:pt idx="886">
                  <c:v>1.7781228625926002E-2</c:v>
                </c:pt>
                <c:pt idx="887">
                  <c:v>1.7716534025926E-2</c:v>
                </c:pt>
                <c:pt idx="888">
                  <c:v>1.7697515225926001E-2</c:v>
                </c:pt>
                <c:pt idx="889">
                  <c:v>1.7711995325925999E-2</c:v>
                </c:pt>
                <c:pt idx="890">
                  <c:v>1.7880272525926E-2</c:v>
                </c:pt>
                <c:pt idx="891">
                  <c:v>1.7832342325925999E-2</c:v>
                </c:pt>
                <c:pt idx="892">
                  <c:v>1.7765382425925999E-2</c:v>
                </c:pt>
                <c:pt idx="893">
                  <c:v>1.7717396525926001E-2</c:v>
                </c:pt>
                <c:pt idx="894">
                  <c:v>1.7890239025926E-2</c:v>
                </c:pt>
                <c:pt idx="895">
                  <c:v>1.7856779225926E-2</c:v>
                </c:pt>
                <c:pt idx="896">
                  <c:v>1.8006017325926001E-2</c:v>
                </c:pt>
                <c:pt idx="897">
                  <c:v>1.7929159425925999E-2</c:v>
                </c:pt>
                <c:pt idx="898">
                  <c:v>1.7881223225925901E-2</c:v>
                </c:pt>
                <c:pt idx="899">
                  <c:v>1.7895701925925999E-2</c:v>
                </c:pt>
                <c:pt idx="900">
                  <c:v>1.7968090825926E-2</c:v>
                </c:pt>
                <c:pt idx="901">
                  <c:v>1.8049429025926E-2</c:v>
                </c:pt>
                <c:pt idx="902">
                  <c:v>1.8155168925925901E-2</c:v>
                </c:pt>
                <c:pt idx="903">
                  <c:v>1.7997044125925999E-2</c:v>
                </c:pt>
                <c:pt idx="904">
                  <c:v>1.7953613625925999E-2</c:v>
                </c:pt>
                <c:pt idx="905">
                  <c:v>1.7997044125925999E-2</c:v>
                </c:pt>
                <c:pt idx="906">
                  <c:v>1.7871255825926E-2</c:v>
                </c:pt>
                <c:pt idx="907">
                  <c:v>1.8054947025925999E-2</c:v>
                </c:pt>
                <c:pt idx="908">
                  <c:v>1.8007033125926001E-2</c:v>
                </c:pt>
                <c:pt idx="909">
                  <c:v>1.8035989925926001E-2</c:v>
                </c:pt>
                <c:pt idx="910">
                  <c:v>1.8079422725926001E-2</c:v>
                </c:pt>
                <c:pt idx="911">
                  <c:v>1.8093899725926E-2</c:v>
                </c:pt>
                <c:pt idx="912">
                  <c:v>1.8122852725926002E-2</c:v>
                </c:pt>
                <c:pt idx="913">
                  <c:v>1.8257567925926001E-2</c:v>
                </c:pt>
                <c:pt idx="914">
                  <c:v>1.8151804525926001E-2</c:v>
                </c:pt>
                <c:pt idx="915">
                  <c:v>1.8272038425926E-2</c:v>
                </c:pt>
                <c:pt idx="916">
                  <c:v>1.8118384625926E-2</c:v>
                </c:pt>
                <c:pt idx="917">
                  <c:v>1.81016694259259E-2</c:v>
                </c:pt>
                <c:pt idx="918">
                  <c:v>1.8132863325926001E-2</c:v>
                </c:pt>
                <c:pt idx="919">
                  <c:v>1.8174068025925999E-2</c:v>
                </c:pt>
                <c:pt idx="920">
                  <c:v>1.8267599125926001E-2</c:v>
                </c:pt>
                <c:pt idx="921">
                  <c:v>1.8282072025926001E-2</c:v>
                </c:pt>
                <c:pt idx="922">
                  <c:v>1.8311016925925998E-2</c:v>
                </c:pt>
                <c:pt idx="923">
                  <c:v>1.8248681625926001E-2</c:v>
                </c:pt>
                <c:pt idx="924">
                  <c:v>1.8431194125926E-2</c:v>
                </c:pt>
                <c:pt idx="925">
                  <c:v>1.8321058025925999E-2</c:v>
                </c:pt>
                <c:pt idx="926">
                  <c:v>1.8364480025926E-2</c:v>
                </c:pt>
                <c:pt idx="927">
                  <c:v>1.8426784025925999E-2</c:v>
                </c:pt>
                <c:pt idx="928">
                  <c:v>1.8391216825926E-2</c:v>
                </c:pt>
                <c:pt idx="929">
                  <c:v>1.8328885925925999E-2</c:v>
                </c:pt>
                <c:pt idx="930">
                  <c:v>1.8465787125925899E-2</c:v>
                </c:pt>
                <c:pt idx="931">
                  <c:v>1.8434638125925999E-2</c:v>
                </c:pt>
                <c:pt idx="932">
                  <c:v>1.8585931125925999E-2</c:v>
                </c:pt>
                <c:pt idx="933">
                  <c:v>1.8382372925926E-2</c:v>
                </c:pt>
                <c:pt idx="934">
                  <c:v>1.8521472325925999E-2</c:v>
                </c:pt>
                <c:pt idx="935">
                  <c:v>1.8478056625926002E-2</c:v>
                </c:pt>
                <c:pt idx="936">
                  <c:v>1.8289889525926001E-2</c:v>
                </c:pt>
                <c:pt idx="937">
                  <c:v>1.8550414625926E-2</c:v>
                </c:pt>
                <c:pt idx="938">
                  <c:v>1.8546022925926001E-2</c:v>
                </c:pt>
                <c:pt idx="939">
                  <c:v>1.8531549325925999E-2</c:v>
                </c:pt>
                <c:pt idx="940">
                  <c:v>1.8483722225926001E-2</c:v>
                </c:pt>
                <c:pt idx="941">
                  <c:v>1.8682822225925998E-2</c:v>
                </c:pt>
                <c:pt idx="942">
                  <c:v>1.8574969225926E-2</c:v>
                </c:pt>
                <c:pt idx="943">
                  <c:v>1.8740686425925999E-2</c:v>
                </c:pt>
                <c:pt idx="944">
                  <c:v>1.8769616625926001E-2</c:v>
                </c:pt>
                <c:pt idx="945">
                  <c:v>1.8551711825926E-2</c:v>
                </c:pt>
                <c:pt idx="946">
                  <c:v>1.8705212025926E-2</c:v>
                </c:pt>
                <c:pt idx="947">
                  <c:v>1.8686374625926001E-2</c:v>
                </c:pt>
                <c:pt idx="948">
                  <c:v>1.8825303425926001E-2</c:v>
                </c:pt>
                <c:pt idx="949">
                  <c:v>1.8715320025926001E-2</c:v>
                </c:pt>
                <c:pt idx="950">
                  <c:v>1.8667529425926001E-2</c:v>
                </c:pt>
                <c:pt idx="951">
                  <c:v>1.8806494525926001E-2</c:v>
                </c:pt>
                <c:pt idx="952">
                  <c:v>1.87587356259259E-2</c:v>
                </c:pt>
                <c:pt idx="953">
                  <c:v>1.8725430725926001E-2</c:v>
                </c:pt>
                <c:pt idx="954">
                  <c:v>1.8802148525925998E-2</c:v>
                </c:pt>
                <c:pt idx="955">
                  <c:v>1.8739905325925999E-2</c:v>
                </c:pt>
                <c:pt idx="956">
                  <c:v>1.8783327025926E-2</c:v>
                </c:pt>
                <c:pt idx="957">
                  <c:v>1.8888965825925998E-2</c:v>
                </c:pt>
                <c:pt idx="958">
                  <c:v>1.8826746025925999E-2</c:v>
                </c:pt>
                <c:pt idx="959">
                  <c:v>1.8888965825925998E-2</c:v>
                </c:pt>
                <c:pt idx="960">
                  <c:v>1.8841218325926001E-2</c:v>
                </c:pt>
                <c:pt idx="961">
                  <c:v>1.8932370225926001E-2</c:v>
                </c:pt>
                <c:pt idx="962">
                  <c:v>1.9066864925925998E-2</c:v>
                </c:pt>
                <c:pt idx="963">
                  <c:v>1.9110250125926001E-2</c:v>
                </c:pt>
                <c:pt idx="964">
                  <c:v>1.9029330525926001E-2</c:v>
                </c:pt>
                <c:pt idx="965">
                  <c:v>1.9029330525926001E-2</c:v>
                </c:pt>
                <c:pt idx="966">
                  <c:v>1.9120423525926002E-2</c:v>
                </c:pt>
                <c:pt idx="967">
                  <c:v>1.9207199525925998E-2</c:v>
                </c:pt>
                <c:pt idx="968">
                  <c:v>1.9097372625926E-2</c:v>
                </c:pt>
                <c:pt idx="969">
                  <c:v>1.9097372625926E-2</c:v>
                </c:pt>
                <c:pt idx="970">
                  <c:v>1.9202925525925899E-2</c:v>
                </c:pt>
                <c:pt idx="971">
                  <c:v>1.9327134025926E-2</c:v>
                </c:pt>
                <c:pt idx="972">
                  <c:v>1.9322883425925998E-2</c:v>
                </c:pt>
                <c:pt idx="973">
                  <c:v>1.9351801225925901E-2</c:v>
                </c:pt>
                <c:pt idx="974">
                  <c:v>1.9256515125926001E-2</c:v>
                </c:pt>
                <c:pt idx="975">
                  <c:v>1.9213116425926002E-2</c:v>
                </c:pt>
                <c:pt idx="976">
                  <c:v>1.9206702425925998E-2</c:v>
                </c:pt>
                <c:pt idx="977">
                  <c:v>1.9223310125925999E-2</c:v>
                </c:pt>
                <c:pt idx="978">
                  <c:v>1.9266715825926001E-2</c:v>
                </c:pt>
                <c:pt idx="979">
                  <c:v>1.9405396325926E-2</c:v>
                </c:pt>
                <c:pt idx="980">
                  <c:v>1.9372231325926002E-2</c:v>
                </c:pt>
                <c:pt idx="981">
                  <c:v>1.9372231325926002E-2</c:v>
                </c:pt>
                <c:pt idx="982">
                  <c:v>1.9401157325926E-2</c:v>
                </c:pt>
                <c:pt idx="983">
                  <c:v>1.9463233825926001E-2</c:v>
                </c:pt>
                <c:pt idx="984">
                  <c:v>1.9506608725926002E-2</c:v>
                </c:pt>
                <c:pt idx="985">
                  <c:v>1.9380328125926001E-2</c:v>
                </c:pt>
                <c:pt idx="986">
                  <c:v>1.9764860825926E-2</c:v>
                </c:pt>
                <c:pt idx="987">
                  <c:v>1.9502388225925999E-2</c:v>
                </c:pt>
                <c:pt idx="988">
                  <c:v>1.9717348325926001E-2</c:v>
                </c:pt>
                <c:pt idx="989">
                  <c:v>1.9516848525926001E-2</c:v>
                </c:pt>
                <c:pt idx="990">
                  <c:v>1.9556015625926002E-2</c:v>
                </c:pt>
                <c:pt idx="991">
                  <c:v>1.9541553625926002E-2</c:v>
                </c:pt>
                <c:pt idx="992">
                  <c:v>1.9527091325925901E-2</c:v>
                </c:pt>
                <c:pt idx="993">
                  <c:v>1.9570477325926001E-2</c:v>
                </c:pt>
                <c:pt idx="994">
                  <c:v>1.9603603825925998E-2</c:v>
                </c:pt>
                <c:pt idx="995">
                  <c:v>1.9613860625925999E-2</c:v>
                </c:pt>
                <c:pt idx="996">
                  <c:v>1.9690347925925999E-2</c:v>
                </c:pt>
                <c:pt idx="997">
                  <c:v>1.9657241025926E-2</c:v>
                </c:pt>
                <c:pt idx="998">
                  <c:v>1.9628321025926002E-2</c:v>
                </c:pt>
                <c:pt idx="999">
                  <c:v>1.9640682325926001E-2</c:v>
                </c:pt>
                <c:pt idx="1000">
                  <c:v>1.9733715725925999E-2</c:v>
                </c:pt>
                <c:pt idx="1001">
                  <c:v>1.96840649259259E-2</c:v>
                </c:pt>
                <c:pt idx="1002">
                  <c:v>1.9777080725925999E-2</c:v>
                </c:pt>
                <c:pt idx="1003">
                  <c:v>1.9758451125925901E-2</c:v>
                </c:pt>
                <c:pt idx="1004">
                  <c:v>1.9665410425926001E-2</c:v>
                </c:pt>
                <c:pt idx="1005">
                  <c:v>1.9801822125925999E-2</c:v>
                </c:pt>
                <c:pt idx="1006">
                  <c:v>1.9863802325926001E-2</c:v>
                </c:pt>
                <c:pt idx="1007">
                  <c:v>1.9723261325926E-2</c:v>
                </c:pt>
                <c:pt idx="1008">
                  <c:v>1.9801822125925999E-2</c:v>
                </c:pt>
                <c:pt idx="1009">
                  <c:v>1.9816278525926E-2</c:v>
                </c:pt>
                <c:pt idx="1010">
                  <c:v>1.9859645825926E-2</c:v>
                </c:pt>
                <c:pt idx="1011">
                  <c:v>1.9886479525925999E-2</c:v>
                </c:pt>
                <c:pt idx="1012">
                  <c:v>1.9917464625926001E-2</c:v>
                </c:pt>
                <c:pt idx="1013">
                  <c:v>1.9917464625926001E-2</c:v>
                </c:pt>
                <c:pt idx="1014">
                  <c:v>1.9917464625926001E-2</c:v>
                </c:pt>
                <c:pt idx="1015">
                  <c:v>1.9960825325925999E-2</c:v>
                </c:pt>
                <c:pt idx="1016">
                  <c:v>1.9944301025925999E-2</c:v>
                </c:pt>
                <c:pt idx="1017">
                  <c:v>1.9993863625925999E-2</c:v>
                </c:pt>
                <c:pt idx="1018">
                  <c:v>1.9975278325926001E-2</c:v>
                </c:pt>
                <c:pt idx="1019">
                  <c:v>1.9940157325926001E-2</c:v>
                </c:pt>
                <c:pt idx="1020">
                  <c:v>2.0002117525926E-2</c:v>
                </c:pt>
                <c:pt idx="1021">
                  <c:v>2.0002117525926E-2</c:v>
                </c:pt>
                <c:pt idx="1022">
                  <c:v>2.0105340925925998E-2</c:v>
                </c:pt>
                <c:pt idx="1023">
                  <c:v>2.0074381125926001E-2</c:v>
                </c:pt>
                <c:pt idx="1024">
                  <c:v>2.0059929025926002E-2</c:v>
                </c:pt>
                <c:pt idx="1025">
                  <c:v>2.0016570825925999E-2</c:v>
                </c:pt>
                <c:pt idx="1026">
                  <c:v>2.0210576425926E-2</c:v>
                </c:pt>
                <c:pt idx="1027">
                  <c:v>2.1074054025925999E-2</c:v>
                </c:pt>
                <c:pt idx="1028">
                  <c:v>2.0117735525925998E-2</c:v>
                </c:pt>
                <c:pt idx="1029">
                  <c:v>2.0146636925926002E-2</c:v>
                </c:pt>
                <c:pt idx="1030">
                  <c:v>2.0066139225926E-2</c:v>
                </c:pt>
                <c:pt idx="1031">
                  <c:v>2.0146636925926002E-2</c:v>
                </c:pt>
                <c:pt idx="1032">
                  <c:v>2.0189986625925999E-2</c:v>
                </c:pt>
                <c:pt idx="1033">
                  <c:v>2.0218884925925999E-2</c:v>
                </c:pt>
                <c:pt idx="1034">
                  <c:v>2.0249825325926001E-2</c:v>
                </c:pt>
                <c:pt idx="1035">
                  <c:v>2.0171435625926E-2</c:v>
                </c:pt>
                <c:pt idx="1036">
                  <c:v>2.0383896125926001E-2</c:v>
                </c:pt>
                <c:pt idx="1037">
                  <c:v>2.0307610325926002E-2</c:v>
                </c:pt>
                <c:pt idx="1038">
                  <c:v>2.0243693725926E-2</c:v>
                </c:pt>
                <c:pt idx="1039">
                  <c:v>2.0305572225926001E-2</c:v>
                </c:pt>
                <c:pt idx="1040">
                  <c:v>2.0334465525926E-2</c:v>
                </c:pt>
                <c:pt idx="1041">
                  <c:v>2.0301494525926E-2</c:v>
                </c:pt>
                <c:pt idx="1042">
                  <c:v>2.0315944025926E-2</c:v>
                </c:pt>
                <c:pt idx="1043">
                  <c:v>2.0330393125926001E-2</c:v>
                </c:pt>
                <c:pt idx="1044">
                  <c:v>2.0406693325926002E-2</c:v>
                </c:pt>
                <c:pt idx="1045">
                  <c:v>2.0173579225926001E-2</c:v>
                </c:pt>
                <c:pt idx="1046">
                  <c:v>2.0359290425926001E-2</c:v>
                </c:pt>
                <c:pt idx="1047">
                  <c:v>2.0421137925926001E-2</c:v>
                </c:pt>
                <c:pt idx="1048">
                  <c:v>2.0373738625926001E-2</c:v>
                </c:pt>
                <c:pt idx="1049">
                  <c:v>2.0493356325925999E-2</c:v>
                </c:pt>
                <c:pt idx="1050">
                  <c:v>2.0538700625925999E-2</c:v>
                </c:pt>
                <c:pt idx="1051">
                  <c:v>2.0522241425925999E-2</c:v>
                </c:pt>
                <c:pt idx="1052">
                  <c:v>2.0431528225926001E-2</c:v>
                </c:pt>
                <c:pt idx="1053">
                  <c:v>2.0536683625925999E-2</c:v>
                </c:pt>
                <c:pt idx="1054">
                  <c:v>2.0493356325925999E-2</c:v>
                </c:pt>
                <c:pt idx="1055">
                  <c:v>2.0427472225925999E-2</c:v>
                </c:pt>
                <c:pt idx="1056">
                  <c:v>2.0456370425926001E-2</c:v>
                </c:pt>
                <c:pt idx="1057">
                  <c:v>2.0580008125925999E-2</c:v>
                </c:pt>
                <c:pt idx="1058">
                  <c:v>2.0518203325926E-2</c:v>
                </c:pt>
                <c:pt idx="1059">
                  <c:v>2.0637769725926E-2</c:v>
                </c:pt>
                <c:pt idx="1060">
                  <c:v>2.0452317625926E-2</c:v>
                </c:pt>
                <c:pt idx="1061">
                  <c:v>2.0528610425925999E-2</c:v>
                </c:pt>
                <c:pt idx="1062">
                  <c:v>2.0619310025925999E-2</c:v>
                </c:pt>
                <c:pt idx="1063">
                  <c:v>2.0510120925925999E-2</c:v>
                </c:pt>
                <c:pt idx="1064">
                  <c:v>2.0633752625926E-2</c:v>
                </c:pt>
                <c:pt idx="1065">
                  <c:v>2.0709964725926001E-2</c:v>
                </c:pt>
                <c:pt idx="1066">
                  <c:v>2.0629733425926E-2</c:v>
                </c:pt>
                <c:pt idx="1067">
                  <c:v>2.0677078425926001E-2</c:v>
                </c:pt>
                <c:pt idx="1068">
                  <c:v>2.0769711125925999E-2</c:v>
                </c:pt>
                <c:pt idx="1069">
                  <c:v>2.0677078425926001E-2</c:v>
                </c:pt>
                <c:pt idx="1070">
                  <c:v>2.0658622925926001E-2</c:v>
                </c:pt>
                <c:pt idx="1071">
                  <c:v>2.0658622925926001E-2</c:v>
                </c:pt>
                <c:pt idx="1072">
                  <c:v>2.0687511125926001E-2</c:v>
                </c:pt>
                <c:pt idx="1073">
                  <c:v>2.0697946825926E-2</c:v>
                </c:pt>
                <c:pt idx="1074">
                  <c:v>2.0778161125925999E-2</c:v>
                </c:pt>
                <c:pt idx="1075">
                  <c:v>2.0839896225926E-2</c:v>
                </c:pt>
                <c:pt idx="1076">
                  <c:v>2.0835915825926001E-2</c:v>
                </c:pt>
                <c:pt idx="1077">
                  <c:v>2.0745283825926001E-2</c:v>
                </c:pt>
                <c:pt idx="1078">
                  <c:v>2.0774168325926001E-2</c:v>
                </c:pt>
                <c:pt idx="1079">
                  <c:v>2.0831933625925999E-2</c:v>
                </c:pt>
                <c:pt idx="1080">
                  <c:v>2.0726838525926002E-2</c:v>
                </c:pt>
                <c:pt idx="1081">
                  <c:v>2.0864791325925901E-2</c:v>
                </c:pt>
                <c:pt idx="1082">
                  <c:v>2.0831933625925999E-2</c:v>
                </c:pt>
                <c:pt idx="1083">
                  <c:v>2.0737281825926001E-2</c:v>
                </c:pt>
                <c:pt idx="1084">
                  <c:v>2.0751729425925999E-2</c:v>
                </c:pt>
                <c:pt idx="1085">
                  <c:v>2.0813505825926001E-2</c:v>
                </c:pt>
                <c:pt idx="1086">
                  <c:v>2.0871277925926E-2</c:v>
                </c:pt>
                <c:pt idx="1087">
                  <c:v>2.0827949325926E-2</c:v>
                </c:pt>
                <c:pt idx="1088">
                  <c:v>2.0918572125925999E-2</c:v>
                </c:pt>
                <c:pt idx="1089">
                  <c:v>2.0823963125926E-2</c:v>
                </c:pt>
                <c:pt idx="1090">
                  <c:v>2.0976324825925999E-2</c:v>
                </c:pt>
                <c:pt idx="1091">
                  <c:v>2.0990762325926001E-2</c:v>
                </c:pt>
                <c:pt idx="1092">
                  <c:v>2.0990762325926001E-2</c:v>
                </c:pt>
                <c:pt idx="1093">
                  <c:v>2.0933010725925998E-2</c:v>
                </c:pt>
                <c:pt idx="1094">
                  <c:v>2.0957926525925999E-2</c:v>
                </c:pt>
                <c:pt idx="1095">
                  <c:v>2.1142971525926001E-2</c:v>
                </c:pt>
                <c:pt idx="1096">
                  <c:v>2.1066884925926E-2</c:v>
                </c:pt>
                <c:pt idx="1097">
                  <c:v>2.0982849625926E-2</c:v>
                </c:pt>
                <c:pt idx="1098">
                  <c:v>2.1001246725926001E-2</c:v>
                </c:pt>
                <c:pt idx="1099">
                  <c:v>2.1048508825926002E-2</c:v>
                </c:pt>
                <c:pt idx="1100">
                  <c:v>2.1167908825926E-2</c:v>
                </c:pt>
                <c:pt idx="1101">
                  <c:v>2.1139046425926001E-2</c:v>
                </c:pt>
                <c:pt idx="1102">
                  <c:v>2.1139046425926001E-2</c:v>
                </c:pt>
                <c:pt idx="1103">
                  <c:v>2.1215112125926E-2</c:v>
                </c:pt>
                <c:pt idx="1104">
                  <c:v>2.1015686125926001E-2</c:v>
                </c:pt>
                <c:pt idx="1105">
                  <c:v>2.1135119325925999E-2</c:v>
                </c:pt>
                <c:pt idx="1106">
                  <c:v>2.1026175825925999E-2</c:v>
                </c:pt>
                <c:pt idx="1107">
                  <c:v>2.1087878525926002E-2</c:v>
                </c:pt>
                <c:pt idx="1108">
                  <c:v>2.1207286125926001E-2</c:v>
                </c:pt>
                <c:pt idx="1109">
                  <c:v>2.1192853425926E-2</c:v>
                </c:pt>
                <c:pt idx="1110">
                  <c:v>2.1221718525926001E-2</c:v>
                </c:pt>
                <c:pt idx="1111">
                  <c:v>2.1081969425925998E-2</c:v>
                </c:pt>
                <c:pt idx="1112">
                  <c:v>2.1188934825926001E-2</c:v>
                </c:pt>
                <c:pt idx="1113">
                  <c:v>2.1063583225926E-2</c:v>
                </c:pt>
                <c:pt idx="1114">
                  <c:v>2.1034693325926002E-2</c:v>
                </c:pt>
                <c:pt idx="1115">
                  <c:v>2.1106915525926001E-2</c:v>
                </c:pt>
                <c:pt idx="1116">
                  <c:v>2.1203370225925999E-2</c:v>
                </c:pt>
                <c:pt idx="1117">
                  <c:v>2.1351596425926E-2</c:v>
                </c:pt>
                <c:pt idx="1118">
                  <c:v>2.1139733525926001E-2</c:v>
                </c:pt>
                <c:pt idx="1119">
                  <c:v>2.1199452325925999E-2</c:v>
                </c:pt>
                <c:pt idx="1120">
                  <c:v>2.1213890025926E-2</c:v>
                </c:pt>
                <c:pt idx="1121">
                  <c:v>2.1135802225925999E-2</c:v>
                </c:pt>
                <c:pt idx="1122">
                  <c:v>2.1228327425926001E-2</c:v>
                </c:pt>
                <c:pt idx="1123">
                  <c:v>2.1197492625926E-2</c:v>
                </c:pt>
                <c:pt idx="1124">
                  <c:v>2.1366025725926E-2</c:v>
                </c:pt>
                <c:pt idx="1125">
                  <c:v>2.1271637625926001E-2</c:v>
                </c:pt>
                <c:pt idx="1126">
                  <c:v>2.1236895825926E-2</c:v>
                </c:pt>
                <c:pt idx="1127">
                  <c:v>2.1577620925926001E-2</c:v>
                </c:pt>
                <c:pt idx="1128">
                  <c:v>2.1362138725925999E-2</c:v>
                </c:pt>
                <c:pt idx="1129">
                  <c:v>2.1208013525925998E-2</c:v>
                </c:pt>
                <c:pt idx="1130">
                  <c:v>2.1298559125926E-2</c:v>
                </c:pt>
                <c:pt idx="1131">
                  <c:v>2.1312995925926E-2</c:v>
                </c:pt>
                <c:pt idx="1132">
                  <c:v>2.1327432425926E-2</c:v>
                </c:pt>
                <c:pt idx="1133">
                  <c:v>2.1341868625925998E-2</c:v>
                </c:pt>
                <c:pt idx="1134">
                  <c:v>2.1385175325926001E-2</c:v>
                </c:pt>
                <c:pt idx="1135">
                  <c:v>2.1385175325926001E-2</c:v>
                </c:pt>
                <c:pt idx="1136">
                  <c:v>2.1444850625926E-2</c:v>
                </c:pt>
                <c:pt idx="1137">
                  <c:v>2.1459283025926E-2</c:v>
                </c:pt>
                <c:pt idx="1138">
                  <c:v>2.1457347025925999E-2</c:v>
                </c:pt>
                <c:pt idx="1139">
                  <c:v>2.1395726325925998E-2</c:v>
                </c:pt>
                <c:pt idx="1140">
                  <c:v>2.1410163525926E-2</c:v>
                </c:pt>
                <c:pt idx="1141">
                  <c:v>2.1471780425925999E-2</c:v>
                </c:pt>
                <c:pt idx="1142">
                  <c:v>2.1578580525926001E-2</c:v>
                </c:pt>
                <c:pt idx="1143">
                  <c:v>2.1529510825925999E-2</c:v>
                </c:pt>
                <c:pt idx="1144">
                  <c:v>2.1607434225925998E-2</c:v>
                </c:pt>
                <c:pt idx="1145">
                  <c:v>2.1543942625925998E-2</c:v>
                </c:pt>
                <c:pt idx="1146">
                  <c:v>2.1467909525926001E-2</c:v>
                </c:pt>
                <c:pt idx="1147">
                  <c:v>2.1719012825926001E-2</c:v>
                </c:pt>
                <c:pt idx="1148">
                  <c:v>2.1558374225925998E-2</c:v>
                </c:pt>
                <c:pt idx="1149">
                  <c:v>2.1632447425925998E-2</c:v>
                </c:pt>
                <c:pt idx="1150">
                  <c:v>2.1511215725926E-2</c:v>
                </c:pt>
                <c:pt idx="1151">
                  <c:v>2.1616097225926001E-2</c:v>
                </c:pt>
                <c:pt idx="1152">
                  <c:v>2.1733439325926002E-2</c:v>
                </c:pt>
                <c:pt idx="1153">
                  <c:v>2.1675731525926001E-2</c:v>
                </c:pt>
                <c:pt idx="1154">
                  <c:v>2.1597819625925999E-2</c:v>
                </c:pt>
                <c:pt idx="1155">
                  <c:v>2.1702672325926001E-2</c:v>
                </c:pt>
                <c:pt idx="1156">
                  <c:v>2.1733439325926002E-2</c:v>
                </c:pt>
                <c:pt idx="1157">
                  <c:v>2.1733439325926002E-2</c:v>
                </c:pt>
                <c:pt idx="1158">
                  <c:v>2.1641117425926001E-2</c:v>
                </c:pt>
                <c:pt idx="1159">
                  <c:v>2.1593970425926E-2</c:v>
                </c:pt>
                <c:pt idx="1160">
                  <c:v>2.1745955625925999E-2</c:v>
                </c:pt>
                <c:pt idx="1161">
                  <c:v>2.1698843425926002E-2</c:v>
                </c:pt>
                <c:pt idx="1162">
                  <c:v>2.1789236225926E-2</c:v>
                </c:pt>
                <c:pt idx="1163">
                  <c:v>2.1676743525925999E-2</c:v>
                </c:pt>
                <c:pt idx="1164">
                  <c:v>2.1742134625925901E-2</c:v>
                </c:pt>
                <c:pt idx="1165">
                  <c:v>2.1877687025926001E-2</c:v>
                </c:pt>
                <c:pt idx="1166">
                  <c:v>2.1785423025925999E-2</c:v>
                </c:pt>
                <c:pt idx="1167">
                  <c:v>2.1767176225925999E-2</c:v>
                </c:pt>
                <c:pt idx="1168">
                  <c:v>2.1935377325926E-2</c:v>
                </c:pt>
                <c:pt idx="1169">
                  <c:v>2.1890213325926E-2</c:v>
                </c:pt>
                <c:pt idx="1170">
                  <c:v>2.1890213325926E-2</c:v>
                </c:pt>
                <c:pt idx="1171">
                  <c:v>2.1843136625926001E-2</c:v>
                </c:pt>
                <c:pt idx="1172">
                  <c:v>2.1886418525925998E-2</c:v>
                </c:pt>
                <c:pt idx="1173">
                  <c:v>2.1781607925926001E-2</c:v>
                </c:pt>
                <c:pt idx="1174">
                  <c:v>2.1933484525926E-2</c:v>
                </c:pt>
                <c:pt idx="1175">
                  <c:v>2.1777790925926001E-2</c:v>
                </c:pt>
                <c:pt idx="1176">
                  <c:v>2.1839332025926E-2</c:v>
                </c:pt>
                <c:pt idx="1177">
                  <c:v>2.2097755525926001E-2</c:v>
                </c:pt>
                <c:pt idx="1178">
                  <c:v>2.1882621725926001E-2</c:v>
                </c:pt>
                <c:pt idx="1179">
                  <c:v>2.1897051025926002E-2</c:v>
                </c:pt>
                <c:pt idx="1180">
                  <c:v>2.1897051025926002E-2</c:v>
                </c:pt>
                <c:pt idx="1181">
                  <c:v>2.1911480025926001E-2</c:v>
                </c:pt>
                <c:pt idx="1182">
                  <c:v>2.1940337025926002E-2</c:v>
                </c:pt>
                <c:pt idx="1183">
                  <c:v>2.2122836625925998E-2</c:v>
                </c:pt>
                <c:pt idx="1184">
                  <c:v>2.2092121825926E-2</c:v>
                </c:pt>
                <c:pt idx="1185">
                  <c:v>2.2063281525926001E-2</c:v>
                </c:pt>
                <c:pt idx="1186">
                  <c:v>2.2073941025926001E-2</c:v>
                </c:pt>
                <c:pt idx="1187">
                  <c:v>2.2166089025926001E-2</c:v>
                </c:pt>
                <c:pt idx="1188">
                  <c:v>2.2149798725926002E-2</c:v>
                </c:pt>
                <c:pt idx="1189">
                  <c:v>2.2102785925925999E-2</c:v>
                </c:pt>
                <c:pt idx="1190">
                  <c:v>2.2164217225926E-2</c:v>
                </c:pt>
                <c:pt idx="1191">
                  <c:v>2.2207470725926E-2</c:v>
                </c:pt>
                <c:pt idx="1192">
                  <c:v>2.2131629625925998E-2</c:v>
                </c:pt>
                <c:pt idx="1193">
                  <c:v>2.2207470725926E-2</c:v>
                </c:pt>
                <c:pt idx="1194">
                  <c:v>2.2113453125926E-2</c:v>
                </c:pt>
                <c:pt idx="1195">
                  <c:v>2.2127877425926E-2</c:v>
                </c:pt>
                <c:pt idx="1196">
                  <c:v>2.2250721425926E-2</c:v>
                </c:pt>
                <c:pt idx="1197">
                  <c:v>2.2199994325925999E-2</c:v>
                </c:pt>
                <c:pt idx="1198">
                  <c:v>2.2447339325926002E-2</c:v>
                </c:pt>
                <c:pt idx="1199">
                  <c:v>2.2199994325925999E-2</c:v>
                </c:pt>
                <c:pt idx="1200">
                  <c:v>2.2228838925926E-2</c:v>
                </c:pt>
                <c:pt idx="1201">
                  <c:v>2.2275829525926001E-2</c:v>
                </c:pt>
                <c:pt idx="1202">
                  <c:v>2.2380456825926001E-2</c:v>
                </c:pt>
                <c:pt idx="1203">
                  <c:v>2.2366043025926E-2</c:v>
                </c:pt>
                <c:pt idx="1204">
                  <c:v>2.2411133125925999E-2</c:v>
                </c:pt>
                <c:pt idx="1205">
                  <c:v>2.2210678425926E-2</c:v>
                </c:pt>
                <c:pt idx="1206">
                  <c:v>2.2405582825926001E-2</c:v>
                </c:pt>
                <c:pt idx="1207">
                  <c:v>2.2376750925926E-2</c:v>
                </c:pt>
                <c:pt idx="1208">
                  <c:v>2.2405582825926001E-2</c:v>
                </c:pt>
                <c:pt idx="1209">
                  <c:v>2.2510167125926E-2</c:v>
                </c:pt>
                <c:pt idx="1210">
                  <c:v>2.2481344725926E-2</c:v>
                </c:pt>
                <c:pt idx="1211">
                  <c:v>2.2297222225925999E-2</c:v>
                </c:pt>
                <c:pt idx="1212">
                  <c:v>2.2477657125926E-2</c:v>
                </c:pt>
                <c:pt idx="1213">
                  <c:v>2.2816445325925999E-2</c:v>
                </c:pt>
                <c:pt idx="1214">
                  <c:v>2.2459550825925999E-2</c:v>
                </c:pt>
                <c:pt idx="1215">
                  <c:v>2.2553398225925999E-2</c:v>
                </c:pt>
                <c:pt idx="1216">
                  <c:v>2.2445133725925999E-2</c:v>
                </c:pt>
                <c:pt idx="1217">
                  <c:v>2.2502800525926001E-2</c:v>
                </c:pt>
                <c:pt idx="1218">
                  <c:v>2.2473967725926001E-2</c:v>
                </c:pt>
                <c:pt idx="1219">
                  <c:v>2.2564136125926001E-2</c:v>
                </c:pt>
                <c:pt idx="1220">
                  <c:v>2.2564136125926001E-2</c:v>
                </c:pt>
                <c:pt idx="1221">
                  <c:v>2.2488384225926E-2</c:v>
                </c:pt>
                <c:pt idx="1222">
                  <c:v>2.2546047325926001E-2</c:v>
                </c:pt>
                <c:pt idx="1223">
                  <c:v>2.2293497725925999E-2</c:v>
                </c:pt>
                <c:pt idx="1224">
                  <c:v>2.2574877025926001E-2</c:v>
                </c:pt>
                <c:pt idx="1225">
                  <c:v>2.2636193325926E-2</c:v>
                </c:pt>
                <c:pt idx="1226">
                  <c:v>2.2636193325926E-2</c:v>
                </c:pt>
                <c:pt idx="1227">
                  <c:v>2.2693833525926001E-2</c:v>
                </c:pt>
                <c:pt idx="1228">
                  <c:v>2.2679423925926E-2</c:v>
                </c:pt>
                <c:pt idx="1229">
                  <c:v>2.2722651725926E-2</c:v>
                </c:pt>
                <c:pt idx="1230">
                  <c:v>2.2646945725926002E-2</c:v>
                </c:pt>
                <c:pt idx="1231">
                  <c:v>2.2646945725926002E-2</c:v>
                </c:pt>
                <c:pt idx="1232">
                  <c:v>2.2646945725926002E-2</c:v>
                </c:pt>
                <c:pt idx="1233">
                  <c:v>2.3515209725925999E-2</c:v>
                </c:pt>
                <c:pt idx="1234">
                  <c:v>2.2614453925925999E-2</c:v>
                </c:pt>
                <c:pt idx="1235">
                  <c:v>2.2553109225925998E-2</c:v>
                </c:pt>
                <c:pt idx="1236">
                  <c:v>2.2719006725926E-2</c:v>
                </c:pt>
                <c:pt idx="1237">
                  <c:v>2.2751468725926E-2</c:v>
                </c:pt>
                <c:pt idx="1238">
                  <c:v>2.2747828925926E-2</c:v>
                </c:pt>
                <c:pt idx="1239">
                  <c:v>2.2794691925926001E-2</c:v>
                </c:pt>
                <c:pt idx="1240">
                  <c:v>2.2837912225925999E-2</c:v>
                </c:pt>
                <c:pt idx="1241">
                  <c:v>2.2584051425926E-2</c:v>
                </c:pt>
                <c:pt idx="1242">
                  <c:v>2.2744187225925999E-2</c:v>
                </c:pt>
                <c:pt idx="1243">
                  <c:v>2.2819879025925999E-2</c:v>
                </c:pt>
                <c:pt idx="1244">
                  <c:v>2.2866724325925999E-2</c:v>
                </c:pt>
                <c:pt idx="1245">
                  <c:v>2.2819879025925999E-2</c:v>
                </c:pt>
                <c:pt idx="1246">
                  <c:v>2.2819879025925999E-2</c:v>
                </c:pt>
                <c:pt idx="1247">
                  <c:v>2.2711711025926E-2</c:v>
                </c:pt>
                <c:pt idx="1248">
                  <c:v>2.2906328825926001E-2</c:v>
                </c:pt>
                <c:pt idx="1249">
                  <c:v>2.2484695525926E-2</c:v>
                </c:pt>
                <c:pt idx="1250">
                  <c:v>2.2816250325926001E-2</c:v>
                </c:pt>
                <c:pt idx="1251">
                  <c:v>2.2830662025925999E-2</c:v>
                </c:pt>
                <c:pt idx="1252">
                  <c:v>2.2830662025925999E-2</c:v>
                </c:pt>
                <c:pt idx="1253">
                  <c:v>2.2859484525926E-2</c:v>
                </c:pt>
                <c:pt idx="1254">
                  <c:v>2.2974761925925999E-2</c:v>
                </c:pt>
                <c:pt idx="1255">
                  <c:v>2.2949549625926002E-2</c:v>
                </c:pt>
                <c:pt idx="1256">
                  <c:v>2.3039570425926002E-2</c:v>
                </c:pt>
                <c:pt idx="1257">
                  <c:v>2.2841448225926E-2</c:v>
                </c:pt>
                <c:pt idx="1258">
                  <c:v>2.2945944425925999E-2</c:v>
                </c:pt>
                <c:pt idx="1259">
                  <c:v>2.2855861825925999E-2</c:v>
                </c:pt>
                <c:pt idx="1260">
                  <c:v>2.3035982725926E-2</c:v>
                </c:pt>
                <c:pt idx="1261">
                  <c:v>2.2913513525926001E-2</c:v>
                </c:pt>
                <c:pt idx="1262">
                  <c:v>2.2974761925925999E-2</c:v>
                </c:pt>
                <c:pt idx="1263">
                  <c:v>2.2956748925926002E-2</c:v>
                </c:pt>
                <c:pt idx="1264">
                  <c:v>2.3050387125926001E-2</c:v>
                </c:pt>
                <c:pt idx="1265">
                  <c:v>2.3003578225926E-2</c:v>
                </c:pt>
                <c:pt idx="1266">
                  <c:v>2.3108001825926001E-2</c:v>
                </c:pt>
                <c:pt idx="1267">
                  <c:v>2.3017985825925999E-2</c:v>
                </c:pt>
                <c:pt idx="1268">
                  <c:v>2.3046800225925999E-2</c:v>
                </c:pt>
                <c:pt idx="1269">
                  <c:v>2.3108001825926001E-2</c:v>
                </c:pt>
                <c:pt idx="1270">
                  <c:v>2.3136807225925999E-2</c:v>
                </c:pt>
                <c:pt idx="1271">
                  <c:v>2.3075613425926001E-2</c:v>
                </c:pt>
                <c:pt idx="1272">
                  <c:v>2.3090019525926E-2</c:v>
                </c:pt>
                <c:pt idx="1273">
                  <c:v>2.3118830825926001E-2</c:v>
                </c:pt>
                <c:pt idx="1274">
                  <c:v>2.3118830825926001E-2</c:v>
                </c:pt>
                <c:pt idx="1275">
                  <c:v>2.3180013125926002E-2</c:v>
                </c:pt>
                <c:pt idx="1276">
                  <c:v>2.3144070325926001E-2</c:v>
                </c:pt>
                <c:pt idx="1277">
                  <c:v>2.3147640825925998E-2</c:v>
                </c:pt>
                <c:pt idx="1278">
                  <c:v>2.3147640825925998E-2</c:v>
                </c:pt>
                <c:pt idx="1279">
                  <c:v>2.3237616625926001E-2</c:v>
                </c:pt>
                <c:pt idx="1280">
                  <c:v>2.3129662925926001E-2</c:v>
                </c:pt>
                <c:pt idx="1281">
                  <c:v>2.3219660525926E-2</c:v>
                </c:pt>
                <c:pt idx="1282">
                  <c:v>2.3295215125926E-2</c:v>
                </c:pt>
                <c:pt idx="1283">
                  <c:v>2.3374260125926E-2</c:v>
                </c:pt>
                <c:pt idx="1284">
                  <c:v>2.3219660525926E-2</c:v>
                </c:pt>
                <c:pt idx="1285">
                  <c:v>2.3385128825925999E-2</c:v>
                </c:pt>
                <c:pt idx="1286">
                  <c:v>2.3201697125925999E-2</c:v>
                </c:pt>
                <c:pt idx="1287">
                  <c:v>2.3277270725925999E-2</c:v>
                </c:pt>
                <c:pt idx="1288">
                  <c:v>2.3381603625925999E-2</c:v>
                </c:pt>
                <c:pt idx="1289">
                  <c:v>2.3230508725926E-2</c:v>
                </c:pt>
                <c:pt idx="1290">
                  <c:v>2.3244914025925999E-2</c:v>
                </c:pt>
                <c:pt idx="1291">
                  <c:v>2.3320475025926001E-2</c:v>
                </c:pt>
                <c:pt idx="1292">
                  <c:v>2.3288128025925999E-2</c:v>
                </c:pt>
                <c:pt idx="1293">
                  <c:v>2.3457097625926002E-2</c:v>
                </c:pt>
                <c:pt idx="1294">
                  <c:v>2.3302532125926E-2</c:v>
                </c:pt>
                <c:pt idx="1295">
                  <c:v>2.3439189725925999E-2</c:v>
                </c:pt>
                <c:pt idx="1296">
                  <c:v>2.3392476125926001E-2</c:v>
                </c:pt>
                <c:pt idx="1297">
                  <c:v>2.3392476125926001E-2</c:v>
                </c:pt>
                <c:pt idx="1298">
                  <c:v>2.3316935825926002E-2</c:v>
                </c:pt>
                <c:pt idx="1299">
                  <c:v>2.3345742425925999E-2</c:v>
                </c:pt>
                <c:pt idx="1300">
                  <c:v>2.3406875425926E-2</c:v>
                </c:pt>
                <c:pt idx="1301">
                  <c:v>2.3388949925926002E-2</c:v>
                </c:pt>
                <c:pt idx="1302">
                  <c:v>2.3432154625925999E-2</c:v>
                </c:pt>
                <c:pt idx="1303">
                  <c:v>2.3360145225925999E-2</c:v>
                </c:pt>
                <c:pt idx="1304">
                  <c:v>2.3478867225926001E-2</c:v>
                </c:pt>
                <c:pt idx="1305">
                  <c:v>2.3356612025926E-2</c:v>
                </c:pt>
                <c:pt idx="1306">
                  <c:v>2.3507661725925999E-2</c:v>
                </c:pt>
                <c:pt idx="1307">
                  <c:v>2.3568740325925999E-2</c:v>
                </c:pt>
                <c:pt idx="1308">
                  <c:v>2.3522058525925999E-2</c:v>
                </c:pt>
                <c:pt idx="1309">
                  <c:v>2.3475356625926001E-2</c:v>
                </c:pt>
                <c:pt idx="1310">
                  <c:v>2.3414230625926E-2</c:v>
                </c:pt>
                <c:pt idx="1311">
                  <c:v>2.3489756625925999E-2</c:v>
                </c:pt>
                <c:pt idx="1312">
                  <c:v>2.3475356625926001E-2</c:v>
                </c:pt>
                <c:pt idx="1313">
                  <c:v>2.3640702125925998E-2</c:v>
                </c:pt>
                <c:pt idx="1314">
                  <c:v>2.4249786225925999E-2</c:v>
                </c:pt>
                <c:pt idx="1315">
                  <c:v>2.3507661725925999E-2</c:v>
                </c:pt>
                <c:pt idx="1316">
                  <c:v>2.3489756625925999E-2</c:v>
                </c:pt>
                <c:pt idx="1317">
                  <c:v>2.3470087325925999E-2</c:v>
                </c:pt>
                <c:pt idx="1318">
                  <c:v>2.3414230625926E-2</c:v>
                </c:pt>
                <c:pt idx="1319">
                  <c:v>2.3619342925926001E-2</c:v>
                </c:pt>
                <c:pt idx="1320">
                  <c:v>2.3633739825925999E-2</c:v>
                </c:pt>
                <c:pt idx="1321">
                  <c:v>2.3601456725925899E-2</c:v>
                </c:pt>
                <c:pt idx="1322">
                  <c:v>2.3572656125926E-2</c:v>
                </c:pt>
                <c:pt idx="1323">
                  <c:v>2.3755824825926E-2</c:v>
                </c:pt>
                <c:pt idx="1324">
                  <c:v>2.3601456725925899E-2</c:v>
                </c:pt>
                <c:pt idx="1325">
                  <c:v>2.3709188825926E-2</c:v>
                </c:pt>
                <c:pt idx="1326">
                  <c:v>2.3737973525926E-2</c:v>
                </c:pt>
                <c:pt idx="1327">
                  <c:v>2.3965791925925999E-2</c:v>
                </c:pt>
                <c:pt idx="1328">
                  <c:v>2.3752365325925898E-2</c:v>
                </c:pt>
                <c:pt idx="1329">
                  <c:v>2.3827766425926E-2</c:v>
                </c:pt>
                <c:pt idx="1330">
                  <c:v>2.3599711525926E-2</c:v>
                </c:pt>
                <c:pt idx="1331">
                  <c:v>2.3644655325925999E-2</c:v>
                </c:pt>
                <c:pt idx="1332">
                  <c:v>2.3687851125926002E-2</c:v>
                </c:pt>
                <c:pt idx="1333">
                  <c:v>2.3763298225925999E-2</c:v>
                </c:pt>
                <c:pt idx="1334">
                  <c:v>2.3777692125925998E-2</c:v>
                </c:pt>
                <c:pt idx="1335">
                  <c:v>2.3853099625926001E-2</c:v>
                </c:pt>
                <c:pt idx="1336">
                  <c:v>2.3716646725926001E-2</c:v>
                </c:pt>
                <c:pt idx="1337">
                  <c:v>2.3777692125925998E-2</c:v>
                </c:pt>
                <c:pt idx="1338">
                  <c:v>2.3835264325926E-2</c:v>
                </c:pt>
                <c:pt idx="1339">
                  <c:v>2.3758107025926001E-2</c:v>
                </c:pt>
                <c:pt idx="1340">
                  <c:v>2.3910655225925899E-2</c:v>
                </c:pt>
                <c:pt idx="1341">
                  <c:v>2.3878440225926001E-2</c:v>
                </c:pt>
                <c:pt idx="1342">
                  <c:v>2.3835264325926E-2</c:v>
                </c:pt>
                <c:pt idx="1343">
                  <c:v>2.3878440225926001E-2</c:v>
                </c:pt>
                <c:pt idx="1344">
                  <c:v>2.3892831625925998E-2</c:v>
                </c:pt>
                <c:pt idx="1345">
                  <c:v>2.3817421725926002E-2</c:v>
                </c:pt>
                <c:pt idx="1346">
                  <c:v>2.3982592825926002E-2</c:v>
                </c:pt>
                <c:pt idx="1347">
                  <c:v>2.3936003825925999E-2</c:v>
                </c:pt>
                <c:pt idx="1348">
                  <c:v>2.3903788225925999E-2</c:v>
                </c:pt>
                <c:pt idx="1349">
                  <c:v>2.3875000625925999E-2</c:v>
                </c:pt>
                <c:pt idx="1350">
                  <c:v>2.39181815259259E-2</c:v>
                </c:pt>
                <c:pt idx="1351">
                  <c:v>2.3936003825925999E-2</c:v>
                </c:pt>
                <c:pt idx="1352">
                  <c:v>2.4072310125925998E-2</c:v>
                </c:pt>
                <c:pt idx="1353">
                  <c:v>2.3936003825925999E-2</c:v>
                </c:pt>
                <c:pt idx="1354">
                  <c:v>2.3916465025925999E-2</c:v>
                </c:pt>
                <c:pt idx="1355">
                  <c:v>2.4262620725925998E-2</c:v>
                </c:pt>
                <c:pt idx="1356">
                  <c:v>2.4097676925926001E-2</c:v>
                </c:pt>
                <c:pt idx="1357">
                  <c:v>2.4036728025926001E-2</c:v>
                </c:pt>
                <c:pt idx="1358">
                  <c:v>2.3959647025926002E-2</c:v>
                </c:pt>
                <c:pt idx="1359">
                  <c:v>2.3961359625926E-2</c:v>
                </c:pt>
                <c:pt idx="1360">
                  <c:v>2.4112061025926002E-2</c:v>
                </c:pt>
                <c:pt idx="1361">
                  <c:v>2.4262620725925998E-2</c:v>
                </c:pt>
                <c:pt idx="1362">
                  <c:v>2.4094278025926001E-2</c:v>
                </c:pt>
                <c:pt idx="1363">
                  <c:v>2.4047707525925999E-2</c:v>
                </c:pt>
                <c:pt idx="1364">
                  <c:v>2.4047707525925999E-2</c:v>
                </c:pt>
                <c:pt idx="1365">
                  <c:v>2.4194978425926002E-2</c:v>
                </c:pt>
                <c:pt idx="1366">
                  <c:v>2.4028197125926E-2</c:v>
                </c:pt>
                <c:pt idx="1367">
                  <c:v>2.4212741125926002E-2</c:v>
                </c:pt>
                <c:pt idx="1368">
                  <c:v>2.4166208425926001E-2</c:v>
                </c:pt>
                <c:pt idx="1369">
                  <c:v>2.4270265825926E-2</c:v>
                </c:pt>
                <c:pt idx="1370">
                  <c:v>2.4132347225925999E-2</c:v>
                </c:pt>
                <c:pt idx="1371">
                  <c:v>2.4103566925925999E-2</c:v>
                </c:pt>
                <c:pt idx="1372">
                  <c:v>2.4166208425926001E-2</c:v>
                </c:pt>
                <c:pt idx="1373">
                  <c:v>2.4117957225925999E-2</c:v>
                </c:pt>
                <c:pt idx="1374">
                  <c:v>2.4238131125925998E-2</c:v>
                </c:pt>
                <c:pt idx="1375">
                  <c:v>2.4132347225925999E-2</c:v>
                </c:pt>
                <c:pt idx="1376">
                  <c:v>2.4134044325925998E-2</c:v>
                </c:pt>
                <c:pt idx="1377">
                  <c:v>2.4252514725925999E-2</c:v>
                </c:pt>
                <c:pt idx="1378">
                  <c:v>2.4161126225926002E-2</c:v>
                </c:pt>
                <c:pt idx="1379">
                  <c:v>2.4175515325926E-2</c:v>
                </c:pt>
                <c:pt idx="1380">
                  <c:v>2.4313406125926001E-2</c:v>
                </c:pt>
                <c:pt idx="1381">
                  <c:v>2.4281281025925999E-2</c:v>
                </c:pt>
                <c:pt idx="1382">
                  <c:v>2.4353191425925999E-2</c:v>
                </c:pt>
                <c:pt idx="1383">
                  <c:v>2.4295663725925998E-2</c:v>
                </c:pt>
                <c:pt idx="1384">
                  <c:v>2.4399678425926E-2</c:v>
                </c:pt>
                <c:pt idx="1385">
                  <c:v>2.4353191425925999E-2</c:v>
                </c:pt>
                <c:pt idx="1386">
                  <c:v>2.4310046125926001E-2</c:v>
                </c:pt>
                <c:pt idx="1387">
                  <c:v>2.4338809925925999E-2</c:v>
                </c:pt>
                <c:pt idx="1388">
                  <c:v>2.4261843125926E-2</c:v>
                </c:pt>
                <c:pt idx="1389">
                  <c:v>2.4290616525926002E-2</c:v>
                </c:pt>
                <c:pt idx="1390">
                  <c:v>2.4381953325925999E-2</c:v>
                </c:pt>
                <c:pt idx="1391">
                  <c:v>2.4396333925925998E-2</c:v>
                </c:pt>
                <c:pt idx="1392">
                  <c:v>2.4349837425925999E-2</c:v>
                </c:pt>
                <c:pt idx="1393">
                  <c:v>2.4364221125926001E-2</c:v>
                </c:pt>
                <c:pt idx="1394">
                  <c:v>2.4439473625925998E-2</c:v>
                </c:pt>
                <c:pt idx="1395">
                  <c:v>2.4407370525925998E-2</c:v>
                </c:pt>
                <c:pt idx="1396">
                  <c:v>2.4301638425926E-2</c:v>
                </c:pt>
                <c:pt idx="1397">
                  <c:v>2.4529065925925998E-2</c:v>
                </c:pt>
                <c:pt idx="1398">
                  <c:v>2.4500315225925998E-2</c:v>
                </c:pt>
                <c:pt idx="1399">
                  <c:v>2.4421752925926E-2</c:v>
                </c:pt>
                <c:pt idx="1400">
                  <c:v>2.4450517025925999E-2</c:v>
                </c:pt>
                <c:pt idx="1401">
                  <c:v>2.4493660825926002E-2</c:v>
                </c:pt>
                <c:pt idx="1402">
                  <c:v>2.4448848425926002E-2</c:v>
                </c:pt>
                <c:pt idx="1403">
                  <c:v>2.4463231325926E-2</c:v>
                </c:pt>
                <c:pt idx="1404">
                  <c:v>2.4525744725925901E-2</c:v>
                </c:pt>
                <c:pt idx="1405">
                  <c:v>2.4477613825926E-2</c:v>
                </c:pt>
                <c:pt idx="1406">
                  <c:v>2.4676094025926E-2</c:v>
                </c:pt>
                <c:pt idx="1407">
                  <c:v>2.4536801825926002E-2</c:v>
                </c:pt>
                <c:pt idx="1408">
                  <c:v>2.4431124225925999E-2</c:v>
                </c:pt>
                <c:pt idx="1409">
                  <c:v>2.4520759625926002E-2</c:v>
                </c:pt>
                <c:pt idx="1410">
                  <c:v>2.4597628725926E-2</c:v>
                </c:pt>
                <c:pt idx="1411">
                  <c:v>2.4431124225925999E-2</c:v>
                </c:pt>
                <c:pt idx="1412">
                  <c:v>2.4488665425925999E-2</c:v>
                </c:pt>
                <c:pt idx="1413">
                  <c:v>2.4623075425926001E-2</c:v>
                </c:pt>
                <c:pt idx="1414">
                  <c:v>2.4517434125926E-2</c:v>
                </c:pt>
                <c:pt idx="1415">
                  <c:v>2.4579940025925999E-2</c:v>
                </c:pt>
                <c:pt idx="1416">
                  <c:v>2.4563902725925998E-2</c:v>
                </c:pt>
                <c:pt idx="1417">
                  <c:v>2.4594318725926E-2</c:v>
                </c:pt>
                <c:pt idx="1418">
                  <c:v>2.4637453225926E-2</c:v>
                </c:pt>
                <c:pt idx="1419">
                  <c:v>2.4637453225926E-2</c:v>
                </c:pt>
                <c:pt idx="1420">
                  <c:v>2.4621422325925998E-2</c:v>
                </c:pt>
                <c:pt idx="1421">
                  <c:v>2.4651830825926001E-2</c:v>
                </c:pt>
                <c:pt idx="1422">
                  <c:v>2.4651830825926001E-2</c:v>
                </c:pt>
                <c:pt idx="1423">
                  <c:v>2.4635801525926E-2</c:v>
                </c:pt>
                <c:pt idx="1424">
                  <c:v>2.4650180325925999E-2</c:v>
                </c:pt>
                <c:pt idx="1425">
                  <c:v>2.4589350625926001E-2</c:v>
                </c:pt>
                <c:pt idx="1426">
                  <c:v>2.4650180325925999E-2</c:v>
                </c:pt>
                <c:pt idx="1427">
                  <c:v>2.4646878125925999E-2</c:v>
                </c:pt>
                <c:pt idx="1428">
                  <c:v>2.4738089625926E-2</c:v>
                </c:pt>
                <c:pt idx="1429">
                  <c:v>2.4722069925925998E-2</c:v>
                </c:pt>
                <c:pt idx="1430">
                  <c:v>2.4614805925925999E-2</c:v>
                </c:pt>
                <c:pt idx="1431">
                  <c:v>2.4722069925925998E-2</c:v>
                </c:pt>
                <c:pt idx="1432">
                  <c:v>2.4841976825925999E-2</c:v>
                </c:pt>
                <c:pt idx="1433">
                  <c:v>2.4322942925925999E-2</c:v>
                </c:pt>
                <c:pt idx="1434">
                  <c:v>2.4738089625926E-2</c:v>
                </c:pt>
                <c:pt idx="1435">
                  <c:v>2.4750823625926E-2</c:v>
                </c:pt>
                <c:pt idx="1436">
                  <c:v>2.4779576025925999E-2</c:v>
                </c:pt>
                <c:pt idx="1437">
                  <c:v>2.4808327225926002E-2</c:v>
                </c:pt>
                <c:pt idx="1438">
                  <c:v>2.4765199925926001E-2</c:v>
                </c:pt>
                <c:pt idx="1439">
                  <c:v>2.4824337225925999E-2</c:v>
                </c:pt>
                <c:pt idx="1440">
                  <c:v>2.4715489725926E-2</c:v>
                </c:pt>
                <c:pt idx="1441">
                  <c:v>2.4838710825926001E-2</c:v>
                </c:pt>
                <c:pt idx="1442">
                  <c:v>2.4881829525925998E-2</c:v>
                </c:pt>
                <c:pt idx="1443">
                  <c:v>2.4822702325926E-2</c:v>
                </c:pt>
                <c:pt idx="1444">
                  <c:v>2.5049592225925999E-2</c:v>
                </c:pt>
                <c:pt idx="1445">
                  <c:v>2.4865825925926E-2</c:v>
                </c:pt>
                <c:pt idx="1446">
                  <c:v>2.4744253725926001E-2</c:v>
                </c:pt>
                <c:pt idx="1447">
                  <c:v>2.4894573325926001E-2</c:v>
                </c:pt>
                <c:pt idx="1448">
                  <c:v>2.4985669325926E-2</c:v>
                </c:pt>
                <c:pt idx="1449">
                  <c:v>2.4880199725925999E-2</c:v>
                </c:pt>
                <c:pt idx="1450">
                  <c:v>2.4939316825926001E-2</c:v>
                </c:pt>
                <c:pt idx="1451">
                  <c:v>2.4894573325926001E-2</c:v>
                </c:pt>
                <c:pt idx="1452">
                  <c:v>2.4862562525925901E-2</c:v>
                </c:pt>
                <c:pt idx="1453">
                  <c:v>2.4923319625926001E-2</c:v>
                </c:pt>
                <c:pt idx="1454">
                  <c:v>2.4876938925926E-2</c:v>
                </c:pt>
                <c:pt idx="1455">
                  <c:v>2.4996799225926E-2</c:v>
                </c:pt>
                <c:pt idx="1456">
                  <c:v>2.4937692225926001E-2</c:v>
                </c:pt>
                <c:pt idx="1457">
                  <c:v>2.4937692225926001E-2</c:v>
                </c:pt>
                <c:pt idx="1458">
                  <c:v>2.4980808425926E-2</c:v>
                </c:pt>
                <c:pt idx="1459">
                  <c:v>2.4996799225926E-2</c:v>
                </c:pt>
                <c:pt idx="1460">
                  <c:v>2.4991939725926001E-2</c:v>
                </c:pt>
                <c:pt idx="1461">
                  <c:v>2.4995179825926001E-2</c:v>
                </c:pt>
                <c:pt idx="1462">
                  <c:v>2.4977565725926E-2</c:v>
                </c:pt>
                <c:pt idx="1463">
                  <c:v>2.49631913259259E-2</c:v>
                </c:pt>
                <c:pt idx="1464">
                  <c:v>2.5039907825926001E-2</c:v>
                </c:pt>
                <c:pt idx="1465">
                  <c:v>2.5052662425925999E-2</c:v>
                </c:pt>
                <c:pt idx="1466">
                  <c:v>2.4902433725926001E-2</c:v>
                </c:pt>
                <c:pt idx="1467">
                  <c:v>2.5081401925925999E-2</c:v>
                </c:pt>
                <c:pt idx="1468">
                  <c:v>2.5006313425926002E-2</c:v>
                </c:pt>
                <c:pt idx="1469">
                  <c:v>2.4870412225926002E-2</c:v>
                </c:pt>
                <c:pt idx="1470">
                  <c:v>2.5052662425925999E-2</c:v>
                </c:pt>
                <c:pt idx="1471">
                  <c:v>2.5020686825926002E-2</c:v>
                </c:pt>
                <c:pt idx="1472">
                  <c:v>2.5020686825926002E-2</c:v>
                </c:pt>
                <c:pt idx="1473">
                  <c:v>2.5201150125926001E-2</c:v>
                </c:pt>
                <c:pt idx="1474">
                  <c:v>2.5154850325926001E-2</c:v>
                </c:pt>
                <c:pt idx="1475">
                  <c:v>2.5063805125926E-2</c:v>
                </c:pt>
                <c:pt idx="1476">
                  <c:v>2.5201150125926001E-2</c:v>
                </c:pt>
                <c:pt idx="1477">
                  <c:v>2.5181980225926E-2</c:v>
                </c:pt>
                <c:pt idx="1478">
                  <c:v>2.4913555425926E-2</c:v>
                </c:pt>
                <c:pt idx="1479">
                  <c:v>2.5181980225926E-2</c:v>
                </c:pt>
                <c:pt idx="1480">
                  <c:v>2.5078177225926E-2</c:v>
                </c:pt>
                <c:pt idx="1481">
                  <c:v>2.5196347325925999E-2</c:v>
                </c:pt>
                <c:pt idx="1482">
                  <c:v>2.5225080625925999E-2</c:v>
                </c:pt>
                <c:pt idx="1483">
                  <c:v>2.5210714125926001E-2</c:v>
                </c:pt>
                <c:pt idx="1484">
                  <c:v>2.5089325425925998E-2</c:v>
                </c:pt>
                <c:pt idx="1485">
                  <c:v>2.5239446825926E-2</c:v>
                </c:pt>
                <c:pt idx="1486">
                  <c:v>2.5239446825926E-2</c:v>
                </c:pt>
                <c:pt idx="1487">
                  <c:v>2.5225080625925999E-2</c:v>
                </c:pt>
                <c:pt idx="1488">
                  <c:v>2.5164403725926002E-2</c:v>
                </c:pt>
                <c:pt idx="1489">
                  <c:v>2.5255408825926001E-2</c:v>
                </c:pt>
                <c:pt idx="1490">
                  <c:v>2.5118073325925999E-2</c:v>
                </c:pt>
                <c:pt idx="1491">
                  <c:v>2.5253812625925999E-2</c:v>
                </c:pt>
                <c:pt idx="1492">
                  <c:v>2.5250619025925999E-2</c:v>
                </c:pt>
                <c:pt idx="1493">
                  <c:v>2.5268178225925999E-2</c:v>
                </c:pt>
                <c:pt idx="1494">
                  <c:v>2.5268178225925999E-2</c:v>
                </c:pt>
                <c:pt idx="1495">
                  <c:v>2.5204309725926001E-2</c:v>
                </c:pt>
                <c:pt idx="1496">
                  <c:v>2.5221881825925999E-2</c:v>
                </c:pt>
                <c:pt idx="1497">
                  <c:v>2.5341589825925999E-2</c:v>
                </c:pt>
                <c:pt idx="1498">
                  <c:v>2.5172355525926001E-2</c:v>
                </c:pt>
                <c:pt idx="1499">
                  <c:v>2.5325637425926001E-2</c:v>
                </c:pt>
                <c:pt idx="1500">
                  <c:v>2.5293722525925998E-2</c:v>
                </c:pt>
                <c:pt idx="1501">
                  <c:v>2.5354365125925999E-2</c:v>
                </c:pt>
                <c:pt idx="1502">
                  <c:v>2.5368728525926001E-2</c:v>
                </c:pt>
                <c:pt idx="1503">
                  <c:v>2.5322456625925999E-2</c:v>
                </c:pt>
                <c:pt idx="1504">
                  <c:v>2.5368728525926001E-2</c:v>
                </c:pt>
                <c:pt idx="1505">
                  <c:v>2.5391117025925999E-2</c:v>
                </c:pt>
                <c:pt idx="1506">
                  <c:v>2.5397454425925899E-2</c:v>
                </c:pt>
                <c:pt idx="1507">
                  <c:v>2.5488350125925999E-2</c:v>
                </c:pt>
                <c:pt idx="1508">
                  <c:v>2.5351189525926E-2</c:v>
                </c:pt>
                <c:pt idx="1509">
                  <c:v>2.5304904725925999E-2</c:v>
                </c:pt>
                <c:pt idx="1510">
                  <c:v>2.5063645625926001E-2</c:v>
                </c:pt>
                <c:pt idx="1511">
                  <c:v>2.5497985225926001E-2</c:v>
                </c:pt>
                <c:pt idx="1512">
                  <c:v>2.5470840525925999E-2</c:v>
                </c:pt>
                <c:pt idx="1513">
                  <c:v>2.5408651625925999E-2</c:v>
                </c:pt>
                <c:pt idx="1514">
                  <c:v>2.5497985225926001E-2</c:v>
                </c:pt>
                <c:pt idx="1515">
                  <c:v>2.5512345525925999E-2</c:v>
                </c:pt>
                <c:pt idx="1516">
                  <c:v>2.5089183525926002E-2</c:v>
                </c:pt>
                <c:pt idx="1517">
                  <c:v>2.5466108725926001E-2</c:v>
                </c:pt>
                <c:pt idx="1518">
                  <c:v>2.5541065225925998E-2</c:v>
                </c:pt>
                <c:pt idx="1519">
                  <c:v>2.5526705525926001E-2</c:v>
                </c:pt>
                <c:pt idx="1520">
                  <c:v>2.5437380825926E-2</c:v>
                </c:pt>
                <c:pt idx="1521">
                  <c:v>2.5419852025926001E-2</c:v>
                </c:pt>
                <c:pt idx="1522">
                  <c:v>2.5494835425926E-2</c:v>
                </c:pt>
                <c:pt idx="1523">
                  <c:v>2.5555424625925999E-2</c:v>
                </c:pt>
                <c:pt idx="1524">
                  <c:v>2.5448585725925999E-2</c:v>
                </c:pt>
                <c:pt idx="1525">
                  <c:v>2.5598501025926E-2</c:v>
                </c:pt>
                <c:pt idx="1526">
                  <c:v>2.5431055625926E-2</c:v>
                </c:pt>
                <c:pt idx="1527">
                  <c:v>2.5569783725925999E-2</c:v>
                </c:pt>
                <c:pt idx="1528">
                  <c:v>2.5477318225925999E-2</c:v>
                </c:pt>
                <c:pt idx="1529">
                  <c:v>2.5445424925926E-2</c:v>
                </c:pt>
                <c:pt idx="1530">
                  <c:v>2.5384773025926E-2</c:v>
                </c:pt>
                <c:pt idx="1531">
                  <c:v>2.5655931825926001E-2</c:v>
                </c:pt>
                <c:pt idx="1532">
                  <c:v>2.5609729925926E-2</c:v>
                </c:pt>
                <c:pt idx="1533">
                  <c:v>2.5427890525925999E-2</c:v>
                </c:pt>
                <c:pt idx="1534">
                  <c:v>2.5595369225926E-2</c:v>
                </c:pt>
                <c:pt idx="1535">
                  <c:v>2.5563508225925999E-2</c:v>
                </c:pt>
                <c:pt idx="1536">
                  <c:v>2.5652810325926E-2</c:v>
                </c:pt>
                <c:pt idx="1537">
                  <c:v>2.5699001625926001E-2</c:v>
                </c:pt>
                <c:pt idx="1538">
                  <c:v>2.5577872225926002E-2</c:v>
                </c:pt>
                <c:pt idx="1539">
                  <c:v>2.5517266725926E-2</c:v>
                </c:pt>
                <c:pt idx="1540">
                  <c:v>2.5729267025926001E-2</c:v>
                </c:pt>
                <c:pt idx="1541">
                  <c:v>2.5699001625926001E-2</c:v>
                </c:pt>
                <c:pt idx="1542">
                  <c:v>2.5635324825925999E-2</c:v>
                </c:pt>
                <c:pt idx="1543">
                  <c:v>2.5713357625926001E-2</c:v>
                </c:pt>
                <c:pt idx="1544">
                  <c:v>2.5678411025925999E-2</c:v>
                </c:pt>
                <c:pt idx="1545">
                  <c:v>2.5542856825926E-2</c:v>
                </c:pt>
                <c:pt idx="1546">
                  <c:v>2.5738962725926001E-2</c:v>
                </c:pt>
                <c:pt idx="1547">
                  <c:v>2.5660927125925999E-2</c:v>
                </c:pt>
                <c:pt idx="1548">
                  <c:v>2.5707133725926E-2</c:v>
                </c:pt>
                <c:pt idx="1549">
                  <c:v>2.5678411025925999E-2</c:v>
                </c:pt>
                <c:pt idx="1550">
                  <c:v>2.5796391525925999E-2</c:v>
                </c:pt>
                <c:pt idx="1551">
                  <c:v>2.5707133725926E-2</c:v>
                </c:pt>
                <c:pt idx="1552">
                  <c:v>2.5721494525926002E-2</c:v>
                </c:pt>
                <c:pt idx="1553">
                  <c:v>2.5660927125925999E-2</c:v>
                </c:pt>
                <c:pt idx="1554">
                  <c:v>2.5735855025925999E-2</c:v>
                </c:pt>
                <c:pt idx="1555">
                  <c:v>2.5735855025925999E-2</c:v>
                </c:pt>
                <c:pt idx="1556">
                  <c:v>2.5643436125926001E-2</c:v>
                </c:pt>
                <c:pt idx="1557">
                  <c:v>2.5735855025925999E-2</c:v>
                </c:pt>
                <c:pt idx="1558">
                  <c:v>2.5778934825926001E-2</c:v>
                </c:pt>
                <c:pt idx="1559">
                  <c:v>2.5839459825926E-2</c:v>
                </c:pt>
                <c:pt idx="1560">
                  <c:v>2.5582825725926E-2</c:v>
                </c:pt>
                <c:pt idx="1561">
                  <c:v>2.5732745825925999E-2</c:v>
                </c:pt>
                <c:pt idx="1562">
                  <c:v>2.6033690625926E-2</c:v>
                </c:pt>
                <c:pt idx="1563">
                  <c:v>2.5775833225926002E-2</c:v>
                </c:pt>
                <c:pt idx="1564">
                  <c:v>2.5836370225926001E-2</c:v>
                </c:pt>
                <c:pt idx="1565">
                  <c:v>2.5865086025926E-2</c:v>
                </c:pt>
                <c:pt idx="1566">
                  <c:v>2.5761471125926E-2</c:v>
                </c:pt>
                <c:pt idx="1567">
                  <c:v>2.5896879925926E-2</c:v>
                </c:pt>
                <c:pt idx="1568">
                  <c:v>2.5790195125926001E-2</c:v>
                </c:pt>
                <c:pt idx="1569">
                  <c:v>2.6000413025926001E-2</c:v>
                </c:pt>
                <c:pt idx="1570">
                  <c:v>2.5865086025926E-2</c:v>
                </c:pt>
                <c:pt idx="1571">
                  <c:v>2.5818918025926001E-2</c:v>
                </c:pt>
                <c:pt idx="1572">
                  <c:v>2.5804556725925999E-2</c:v>
                </c:pt>
                <c:pt idx="1573">
                  <c:v>2.6059333425926E-2</c:v>
                </c:pt>
                <c:pt idx="1574">
                  <c:v>2.5815822525925999E-2</c:v>
                </c:pt>
                <c:pt idx="1575">
                  <c:v>2.5893800625926E-2</c:v>
                </c:pt>
                <c:pt idx="1576">
                  <c:v>2.5876359925926001E-2</c:v>
                </c:pt>
                <c:pt idx="1577">
                  <c:v>2.5951226125926E-2</c:v>
                </c:pt>
                <c:pt idx="1578">
                  <c:v>2.5965581725926001E-2</c:v>
                </c:pt>
                <c:pt idx="1579">
                  <c:v>2.5951226125926E-2</c:v>
                </c:pt>
                <c:pt idx="1580">
                  <c:v>2.6026057225925998E-2</c:v>
                </c:pt>
                <c:pt idx="1581">
                  <c:v>2.5979937025925999E-2</c:v>
                </c:pt>
                <c:pt idx="1582">
                  <c:v>2.6143894525926002E-2</c:v>
                </c:pt>
                <c:pt idx="1583">
                  <c:v>2.6008646725926E-2</c:v>
                </c:pt>
                <c:pt idx="1584">
                  <c:v>2.5948155425926E-2</c:v>
                </c:pt>
                <c:pt idx="1585">
                  <c:v>2.5962513625926002E-2</c:v>
                </c:pt>
                <c:pt idx="1586">
                  <c:v>2.5962513625926002E-2</c:v>
                </c:pt>
                <c:pt idx="1587">
                  <c:v>2.6097811625926001E-2</c:v>
                </c:pt>
                <c:pt idx="1588">
                  <c:v>2.6069110825926001E-2</c:v>
                </c:pt>
                <c:pt idx="1589">
                  <c:v>2.6023001025926001E-2</c:v>
                </c:pt>
                <c:pt idx="1590">
                  <c:v>2.6097811625926001E-2</c:v>
                </c:pt>
                <c:pt idx="1591">
                  <c:v>2.5976871525925999E-2</c:v>
                </c:pt>
                <c:pt idx="1592">
                  <c:v>2.6051708825926001E-2</c:v>
                </c:pt>
                <c:pt idx="1593">
                  <c:v>2.6123473025925999E-2</c:v>
                </c:pt>
                <c:pt idx="1594">
                  <c:v>2.6094768325925999E-2</c:v>
                </c:pt>
                <c:pt idx="1595">
                  <c:v>2.6034299925925999E-2</c:v>
                </c:pt>
                <c:pt idx="1596">
                  <c:v>2.6019943225926E-2</c:v>
                </c:pt>
                <c:pt idx="1597">
                  <c:v>2.6091723325925999E-2</c:v>
                </c:pt>
                <c:pt idx="1598">
                  <c:v>2.6031243025926E-2</c:v>
                </c:pt>
                <c:pt idx="1599">
                  <c:v>2.6016883825925999E-2</c:v>
                </c:pt>
                <c:pt idx="1600">
                  <c:v>2.6002524325926001E-2</c:v>
                </c:pt>
                <c:pt idx="1601">
                  <c:v>2.6106078425926001E-2</c:v>
                </c:pt>
                <c:pt idx="1602">
                  <c:v>2.6226950125926001E-2</c:v>
                </c:pt>
                <c:pt idx="1603">
                  <c:v>2.6077367925926E-2</c:v>
                </c:pt>
                <c:pt idx="1604">
                  <c:v>2.6077367925926E-2</c:v>
                </c:pt>
                <c:pt idx="1605">
                  <c:v>2.6134787725925999E-2</c:v>
                </c:pt>
                <c:pt idx="1606">
                  <c:v>2.6120433225925999E-2</c:v>
                </c:pt>
                <c:pt idx="1607">
                  <c:v>2.6074318825926E-2</c:v>
                </c:pt>
                <c:pt idx="1608">
                  <c:v>2.6134787725925999E-2</c:v>
                </c:pt>
                <c:pt idx="1609">
                  <c:v>2.6088676825925999E-2</c:v>
                </c:pt>
                <c:pt idx="1610">
                  <c:v>2.6149141825925998E-2</c:v>
                </c:pt>
                <c:pt idx="1611">
                  <c:v>2.6223929925925999E-2</c:v>
                </c:pt>
                <c:pt idx="1612">
                  <c:v>2.6192202525925998E-2</c:v>
                </c:pt>
                <c:pt idx="1613">
                  <c:v>2.6252629125925998E-2</c:v>
                </c:pt>
                <c:pt idx="1614">
                  <c:v>2.6313028525925999E-2</c:v>
                </c:pt>
                <c:pt idx="1615">
                  <c:v>2.6220908125926E-2</c:v>
                </c:pt>
                <c:pt idx="1616">
                  <c:v>2.6056907225926001E-2</c:v>
                </c:pt>
                <c:pt idx="1617">
                  <c:v>2.6235260425925999E-2</c:v>
                </c:pt>
                <c:pt idx="1618">
                  <c:v>2.6263964125926E-2</c:v>
                </c:pt>
                <c:pt idx="1619">
                  <c:v>2.6324371725925999E-2</c:v>
                </c:pt>
                <c:pt idx="1620">
                  <c:v>2.6281327025926001E-2</c:v>
                </c:pt>
                <c:pt idx="1621">
                  <c:v>2.6220908125926E-2</c:v>
                </c:pt>
                <c:pt idx="1622">
                  <c:v>2.6353066525925999E-2</c:v>
                </c:pt>
                <c:pt idx="1623">
                  <c:v>2.6353066525925999E-2</c:v>
                </c:pt>
                <c:pt idx="1624">
                  <c:v>2.6157426725926001E-2</c:v>
                </c:pt>
                <c:pt idx="1625">
                  <c:v>2.6324371725925999E-2</c:v>
                </c:pt>
                <c:pt idx="1626">
                  <c:v>2.6263964125926E-2</c:v>
                </c:pt>
                <c:pt idx="1627">
                  <c:v>2.6292666625926001E-2</c:v>
                </c:pt>
                <c:pt idx="1628">
                  <c:v>2.6470810325925999E-2</c:v>
                </c:pt>
                <c:pt idx="1629">
                  <c:v>2.6516802525926E-2</c:v>
                </c:pt>
                <c:pt idx="1630">
                  <c:v>2.6232239625925999E-2</c:v>
                </c:pt>
                <c:pt idx="1631">
                  <c:v>2.6396106625926001E-2</c:v>
                </c:pt>
                <c:pt idx="1632">
                  <c:v>2.6952700925925999E-2</c:v>
                </c:pt>
                <c:pt idx="1633">
                  <c:v>2.6531141025925999E-2</c:v>
                </c:pt>
                <c:pt idx="1634">
                  <c:v>2.6410452625925999E-2</c:v>
                </c:pt>
                <c:pt idx="1635">
                  <c:v>2.6364417425926E-2</c:v>
                </c:pt>
                <c:pt idx="1636">
                  <c:v>2.6407464225925999E-2</c:v>
                </c:pt>
                <c:pt idx="1637">
                  <c:v>2.6393115625926E-2</c:v>
                </c:pt>
                <c:pt idx="1638">
                  <c:v>2.6378766725926001E-2</c:v>
                </c:pt>
                <c:pt idx="1639">
                  <c:v>2.6378766725926001E-2</c:v>
                </c:pt>
                <c:pt idx="1640">
                  <c:v>2.6332715225926E-2</c:v>
                </c:pt>
                <c:pt idx="1641">
                  <c:v>2.6525210025926001E-2</c:v>
                </c:pt>
                <c:pt idx="1642">
                  <c:v>2.6418825125925999E-2</c:v>
                </c:pt>
                <c:pt idx="1643">
                  <c:v>2.6510866425926E-2</c:v>
                </c:pt>
                <c:pt idx="1644">
                  <c:v>2.6436160525926001E-2</c:v>
                </c:pt>
                <c:pt idx="1645">
                  <c:v>2.6585537325926001E-2</c:v>
                </c:pt>
                <c:pt idx="1646">
                  <c:v>2.6450508225926001E-2</c:v>
                </c:pt>
                <c:pt idx="1647">
                  <c:v>2.6436160525926001E-2</c:v>
                </c:pt>
                <c:pt idx="1648">
                  <c:v>2.6450508225926001E-2</c:v>
                </c:pt>
                <c:pt idx="1649">
                  <c:v>2.6464855625926001E-2</c:v>
                </c:pt>
                <c:pt idx="1650">
                  <c:v>2.6358420425926E-2</c:v>
                </c:pt>
                <c:pt idx="1651">
                  <c:v>2.6372774825925999E-2</c:v>
                </c:pt>
                <c:pt idx="1652">
                  <c:v>2.6507896025926E-2</c:v>
                </c:pt>
                <c:pt idx="1653">
                  <c:v>2.6479202725926E-2</c:v>
                </c:pt>
                <c:pt idx="1654">
                  <c:v>2.6461875925925998E-2</c:v>
                </c:pt>
                <c:pt idx="1655">
                  <c:v>2.6493549525925999E-2</c:v>
                </c:pt>
                <c:pt idx="1656">
                  <c:v>2.6493549525925999E-2</c:v>
                </c:pt>
                <c:pt idx="1657">
                  <c:v>2.6550933525925999E-2</c:v>
                </c:pt>
                <c:pt idx="1658">
                  <c:v>2.6430189225926E-2</c:v>
                </c:pt>
                <c:pt idx="1659">
                  <c:v>2.6430189225926E-2</c:v>
                </c:pt>
                <c:pt idx="1660">
                  <c:v>2.6550933525925999E-2</c:v>
                </c:pt>
                <c:pt idx="1661">
                  <c:v>2.6487598725926001E-2</c:v>
                </c:pt>
                <c:pt idx="1662">
                  <c:v>2.6473246825926E-2</c:v>
                </c:pt>
                <c:pt idx="1663">
                  <c:v>2.6654288525925999E-2</c:v>
                </c:pt>
                <c:pt idx="1664">
                  <c:v>2.6608312625926001E-2</c:v>
                </c:pt>
                <c:pt idx="1665">
                  <c:v>2.6519272725926E-2</c:v>
                </c:pt>
                <c:pt idx="1666">
                  <c:v>2.6651343725926001E-2</c:v>
                </c:pt>
                <c:pt idx="1667">
                  <c:v>2.6608312625926001E-2</c:v>
                </c:pt>
                <c:pt idx="1668">
                  <c:v>2.6608312625926001E-2</c:v>
                </c:pt>
                <c:pt idx="1669">
                  <c:v>2.6576664525926001E-2</c:v>
                </c:pt>
                <c:pt idx="1670">
                  <c:v>2.6725988125926001E-2</c:v>
                </c:pt>
                <c:pt idx="1671">
                  <c:v>2.6591011725926001E-2</c:v>
                </c:pt>
                <c:pt idx="1672">
                  <c:v>2.6258701525926E-2</c:v>
                </c:pt>
                <c:pt idx="1673">
                  <c:v>2.6648397425926E-2</c:v>
                </c:pt>
                <c:pt idx="1674">
                  <c:v>2.5256825025926001E-2</c:v>
                </c:pt>
                <c:pt idx="1675">
                  <c:v>2.6723056125926001E-2</c:v>
                </c:pt>
                <c:pt idx="1676">
                  <c:v>2.6648397425926E-2</c:v>
                </c:pt>
                <c:pt idx="1677">
                  <c:v>2.6740327025925999E-2</c:v>
                </c:pt>
                <c:pt idx="1678">
                  <c:v>2.6662743025926E-2</c:v>
                </c:pt>
                <c:pt idx="1679">
                  <c:v>2.6662743025926E-2</c:v>
                </c:pt>
                <c:pt idx="1680">
                  <c:v>2.6677088425926001E-2</c:v>
                </c:pt>
                <c:pt idx="1681">
                  <c:v>2.6677088425926001E-2</c:v>
                </c:pt>
                <c:pt idx="1682">
                  <c:v>2.6631100925926E-2</c:v>
                </c:pt>
                <c:pt idx="1683">
                  <c:v>2.6677088425926001E-2</c:v>
                </c:pt>
                <c:pt idx="1684">
                  <c:v>2.6705778125926002E-2</c:v>
                </c:pt>
                <c:pt idx="1685">
                  <c:v>2.6691433425926E-2</c:v>
                </c:pt>
                <c:pt idx="1686">
                  <c:v>2.6616752125925999E-2</c:v>
                </c:pt>
                <c:pt idx="1687">
                  <c:v>2.6645449425926001E-2</c:v>
                </c:pt>
                <c:pt idx="1688">
                  <c:v>2.6659797625926001E-2</c:v>
                </c:pt>
                <c:pt idx="1689">
                  <c:v>2.6687022425926001E-2</c:v>
                </c:pt>
                <c:pt idx="1690">
                  <c:v>2.6794760725926001E-2</c:v>
                </c:pt>
                <c:pt idx="1691">
                  <c:v>2.6688493125925999E-2</c:v>
                </c:pt>
                <c:pt idx="1692">
                  <c:v>2.6717187425925999E-2</c:v>
                </c:pt>
                <c:pt idx="1693">
                  <c:v>2.6717187425925999E-2</c:v>
                </c:pt>
                <c:pt idx="1694">
                  <c:v>2.6734466625926E-2</c:v>
                </c:pt>
                <c:pt idx="1695">
                  <c:v>2.6806182625926E-2</c:v>
                </c:pt>
                <c:pt idx="1696">
                  <c:v>2.6820524825925899E-2</c:v>
                </c:pt>
                <c:pt idx="1697">
                  <c:v>2.6760226525925999E-2</c:v>
                </c:pt>
                <c:pt idx="1698">
                  <c:v>2.7271903425925999E-2</c:v>
                </c:pt>
                <c:pt idx="1699">
                  <c:v>2.6745880525926E-2</c:v>
                </c:pt>
                <c:pt idx="1700">
                  <c:v>2.6806182625926E-2</c:v>
                </c:pt>
                <c:pt idx="1701">
                  <c:v>2.6909472225926E-2</c:v>
                </c:pt>
                <c:pt idx="1702">
                  <c:v>2.6820524825925899E-2</c:v>
                </c:pt>
                <c:pt idx="1703">
                  <c:v>2.6909472225926E-2</c:v>
                </c:pt>
                <c:pt idx="1704">
                  <c:v>2.6909472225926E-2</c:v>
                </c:pt>
                <c:pt idx="1705">
                  <c:v>2.6863549825926002E-2</c:v>
                </c:pt>
                <c:pt idx="1706">
                  <c:v>2.6892231625926001E-2</c:v>
                </c:pt>
                <c:pt idx="1707">
                  <c:v>2.6938147025926E-2</c:v>
                </c:pt>
                <c:pt idx="1708">
                  <c:v>2.6803262925926E-2</c:v>
                </c:pt>
                <c:pt idx="1709">
                  <c:v>2.6906572025926001E-2</c:v>
                </c:pt>
                <c:pt idx="1710">
                  <c:v>2.6981156925926002E-2</c:v>
                </c:pt>
                <c:pt idx="1711">
                  <c:v>2.6817607725926E-2</c:v>
                </c:pt>
                <c:pt idx="1712">
                  <c:v>2.6920912125926E-2</c:v>
                </c:pt>
                <c:pt idx="1713">
                  <c:v>2.6981156925926002E-2</c:v>
                </c:pt>
                <c:pt idx="1714">
                  <c:v>2.6906572025926001E-2</c:v>
                </c:pt>
                <c:pt idx="1715">
                  <c:v>2.6860640325926E-2</c:v>
                </c:pt>
                <c:pt idx="1716">
                  <c:v>2.6945249725926001E-2</c:v>
                </c:pt>
                <c:pt idx="1717">
                  <c:v>2.6902218725925998E-2</c:v>
                </c:pt>
                <c:pt idx="1718">
                  <c:v>2.6903670225926001E-2</c:v>
                </c:pt>
                <c:pt idx="1719">
                  <c:v>2.7052833925926001E-2</c:v>
                </c:pt>
                <c:pt idx="1720">
                  <c:v>2.7024164025926001E-2</c:v>
                </c:pt>
                <c:pt idx="1721">
                  <c:v>2.6916562725926001E-2</c:v>
                </c:pt>
                <c:pt idx="1722">
                  <c:v>2.6930906325925999E-2</c:v>
                </c:pt>
                <c:pt idx="1723">
                  <c:v>2.7156023925926E-2</c:v>
                </c:pt>
                <c:pt idx="1724">
                  <c:v>2.6946697325926E-2</c:v>
                </c:pt>
                <c:pt idx="1725">
                  <c:v>2.6959592725926001E-2</c:v>
                </c:pt>
                <c:pt idx="1726">
                  <c:v>2.6975380525926001E-2</c:v>
                </c:pt>
                <c:pt idx="1727">
                  <c:v>2.7049959225925999E-2</c:v>
                </c:pt>
                <c:pt idx="1728">
                  <c:v>2.7004062425926002E-2</c:v>
                </c:pt>
                <c:pt idx="1729">
                  <c:v>2.7035621925925998E-2</c:v>
                </c:pt>
                <c:pt idx="1730">
                  <c:v>2.7078633025925999E-2</c:v>
                </c:pt>
                <c:pt idx="1731">
                  <c:v>2.7078633025925999E-2</c:v>
                </c:pt>
                <c:pt idx="1732">
                  <c:v>2.7078633025925999E-2</c:v>
                </c:pt>
                <c:pt idx="1733">
                  <c:v>2.6989721625926E-2</c:v>
                </c:pt>
                <c:pt idx="1734">
                  <c:v>2.6942353225925999E-2</c:v>
                </c:pt>
                <c:pt idx="1735">
                  <c:v>2.6956698825925999E-2</c:v>
                </c:pt>
                <c:pt idx="1736">
                  <c:v>2.7075762025926001E-2</c:v>
                </c:pt>
                <c:pt idx="1737">
                  <c:v>2.7075762025926001E-2</c:v>
                </c:pt>
                <c:pt idx="1738">
                  <c:v>2.7075762025926001E-2</c:v>
                </c:pt>
                <c:pt idx="1739">
                  <c:v>2.7150312025926E-2</c:v>
                </c:pt>
                <c:pt idx="1740">
                  <c:v>2.7150312025926E-2</c:v>
                </c:pt>
                <c:pt idx="1741">
                  <c:v>2.7104439625926E-2</c:v>
                </c:pt>
                <c:pt idx="1742">
                  <c:v>2.8154196325926001E-2</c:v>
                </c:pt>
                <c:pt idx="1743">
                  <c:v>2.7090101025925999E-2</c:v>
                </c:pt>
                <c:pt idx="1744">
                  <c:v>2.7118778025926001E-2</c:v>
                </c:pt>
                <c:pt idx="1745">
                  <c:v>2.7164646925926E-2</c:v>
                </c:pt>
                <c:pt idx="1746">
                  <c:v>2.7133116125926001E-2</c:v>
                </c:pt>
                <c:pt idx="1747">
                  <c:v>2.7236316725926E-2</c:v>
                </c:pt>
                <c:pt idx="1748">
                  <c:v>2.7133116125926001E-2</c:v>
                </c:pt>
                <c:pt idx="1749">
                  <c:v>2.7131685125926001E-2</c:v>
                </c:pt>
                <c:pt idx="1750">
                  <c:v>2.7190465225926001E-2</c:v>
                </c:pt>
                <c:pt idx="1751">
                  <c:v>2.7356612725925999E-2</c:v>
                </c:pt>
                <c:pt idx="1752">
                  <c:v>2.7160362825926002E-2</c:v>
                </c:pt>
                <c:pt idx="1753">
                  <c:v>2.7204801725926001E-2</c:v>
                </c:pt>
                <c:pt idx="1754">
                  <c:v>2.7189039425926001E-2</c:v>
                </c:pt>
                <c:pt idx="1755">
                  <c:v>2.7054231925926001E-2</c:v>
                </c:pt>
                <c:pt idx="1756">
                  <c:v>2.7233473925926E-2</c:v>
                </c:pt>
                <c:pt idx="1757">
                  <c:v>2.7157504825926E-2</c:v>
                </c:pt>
                <c:pt idx="1758">
                  <c:v>2.7247809525925999E-2</c:v>
                </c:pt>
                <c:pt idx="1759">
                  <c:v>2.7143163525925999E-2</c:v>
                </c:pt>
                <c:pt idx="1760">
                  <c:v>2.7233473925926E-2</c:v>
                </c:pt>
                <c:pt idx="1761">
                  <c:v>2.7247809525925999E-2</c:v>
                </c:pt>
                <c:pt idx="1762">
                  <c:v>2.7203377225926001E-2</c:v>
                </c:pt>
                <c:pt idx="1763">
                  <c:v>2.7307978925925999E-2</c:v>
                </c:pt>
                <c:pt idx="1764">
                  <c:v>2.7350972525925998E-2</c:v>
                </c:pt>
                <c:pt idx="1765">
                  <c:v>2.7336641625926E-2</c:v>
                </c:pt>
                <c:pt idx="1766">
                  <c:v>2.7425430425926E-2</c:v>
                </c:pt>
                <c:pt idx="1767">
                  <c:v>2.7333816625925999E-2</c:v>
                </c:pt>
                <c:pt idx="1768">
                  <c:v>2.7243546125925999E-2</c:v>
                </c:pt>
                <c:pt idx="1769">
                  <c:v>2.7333816625925999E-2</c:v>
                </c:pt>
                <c:pt idx="1770">
                  <c:v>2.7229206625926001E-2</c:v>
                </c:pt>
                <c:pt idx="1771">
                  <c:v>2.7243546125925999E-2</c:v>
                </c:pt>
                <c:pt idx="1772">
                  <c:v>2.7333816625925999E-2</c:v>
                </c:pt>
                <c:pt idx="1773">
                  <c:v>2.7422622325925999E-2</c:v>
                </c:pt>
                <c:pt idx="1774">
                  <c:v>2.7286562625925999E-2</c:v>
                </c:pt>
                <c:pt idx="1775">
                  <c:v>2.7346738325926E-2</c:v>
                </c:pt>
                <c:pt idx="1776">
                  <c:v>2.7362483225926E-2</c:v>
                </c:pt>
                <c:pt idx="1777">
                  <c:v>2.7346738325926E-2</c:v>
                </c:pt>
                <c:pt idx="1778">
                  <c:v>2.7332403525925999E-2</c:v>
                </c:pt>
                <c:pt idx="1779">
                  <c:v>2.7255043625926002E-2</c:v>
                </c:pt>
                <c:pt idx="1780">
                  <c:v>2.7405480825926001E-2</c:v>
                </c:pt>
                <c:pt idx="1781">
                  <c:v>2.7465608525926E-2</c:v>
                </c:pt>
                <c:pt idx="1782">
                  <c:v>2.7329576325925999E-2</c:v>
                </c:pt>
                <c:pt idx="1783">
                  <c:v>2.7375406825925999E-2</c:v>
                </c:pt>
                <c:pt idx="1784">
                  <c:v>2.7419812725926002E-2</c:v>
                </c:pt>
                <c:pt idx="1785">
                  <c:v>2.7405480825926001E-2</c:v>
                </c:pt>
                <c:pt idx="1786">
                  <c:v>2.7448475625925998E-2</c:v>
                </c:pt>
                <c:pt idx="1787">
                  <c:v>2.7491467625926001E-2</c:v>
                </c:pt>
                <c:pt idx="1788">
                  <c:v>2.7358250525926001E-2</c:v>
                </c:pt>
                <c:pt idx="1789">
                  <c:v>2.7461405025925999E-2</c:v>
                </c:pt>
                <c:pt idx="1790">
                  <c:v>2.7386923625925999E-2</c:v>
                </c:pt>
                <c:pt idx="1791">
                  <c:v>2.7266544425926E-2</c:v>
                </c:pt>
                <c:pt idx="1792">
                  <c:v>2.7386923625925999E-2</c:v>
                </c:pt>
                <c:pt idx="1793">
                  <c:v>2.7372587225926E-2</c:v>
                </c:pt>
                <c:pt idx="1794">
                  <c:v>2.7505797725925998E-2</c:v>
                </c:pt>
                <c:pt idx="1795">
                  <c:v>2.7458600825926001E-2</c:v>
                </c:pt>
                <c:pt idx="1796">
                  <c:v>2.7491467625926001E-2</c:v>
                </c:pt>
                <c:pt idx="1797">
                  <c:v>2.7520127525925999E-2</c:v>
                </c:pt>
                <c:pt idx="1798">
                  <c:v>2.7608876025925998E-2</c:v>
                </c:pt>
                <c:pt idx="1799">
                  <c:v>2.7487269525925999E-2</c:v>
                </c:pt>
                <c:pt idx="1800">
                  <c:v>2.7533061725926001E-2</c:v>
                </c:pt>
                <c:pt idx="1801">
                  <c:v>2.7547392225926001E-2</c:v>
                </c:pt>
                <c:pt idx="1802">
                  <c:v>2.7427119925925999E-2</c:v>
                </c:pt>
                <c:pt idx="1803">
                  <c:v>2.7561722325925998E-2</c:v>
                </c:pt>
                <c:pt idx="1804">
                  <c:v>2.7515937025926002E-2</c:v>
                </c:pt>
                <c:pt idx="1805">
                  <c:v>2.7577443425925999E-2</c:v>
                </c:pt>
                <c:pt idx="1806">
                  <c:v>2.7515937025926002E-2</c:v>
                </c:pt>
                <c:pt idx="1807">
                  <c:v>2.7530270325926001E-2</c:v>
                </c:pt>
                <c:pt idx="1808">
                  <c:v>2.7634754525926002E-2</c:v>
                </c:pt>
                <c:pt idx="1809">
                  <c:v>2.7604710825925999E-2</c:v>
                </c:pt>
                <c:pt idx="1810">
                  <c:v>2.7590381625925999E-2</c:v>
                </c:pt>
                <c:pt idx="1811">
                  <c:v>2.7364119225925999E-2</c:v>
                </c:pt>
                <c:pt idx="1812">
                  <c:v>2.7498805325925999E-2</c:v>
                </c:pt>
                <c:pt idx="1813">
                  <c:v>2.7649081525926E-2</c:v>
                </c:pt>
                <c:pt idx="1814">
                  <c:v>2.7619039725926001E-2</c:v>
                </c:pt>
                <c:pt idx="1815">
                  <c:v>2.7513141425926001E-2</c:v>
                </c:pt>
                <c:pt idx="1816">
                  <c:v>2.7587600325925998E-2</c:v>
                </c:pt>
                <c:pt idx="1817">
                  <c:v>2.7421493525925999E-2</c:v>
                </c:pt>
                <c:pt idx="1818">
                  <c:v>2.7539020925926E-2</c:v>
                </c:pt>
                <c:pt idx="1819">
                  <c:v>2.7570483025926001E-2</c:v>
                </c:pt>
                <c:pt idx="1820">
                  <c:v>2.7630594725926001E-2</c:v>
                </c:pt>
                <c:pt idx="1821">
                  <c:v>2.7735037025926002E-2</c:v>
                </c:pt>
                <c:pt idx="1822">
                  <c:v>2.7630594725926001E-2</c:v>
                </c:pt>
                <c:pt idx="1823">
                  <c:v>2.7705006625925999E-2</c:v>
                </c:pt>
                <c:pt idx="1824">
                  <c:v>2.7659256025926001E-2</c:v>
                </c:pt>
                <c:pt idx="1825">
                  <c:v>2.7705006625925999E-2</c:v>
                </c:pt>
                <c:pt idx="1826">
                  <c:v>2.7792334625926E-2</c:v>
                </c:pt>
                <c:pt idx="1827">
                  <c:v>2.7733659725926001E-2</c:v>
                </c:pt>
                <c:pt idx="1828">
                  <c:v>2.7085738125926E-2</c:v>
                </c:pt>
                <c:pt idx="1829">
                  <c:v>2.7644925525926001E-2</c:v>
                </c:pt>
                <c:pt idx="1830">
                  <c:v>2.7835304525925999E-2</c:v>
                </c:pt>
                <c:pt idx="1831">
                  <c:v>2.7790962425926002E-2</c:v>
                </c:pt>
                <c:pt idx="1832">
                  <c:v>2.7790962425926002E-2</c:v>
                </c:pt>
                <c:pt idx="1833">
                  <c:v>2.7833936225926E-2</c:v>
                </c:pt>
                <c:pt idx="1834">
                  <c:v>2.7730904025926002E-2</c:v>
                </c:pt>
                <c:pt idx="1835">
                  <c:v>2.7805287325925999E-2</c:v>
                </c:pt>
                <c:pt idx="1836">
                  <c:v>2.7745232725926001E-2</c:v>
                </c:pt>
                <c:pt idx="1837">
                  <c:v>2.7909637825925999E-2</c:v>
                </c:pt>
                <c:pt idx="1838">
                  <c:v>2.7878271725925999E-2</c:v>
                </c:pt>
                <c:pt idx="1839">
                  <c:v>2.7699483425926E-2</c:v>
                </c:pt>
                <c:pt idx="1840">
                  <c:v>2.7819611925926E-2</c:v>
                </c:pt>
                <c:pt idx="1841">
                  <c:v>2.7848260125925998E-2</c:v>
                </c:pt>
                <c:pt idx="1842">
                  <c:v>2.7848260125925998E-2</c:v>
                </c:pt>
                <c:pt idx="1843">
                  <c:v>2.7668049925925999E-2</c:v>
                </c:pt>
                <c:pt idx="1844">
                  <c:v>2.7696719625926E-2</c:v>
                </c:pt>
                <c:pt idx="1845">
                  <c:v>2.7905553025926001E-2</c:v>
                </c:pt>
                <c:pt idx="1846">
                  <c:v>2.7802544425926001E-2</c:v>
                </c:pt>
                <c:pt idx="1847">
                  <c:v>2.7859851125926E-2</c:v>
                </c:pt>
                <c:pt idx="1848">
                  <c:v>2.7782721425925999E-2</c:v>
                </c:pt>
                <c:pt idx="1849">
                  <c:v>2.7785469925925999E-2</c:v>
                </c:pt>
                <c:pt idx="1850">
                  <c:v>2.7859851125926E-2</c:v>
                </c:pt>
                <c:pt idx="1851">
                  <c:v>2.7902827925926001E-2</c:v>
                </c:pt>
                <c:pt idx="1852">
                  <c:v>2.7782721425925999E-2</c:v>
                </c:pt>
                <c:pt idx="1853">
                  <c:v>2.7935557025926001E-2</c:v>
                </c:pt>
                <c:pt idx="1854">
                  <c:v>2.7917152925926E-2</c:v>
                </c:pt>
                <c:pt idx="1855">
                  <c:v>2.7828459025926001E-2</c:v>
                </c:pt>
                <c:pt idx="1856">
                  <c:v>2.7962840925925998E-2</c:v>
                </c:pt>
                <c:pt idx="1857">
                  <c:v>2.7948519425926001E-2</c:v>
                </c:pt>
                <c:pt idx="1858">
                  <c:v>2.7917152925926E-2</c:v>
                </c:pt>
                <c:pt idx="1859">
                  <c:v>2.8021475725926E-2</c:v>
                </c:pt>
                <c:pt idx="1860">
                  <c:v>2.7871445325926E-2</c:v>
                </c:pt>
                <c:pt idx="1861">
                  <c:v>2.7914428925926001E-2</c:v>
                </c:pt>
                <c:pt idx="1862">
                  <c:v>2.8005803625926001E-2</c:v>
                </c:pt>
                <c:pt idx="1863">
                  <c:v>2.7914428925926001E-2</c:v>
                </c:pt>
                <c:pt idx="1864">
                  <c:v>2.8035794425925999E-2</c:v>
                </c:pt>
                <c:pt idx="1865">
                  <c:v>2.7825718225925999E-2</c:v>
                </c:pt>
                <c:pt idx="1866">
                  <c:v>2.7957409725925999E-2</c:v>
                </c:pt>
                <c:pt idx="1867">
                  <c:v>2.8034443925926002E-2</c:v>
                </c:pt>
                <c:pt idx="1868">
                  <c:v>2.8017419325926E-2</c:v>
                </c:pt>
                <c:pt idx="1869">
                  <c:v>2.8017419325926E-2</c:v>
                </c:pt>
                <c:pt idx="1870">
                  <c:v>2.7957409725925999E-2</c:v>
                </c:pt>
                <c:pt idx="1871">
                  <c:v>2.8003096425926001E-2</c:v>
                </c:pt>
                <c:pt idx="1872">
                  <c:v>2.7957409725925999E-2</c:v>
                </c:pt>
                <c:pt idx="1873">
                  <c:v>2.7928756125926001E-2</c:v>
                </c:pt>
                <c:pt idx="1874">
                  <c:v>2.8060386025926001E-2</c:v>
                </c:pt>
                <c:pt idx="1875">
                  <c:v>2.7971736025926001E-2</c:v>
                </c:pt>
                <c:pt idx="1876">
                  <c:v>2.7940362625925998E-2</c:v>
                </c:pt>
                <c:pt idx="1877">
                  <c:v>2.7954691825926001E-2</c:v>
                </c:pt>
                <c:pt idx="1878">
                  <c:v>2.8043363025925999E-2</c:v>
                </c:pt>
                <c:pt idx="1879">
                  <c:v>2.8029038225925999E-2</c:v>
                </c:pt>
                <c:pt idx="1880">
                  <c:v>2.8089028925926001E-2</c:v>
                </c:pt>
                <c:pt idx="1881">
                  <c:v>2.8131991025925999E-2</c:v>
                </c:pt>
                <c:pt idx="1882">
                  <c:v>2.8148992825925999E-2</c:v>
                </c:pt>
                <c:pt idx="1883">
                  <c:v>2.8117670625925999E-2</c:v>
                </c:pt>
                <c:pt idx="1884">
                  <c:v>2.8206259925926E-2</c:v>
                </c:pt>
                <c:pt idx="1885">
                  <c:v>2.8012005525926E-2</c:v>
                </c:pt>
                <c:pt idx="1886">
                  <c:v>2.8012005525926E-2</c:v>
                </c:pt>
                <c:pt idx="1887">
                  <c:v>2.8057687525925998E-2</c:v>
                </c:pt>
                <c:pt idx="1888">
                  <c:v>2.8012005525926E-2</c:v>
                </c:pt>
                <c:pt idx="1889">
                  <c:v>2.7997677525925999E-2</c:v>
                </c:pt>
                <c:pt idx="1890">
                  <c:v>2.8191943625925999E-2</c:v>
                </c:pt>
                <c:pt idx="1891">
                  <c:v>2.8160630825926E-2</c:v>
                </c:pt>
                <c:pt idx="1892">
                  <c:v>2.7966303925926E-2</c:v>
                </c:pt>
                <c:pt idx="1893">
                  <c:v>2.8054987525926001E-2</c:v>
                </c:pt>
                <c:pt idx="1894">
                  <c:v>2.8054987525926001E-2</c:v>
                </c:pt>
                <c:pt idx="1895">
                  <c:v>2.8322104325925999E-2</c:v>
                </c:pt>
                <c:pt idx="1896">
                  <c:v>2.8263522025926E-2</c:v>
                </c:pt>
                <c:pt idx="1897">
                  <c:v>2.8263522025926E-2</c:v>
                </c:pt>
                <c:pt idx="1898">
                  <c:v>2.8217906925926E-2</c:v>
                </c:pt>
                <c:pt idx="1899">
                  <c:v>2.8217906925926E-2</c:v>
                </c:pt>
                <c:pt idx="1900">
                  <c:v>2.8336416625926002E-2</c:v>
                </c:pt>
                <c:pt idx="1901">
                  <c:v>2.8246543125926001E-2</c:v>
                </c:pt>
                <c:pt idx="1902">
                  <c:v>2.8186593925925998E-2</c:v>
                </c:pt>
                <c:pt idx="1903">
                  <c:v>2.8200915325926001E-2</c:v>
                </c:pt>
                <c:pt idx="1904">
                  <c:v>2.8200915325926001E-2</c:v>
                </c:pt>
                <c:pt idx="1905">
                  <c:v>2.8155268025926002E-2</c:v>
                </c:pt>
                <c:pt idx="1906">
                  <c:v>2.8155268025926002E-2</c:v>
                </c:pt>
                <c:pt idx="1907">
                  <c:v>2.8275178025925999E-2</c:v>
                </c:pt>
                <c:pt idx="1908">
                  <c:v>2.8363719025926E-2</c:v>
                </c:pt>
                <c:pt idx="1909">
                  <c:v>2.8332444225925998E-2</c:v>
                </c:pt>
                <c:pt idx="1910">
                  <c:v>2.8198240825926001E-2</c:v>
                </c:pt>
                <c:pt idx="1911">
                  <c:v>2.8258197925926001E-2</c:v>
                </c:pt>
                <c:pt idx="1912">
                  <c:v>2.8332444225925998E-2</c:v>
                </c:pt>
                <c:pt idx="1913">
                  <c:v>2.8181238425926E-2</c:v>
                </c:pt>
                <c:pt idx="1914">
                  <c:v>2.8389705625926E-2</c:v>
                </c:pt>
                <c:pt idx="1915">
                  <c:v>2.8344112525925998E-2</c:v>
                </c:pt>
                <c:pt idx="1916">
                  <c:v>2.8224217025926E-2</c:v>
                </c:pt>
                <c:pt idx="1917">
                  <c:v>2.8375390725926E-2</c:v>
                </c:pt>
                <c:pt idx="1918">
                  <c:v>2.8255533625926001E-2</c:v>
                </c:pt>
                <c:pt idx="1919">
                  <c:v>2.8329794225925999E-2</c:v>
                </c:pt>
                <c:pt idx="1920">
                  <c:v>2.8226887825926E-2</c:v>
                </c:pt>
                <c:pt idx="1921">
                  <c:v>2.8284178125925999E-2</c:v>
                </c:pt>
                <c:pt idx="1922">
                  <c:v>2.8418334425925999E-2</c:v>
                </c:pt>
                <c:pt idx="1923">
                  <c:v>2.7968402525926001E-2</c:v>
                </c:pt>
                <c:pt idx="1924">
                  <c:v>2.8284178125925999E-2</c:v>
                </c:pt>
                <c:pt idx="1925">
                  <c:v>2.8387065725925999E-2</c:v>
                </c:pt>
                <c:pt idx="1926">
                  <c:v>2.8492521725926E-2</c:v>
                </c:pt>
                <c:pt idx="1927">
                  <c:v>2.8535450425926E-2</c:v>
                </c:pt>
                <c:pt idx="1928">
                  <c:v>2.8475588325926001E-2</c:v>
                </c:pt>
                <c:pt idx="1929">
                  <c:v>2.8281517425925998E-2</c:v>
                </c:pt>
                <c:pt idx="1930">
                  <c:v>2.8372748225926E-2</c:v>
                </c:pt>
                <c:pt idx="1931">
                  <c:v>2.8475588325926001E-2</c:v>
                </c:pt>
                <c:pt idx="1932">
                  <c:v>2.8446962025926E-2</c:v>
                </c:pt>
                <c:pt idx="1933">
                  <c:v>2.8458648125925998E-2</c:v>
                </c:pt>
                <c:pt idx="1934">
                  <c:v>2.7977303625926001E-2</c:v>
                </c:pt>
                <c:pt idx="1935">
                  <c:v>2.8504213525926001E-2</c:v>
                </c:pt>
                <c:pt idx="1936">
                  <c:v>2.8430016125926001E-2</c:v>
                </c:pt>
                <c:pt idx="1937">
                  <c:v>2.8458648125925998E-2</c:v>
                </c:pt>
                <c:pt idx="1938">
                  <c:v>2.8413063325926E-2</c:v>
                </c:pt>
                <c:pt idx="1939">
                  <c:v>2.8547148925926E-2</c:v>
                </c:pt>
                <c:pt idx="1940">
                  <c:v>2.8592684425925999E-2</c:v>
                </c:pt>
                <c:pt idx="1941">
                  <c:v>2.8561460125925999E-2</c:v>
                </c:pt>
                <c:pt idx="1942">
                  <c:v>2.8432648325925999E-2</c:v>
                </c:pt>
                <c:pt idx="1943">
                  <c:v>2.8515908625926002E-2</c:v>
                </c:pt>
                <c:pt idx="1944">
                  <c:v>2.8575771025926001E-2</c:v>
                </c:pt>
                <c:pt idx="1945">
                  <c:v>2.8484655425926E-2</c:v>
                </c:pt>
                <c:pt idx="1946">
                  <c:v>2.8396103725925999E-2</c:v>
                </c:pt>
                <c:pt idx="1947">
                  <c:v>2.8381781525925999E-2</c:v>
                </c:pt>
                <c:pt idx="1948">
                  <c:v>2.8530223025926001E-2</c:v>
                </c:pt>
                <c:pt idx="1949">
                  <c:v>2.8753912325926001E-2</c:v>
                </c:pt>
                <c:pt idx="1950">
                  <c:v>2.8470337625926E-2</c:v>
                </c:pt>
                <c:pt idx="1951">
                  <c:v>2.8377814525925998E-2</c:v>
                </c:pt>
                <c:pt idx="1952">
                  <c:v>2.8467710125925999E-2</c:v>
                </c:pt>
                <c:pt idx="1953">
                  <c:v>2.8573164225926002E-2</c:v>
                </c:pt>
                <c:pt idx="1954">
                  <c:v>2.8675938625926E-2</c:v>
                </c:pt>
                <c:pt idx="1955">
                  <c:v>2.8527607125925999E-2</c:v>
                </c:pt>
                <c:pt idx="1956">
                  <c:v>2.8496350525926001E-2</c:v>
                </c:pt>
                <c:pt idx="1957">
                  <c:v>2.8690247125926001E-2</c:v>
                </c:pt>
                <c:pt idx="1958">
                  <c:v>2.8584871625926E-2</c:v>
                </c:pt>
                <c:pt idx="1959">
                  <c:v>2.8690247125926001E-2</c:v>
                </c:pt>
                <c:pt idx="1960">
                  <c:v>2.8690247125926001E-2</c:v>
                </c:pt>
                <c:pt idx="1961">
                  <c:v>2.8584871625926E-2</c:v>
                </c:pt>
                <c:pt idx="1962">
                  <c:v>2.8928039625926001E-2</c:v>
                </c:pt>
                <c:pt idx="1963">
                  <c:v>2.8659038325925999E-2</c:v>
                </c:pt>
                <c:pt idx="1964">
                  <c:v>2.8496350525926001E-2</c:v>
                </c:pt>
                <c:pt idx="1965">
                  <c:v>2.8584871625926E-2</c:v>
                </c:pt>
                <c:pt idx="1966">
                  <c:v>2.8567946225926E-2</c:v>
                </c:pt>
                <c:pt idx="1967">
                  <c:v>2.8613502025926E-2</c:v>
                </c:pt>
                <c:pt idx="1968">
                  <c:v>2.8656445325926001E-2</c:v>
                </c:pt>
                <c:pt idx="1969">
                  <c:v>2.8553627725926001E-2</c:v>
                </c:pt>
                <c:pt idx="1970">
                  <c:v>2.8776091325926002E-2</c:v>
                </c:pt>
                <c:pt idx="1971">
                  <c:v>2.8730591725926E-2</c:v>
                </c:pt>
                <c:pt idx="1972">
                  <c:v>2.8536692625926001E-2</c:v>
                </c:pt>
                <c:pt idx="1973">
                  <c:v>2.8596582325926E-2</c:v>
                </c:pt>
                <c:pt idx="1974">
                  <c:v>2.8625217225926002E-2</c:v>
                </c:pt>
                <c:pt idx="1975">
                  <c:v>2.8685072725925999E-2</c:v>
                </c:pt>
                <c:pt idx="1976">
                  <c:v>2.8639534225926001E-2</c:v>
                </c:pt>
                <c:pt idx="1977">
                  <c:v>2.87136988259259E-2</c:v>
                </c:pt>
                <c:pt idx="1978">
                  <c:v>2.8579655825926E-2</c:v>
                </c:pt>
                <c:pt idx="1979">
                  <c:v>2.8682483325926E-2</c:v>
                </c:pt>
                <c:pt idx="1980">
                  <c:v>2.8549706625926E-2</c:v>
                </c:pt>
                <c:pt idx="1981">
                  <c:v>2.8742323725926E-2</c:v>
                </c:pt>
                <c:pt idx="1982">
                  <c:v>2.8756635725925999E-2</c:v>
                </c:pt>
                <c:pt idx="1983">
                  <c:v>2.8653850925926001E-2</c:v>
                </c:pt>
                <c:pt idx="1984">
                  <c:v>2.8847619725926001E-2</c:v>
                </c:pt>
                <c:pt idx="1985">
                  <c:v>2.8711114525926E-2</c:v>
                </c:pt>
                <c:pt idx="1986">
                  <c:v>2.8816445625926002E-2</c:v>
                </c:pt>
                <c:pt idx="1987">
                  <c:v>2.8770947425926001E-2</c:v>
                </c:pt>
                <c:pt idx="1988">
                  <c:v>2.8830753525926001E-2</c:v>
                </c:pt>
                <c:pt idx="1989">
                  <c:v>2.8785258725926001E-2</c:v>
                </c:pt>
                <c:pt idx="1990">
                  <c:v>2.8845061125926E-2</c:v>
                </c:pt>
                <c:pt idx="1991">
                  <c:v>2.8754059025925999E-2</c:v>
                </c:pt>
                <c:pt idx="1992">
                  <c:v>2.8842501225926E-2</c:v>
                </c:pt>
                <c:pt idx="1993">
                  <c:v>2.8933443725926E-2</c:v>
                </c:pt>
                <c:pt idx="1994">
                  <c:v>2.8842501225926E-2</c:v>
                </c:pt>
                <c:pt idx="1995">
                  <c:v>2.8902288525925999E-2</c:v>
                </c:pt>
                <c:pt idx="1996">
                  <c:v>2.8842501225926E-2</c:v>
                </c:pt>
                <c:pt idx="1997">
                  <c:v>2.8962049225926E-2</c:v>
                </c:pt>
                <c:pt idx="1998">
                  <c:v>2.8825627125925998E-2</c:v>
                </c:pt>
                <c:pt idx="1999">
                  <c:v>2.8797000825926001E-2</c:v>
                </c:pt>
                <c:pt idx="2000">
                  <c:v>2.8990653525925902E-2</c:v>
                </c:pt>
                <c:pt idx="2001">
                  <c:v>2.8825627125925998E-2</c:v>
                </c:pt>
                <c:pt idx="2002">
                  <c:v>2.8899738725926001E-2</c:v>
                </c:pt>
                <c:pt idx="2003">
                  <c:v>2.8885429825925998E-2</c:v>
                </c:pt>
                <c:pt idx="2004">
                  <c:v>2.8839939825926E-2</c:v>
                </c:pt>
                <c:pt idx="2005">
                  <c:v>2.8825627125925998E-2</c:v>
                </c:pt>
                <c:pt idx="2006">
                  <c:v>2.8914047325926E-2</c:v>
                </c:pt>
                <c:pt idx="2007">
                  <c:v>2.8868564325926001E-2</c:v>
                </c:pt>
                <c:pt idx="2008">
                  <c:v>2.9121866825926001E-2</c:v>
                </c:pt>
                <c:pt idx="2009">
                  <c:v>2.8823061725926E-2</c:v>
                </c:pt>
                <c:pt idx="2010">
                  <c:v>2.8897187525925998E-2</c:v>
                </c:pt>
                <c:pt idx="2011">
                  <c:v>2.8854252225926001E-2</c:v>
                </c:pt>
                <c:pt idx="2012">
                  <c:v>2.8897187525925998E-2</c:v>
                </c:pt>
                <c:pt idx="2013">
                  <c:v>2.9062159025926002E-2</c:v>
                </c:pt>
                <c:pt idx="2014">
                  <c:v>2.8851691925926001E-2</c:v>
                </c:pt>
                <c:pt idx="2015">
                  <c:v>2.8956971425926001E-2</c:v>
                </c:pt>
                <c:pt idx="2016">
                  <c:v>2.8940120125925999E-2</c:v>
                </c:pt>
                <c:pt idx="2017">
                  <c:v>2.9105058625926002E-2</c:v>
                </c:pt>
                <c:pt idx="2018">
                  <c:v>2.8968740225926E-2</c:v>
                </c:pt>
                <c:pt idx="2019">
                  <c:v>2.8983049925925999E-2</c:v>
                </c:pt>
                <c:pt idx="2020">
                  <c:v>2.8908948625925999E-2</c:v>
                </c:pt>
                <c:pt idx="2021">
                  <c:v>2.9028505325926001E-2</c:v>
                </c:pt>
                <c:pt idx="2022">
                  <c:v>2.8205064325926E-2</c:v>
                </c:pt>
                <c:pt idx="2023">
                  <c:v>2.8923262025925999E-2</c:v>
                </c:pt>
                <c:pt idx="2024">
                  <c:v>2.9071421925925999E-2</c:v>
                </c:pt>
                <c:pt idx="2025">
                  <c:v>2.9236229525926E-2</c:v>
                </c:pt>
                <c:pt idx="2026">
                  <c:v>2.9116847625926E-2</c:v>
                </c:pt>
                <c:pt idx="2027">
                  <c:v>2.9159751125925899E-2</c:v>
                </c:pt>
                <c:pt idx="2028">
                  <c:v>2.9057116725926001E-2</c:v>
                </c:pt>
                <c:pt idx="2029">
                  <c:v>2.8950616025925999E-2</c:v>
                </c:pt>
                <c:pt idx="2030">
                  <c:v>2.9085726925925998E-2</c:v>
                </c:pt>
                <c:pt idx="2031">
                  <c:v>2.8966200325925898E-2</c:v>
                </c:pt>
                <c:pt idx="2032">
                  <c:v>2.8980512525926001E-2</c:v>
                </c:pt>
                <c:pt idx="2033">
                  <c:v>2.8980512525926001E-2</c:v>
                </c:pt>
                <c:pt idx="2034">
                  <c:v>2.8980512525926001E-2</c:v>
                </c:pt>
                <c:pt idx="2035">
                  <c:v>2.9293403625926001E-2</c:v>
                </c:pt>
                <c:pt idx="2036">
                  <c:v>2.9068901225926001E-2</c:v>
                </c:pt>
                <c:pt idx="2037">
                  <c:v>2.9128639925926E-2</c:v>
                </c:pt>
                <c:pt idx="2038">
                  <c:v>2.9171550125926E-2</c:v>
                </c:pt>
                <c:pt idx="2039">
                  <c:v>2.9140435525926E-2</c:v>
                </c:pt>
                <c:pt idx="2040">
                  <c:v>2.9111822725925999E-2</c:v>
                </c:pt>
                <c:pt idx="2041">
                  <c:v>2.9111822725925999E-2</c:v>
                </c:pt>
                <c:pt idx="2042">
                  <c:v>2.9080689125925999E-2</c:v>
                </c:pt>
                <c:pt idx="2043">
                  <c:v>2.9111822725925999E-2</c:v>
                </c:pt>
                <c:pt idx="2044">
                  <c:v>2.9259848725926001E-2</c:v>
                </c:pt>
                <c:pt idx="2045">
                  <c:v>2.9154741525925999E-2</c:v>
                </c:pt>
                <c:pt idx="2046">
                  <c:v>2.9066379025926001E-2</c:v>
                </c:pt>
                <c:pt idx="2047">
                  <c:v>2.9379155525926001E-2</c:v>
                </c:pt>
                <c:pt idx="2048">
                  <c:v>2.9200155425926001E-2</c:v>
                </c:pt>
                <c:pt idx="2049">
                  <c:v>2.9200155425926001E-2</c:v>
                </c:pt>
                <c:pt idx="2050">
                  <c:v>2.9050805825926E-2</c:v>
                </c:pt>
                <c:pt idx="2051">
                  <c:v>2.9154741525925999E-2</c:v>
                </c:pt>
                <c:pt idx="2052">
                  <c:v>2.9302743025926E-2</c:v>
                </c:pt>
                <c:pt idx="2053">
                  <c:v>2.9257362325926E-2</c:v>
                </c:pt>
                <c:pt idx="2054">
                  <c:v>2.9300264325926001E-2</c:v>
                </c:pt>
                <c:pt idx="2055">
                  <c:v>2.9297784225926E-2</c:v>
                </c:pt>
                <c:pt idx="2056">
                  <c:v>2.9197657525925999E-2</c:v>
                </c:pt>
                <c:pt idx="2057">
                  <c:v>2.9345634725925999E-2</c:v>
                </c:pt>
                <c:pt idx="2058">
                  <c:v>2.9300264325926001E-2</c:v>
                </c:pt>
                <c:pt idx="2059">
                  <c:v>2.9285963925926001E-2</c:v>
                </c:pt>
                <c:pt idx="2060">
                  <c:v>2.9328864125925901E-2</c:v>
                </c:pt>
                <c:pt idx="2061">
                  <c:v>2.9314564325925999E-2</c:v>
                </c:pt>
                <c:pt idx="2062">
                  <c:v>2.9209465525926001E-2</c:v>
                </c:pt>
                <c:pt idx="2063">
                  <c:v>2.9269178125925999E-2</c:v>
                </c:pt>
                <c:pt idx="2064">
                  <c:v>2.9314564325925999E-2</c:v>
                </c:pt>
                <c:pt idx="2065">
                  <c:v>2.9208216625926001E-2</c:v>
                </c:pt>
                <c:pt idx="2066">
                  <c:v>2.9357462725926001E-2</c:v>
                </c:pt>
                <c:pt idx="2067">
                  <c:v>2.9177095225926E-2</c:v>
                </c:pt>
                <c:pt idx="2068">
                  <c:v>2.9297784225926E-2</c:v>
                </c:pt>
                <c:pt idx="2069">
                  <c:v>2.9238079125925999E-2</c:v>
                </c:pt>
                <c:pt idx="2070">
                  <c:v>2.9476740025925999E-2</c:v>
                </c:pt>
                <c:pt idx="2071">
                  <c:v>2.9236832725926001E-2</c:v>
                </c:pt>
                <c:pt idx="2072">
                  <c:v>2.9280997225926E-2</c:v>
                </c:pt>
                <c:pt idx="2073">
                  <c:v>2.9340691025926E-2</c:v>
                </c:pt>
                <c:pt idx="2074">
                  <c:v>2.9251140325926E-2</c:v>
                </c:pt>
                <c:pt idx="2075">
                  <c:v>2.9369294025926002E-2</c:v>
                </c:pt>
                <c:pt idx="2076">
                  <c:v>2.9326389025925999E-2</c:v>
                </c:pt>
                <c:pt idx="2077">
                  <c:v>2.9251140325926E-2</c:v>
                </c:pt>
                <c:pt idx="2078">
                  <c:v>2.9266691525926002E-2</c:v>
                </c:pt>
                <c:pt idx="2079">
                  <c:v>2.9279754625926E-2</c:v>
                </c:pt>
                <c:pt idx="2080">
                  <c:v>2.9323912625925999E-2</c:v>
                </c:pt>
                <c:pt idx="2081">
                  <c:v>2.9369294025926002E-2</c:v>
                </c:pt>
                <c:pt idx="2082">
                  <c:v>2.9457548025926001E-2</c:v>
                </c:pt>
                <c:pt idx="2083">
                  <c:v>2.9545759225925901E-2</c:v>
                </c:pt>
                <c:pt idx="2084">
                  <c:v>2.9455095725926E-2</c:v>
                </c:pt>
                <c:pt idx="2085">
                  <c:v>2.9366825225925999E-2</c:v>
                </c:pt>
                <c:pt idx="2086">
                  <c:v>2.9352521325926001E-2</c:v>
                </c:pt>
                <c:pt idx="2087">
                  <c:v>2.9443251025926001E-2</c:v>
                </c:pt>
                <c:pt idx="2088">
                  <c:v>2.9379895125925998E-2</c:v>
                </c:pt>
                <c:pt idx="2089">
                  <c:v>2.9500437125926E-2</c:v>
                </c:pt>
                <c:pt idx="2090">
                  <c:v>2.9529028425926002E-2</c:v>
                </c:pt>
                <c:pt idx="2091">
                  <c:v>2.9455095725926E-2</c:v>
                </c:pt>
                <c:pt idx="2092">
                  <c:v>2.9409735025926E-2</c:v>
                </c:pt>
                <c:pt idx="2093">
                  <c:v>2.9469395025926E-2</c:v>
                </c:pt>
                <c:pt idx="2094">
                  <c:v>2.9455095725926E-2</c:v>
                </c:pt>
                <c:pt idx="2095">
                  <c:v>2.9469395025926E-2</c:v>
                </c:pt>
                <c:pt idx="2096">
                  <c:v>2.9424037725926E-2</c:v>
                </c:pt>
                <c:pt idx="2097">
                  <c:v>2.9422807825926E-2</c:v>
                </c:pt>
                <c:pt idx="2098">
                  <c:v>2.9391733725926E-2</c:v>
                </c:pt>
                <c:pt idx="2099">
                  <c:v>2.9466943825926E-2</c:v>
                </c:pt>
                <c:pt idx="2100">
                  <c:v>2.8567756325926001E-2</c:v>
                </c:pt>
                <c:pt idx="2101">
                  <c:v>2.9481245325926001E-2</c:v>
                </c:pt>
                <c:pt idx="2102">
                  <c:v>2.9451414825926E-2</c:v>
                </c:pt>
                <c:pt idx="2103">
                  <c:v>2.9540886525926E-2</c:v>
                </c:pt>
                <c:pt idx="2104">
                  <c:v>2.9540886525926E-2</c:v>
                </c:pt>
                <c:pt idx="2105">
                  <c:v>2.9509847325926E-2</c:v>
                </c:pt>
                <c:pt idx="2106">
                  <c:v>2.9494322925925999E-2</c:v>
                </c:pt>
                <c:pt idx="2107">
                  <c:v>2.9538448025925999E-2</c:v>
                </c:pt>
                <c:pt idx="2108">
                  <c:v>2.9657673725925999E-2</c:v>
                </c:pt>
                <c:pt idx="2109">
                  <c:v>2.9598074125926001E-2</c:v>
                </c:pt>
                <c:pt idx="2110">
                  <c:v>2.9598074125926001E-2</c:v>
                </c:pt>
                <c:pt idx="2111">
                  <c:v>2.9598074125926001E-2</c:v>
                </c:pt>
                <c:pt idx="2112">
                  <c:v>2.9508625025926001E-2</c:v>
                </c:pt>
                <c:pt idx="2113">
                  <c:v>2.9671966125926E-2</c:v>
                </c:pt>
                <c:pt idx="2114">
                  <c:v>2.9657673725925999E-2</c:v>
                </c:pt>
                <c:pt idx="2115">
                  <c:v>2.9508625025926001E-2</c:v>
                </c:pt>
                <c:pt idx="2116">
                  <c:v>2.9655256925926E-2</c:v>
                </c:pt>
                <c:pt idx="2117">
                  <c:v>2.9714841525925999E-2</c:v>
                </c:pt>
                <c:pt idx="2118">
                  <c:v>2.9491874825925999E-2</c:v>
                </c:pt>
                <c:pt idx="2119">
                  <c:v>2.9506179425926E-2</c:v>
                </c:pt>
                <c:pt idx="2120">
                  <c:v>2.9743423625926E-2</c:v>
                </c:pt>
                <c:pt idx="2121">
                  <c:v>2.9669551925926001E-2</c:v>
                </c:pt>
                <c:pt idx="2122">
                  <c:v>2.9996918825925999E-2</c:v>
                </c:pt>
                <c:pt idx="2123">
                  <c:v>2.9534787825926001E-2</c:v>
                </c:pt>
                <c:pt idx="2124">
                  <c:v>2.9594431225926001E-2</c:v>
                </c:pt>
                <c:pt idx="2125">
                  <c:v>2.9743423625926E-2</c:v>
                </c:pt>
                <c:pt idx="2126">
                  <c:v>2.9667136225926E-2</c:v>
                </c:pt>
                <c:pt idx="2127">
                  <c:v>2.9772004425926001E-2</c:v>
                </c:pt>
                <c:pt idx="2128">
                  <c:v>2.9695730225926E-2</c:v>
                </c:pt>
                <c:pt idx="2129">
                  <c:v>2.9667136225926E-2</c:v>
                </c:pt>
                <c:pt idx="2130">
                  <c:v>2.9695730225926E-2</c:v>
                </c:pt>
                <c:pt idx="2131">
                  <c:v>2.9769607925925999E-2</c:v>
                </c:pt>
                <c:pt idx="2132">
                  <c:v>2.9724323025926001E-2</c:v>
                </c:pt>
                <c:pt idx="2133">
                  <c:v>2.9695730225926E-2</c:v>
                </c:pt>
                <c:pt idx="2134">
                  <c:v>2.9960112425926E-2</c:v>
                </c:pt>
                <c:pt idx="2135">
                  <c:v>2.9634907425926001E-2</c:v>
                </c:pt>
                <c:pt idx="2136">
                  <c:v>2.9695730225926E-2</c:v>
                </c:pt>
                <c:pt idx="2137">
                  <c:v>2.9812484425926E-2</c:v>
                </c:pt>
                <c:pt idx="2138">
                  <c:v>2.9620605525925998E-2</c:v>
                </c:pt>
                <c:pt idx="2139">
                  <c:v>2.9738619025925901E-2</c:v>
                </c:pt>
                <c:pt idx="2140">
                  <c:v>2.9798192525925998E-2</c:v>
                </c:pt>
                <c:pt idx="2141">
                  <c:v>2.9694524425925999E-2</c:v>
                </c:pt>
                <c:pt idx="2142">
                  <c:v>2.9752914625926E-2</c:v>
                </c:pt>
                <c:pt idx="2143">
                  <c:v>2.9826776025926E-2</c:v>
                </c:pt>
                <c:pt idx="2144">
                  <c:v>2.9737417025926E-2</c:v>
                </c:pt>
                <c:pt idx="2145">
                  <c:v>2.9767209925925998E-2</c:v>
                </c:pt>
                <c:pt idx="2146">
                  <c:v>2.9795799725926001E-2</c:v>
                </c:pt>
                <c:pt idx="2147">
                  <c:v>2.9780306725925999E-2</c:v>
                </c:pt>
                <c:pt idx="2148">
                  <c:v>2.9824388225926E-2</c:v>
                </c:pt>
                <c:pt idx="2149">
                  <c:v>2.9810094125926001E-2</c:v>
                </c:pt>
                <c:pt idx="2150">
                  <c:v>2.9838682025925999E-2</c:v>
                </c:pt>
                <c:pt idx="2151">
                  <c:v>2.9898229325925899E-2</c:v>
                </c:pt>
                <c:pt idx="2152">
                  <c:v>2.9912519025925999E-2</c:v>
                </c:pt>
                <c:pt idx="2153">
                  <c:v>2.9912519025925999E-2</c:v>
                </c:pt>
                <c:pt idx="2154">
                  <c:v>2.9898229325925899E-2</c:v>
                </c:pt>
                <c:pt idx="2155">
                  <c:v>2.9972036025926001E-2</c:v>
                </c:pt>
                <c:pt idx="2156">
                  <c:v>2.9852975525926001E-2</c:v>
                </c:pt>
                <c:pt idx="2157">
                  <c:v>2.9866078025925901E-2</c:v>
                </c:pt>
                <c:pt idx="2158">
                  <c:v>2.9763610525926E-2</c:v>
                </c:pt>
                <c:pt idx="2159">
                  <c:v>2.9880372225925999E-2</c:v>
                </c:pt>
                <c:pt idx="2160">
                  <c:v>2.9983963125926001E-2</c:v>
                </c:pt>
                <c:pt idx="2161">
                  <c:v>2.9881561525926002E-2</c:v>
                </c:pt>
                <c:pt idx="2162">
                  <c:v>2.99696749259259E-2</c:v>
                </c:pt>
                <c:pt idx="2163">
                  <c:v>2.9910146425926001E-2</c:v>
                </c:pt>
                <c:pt idx="2164">
                  <c:v>2.9894666025926001E-2</c:v>
                </c:pt>
                <c:pt idx="2165">
                  <c:v>3.0026825925925999E-2</c:v>
                </c:pt>
                <c:pt idx="2166">
                  <c:v>2.9923252825925901E-2</c:v>
                </c:pt>
                <c:pt idx="2167">
                  <c:v>2.9910146425926001E-2</c:v>
                </c:pt>
                <c:pt idx="2168">
                  <c:v>2.9923252825925901E-2</c:v>
                </c:pt>
                <c:pt idx="2169">
                  <c:v>2.9951838325925999E-2</c:v>
                </c:pt>
                <c:pt idx="2170">
                  <c:v>3.0041112925926001E-2</c:v>
                </c:pt>
                <c:pt idx="2171">
                  <c:v>2.9981603125926001E-2</c:v>
                </c:pt>
                <c:pt idx="2172">
                  <c:v>2.9995893625926001E-2</c:v>
                </c:pt>
                <c:pt idx="2173">
                  <c:v>3.0055399625925999E-2</c:v>
                </c:pt>
                <c:pt idx="2174">
                  <c:v>3.0202889825926001E-2</c:v>
                </c:pt>
                <c:pt idx="2175">
                  <c:v>3.0041112925926001E-2</c:v>
                </c:pt>
                <c:pt idx="2176">
                  <c:v>2.9980422625926002E-2</c:v>
                </c:pt>
                <c:pt idx="2177">
                  <c:v>3.0129161825925999E-2</c:v>
                </c:pt>
                <c:pt idx="2178">
                  <c:v>3.0010183725925999E-2</c:v>
                </c:pt>
                <c:pt idx="2179">
                  <c:v>3.0129161825925999E-2</c:v>
                </c:pt>
                <c:pt idx="2180">
                  <c:v>2.9994714325926E-2</c:v>
                </c:pt>
                <c:pt idx="2181">
                  <c:v>2.9980422625926002E-2</c:v>
                </c:pt>
                <c:pt idx="2182">
                  <c:v>3.0053052225926E-2</c:v>
                </c:pt>
                <c:pt idx="2183">
                  <c:v>3.0053052225926E-2</c:v>
                </c:pt>
                <c:pt idx="2184">
                  <c:v>3.0243411925926E-2</c:v>
                </c:pt>
                <c:pt idx="2185">
                  <c:v>3.0141113325925999E-2</c:v>
                </c:pt>
                <c:pt idx="2186">
                  <c:v>3.0037587625926E-2</c:v>
                </c:pt>
                <c:pt idx="2187">
                  <c:v>2.9992354925926001E-2</c:v>
                </c:pt>
                <c:pt idx="2188">
                  <c:v>3.0023296825925999E-2</c:v>
                </c:pt>
                <c:pt idx="2189">
                  <c:v>3.0037587625926E-2</c:v>
                </c:pt>
                <c:pt idx="2190">
                  <c:v>3.0198249625925998E-2</c:v>
                </c:pt>
                <c:pt idx="2191">
                  <c:v>3.0081629725925998E-2</c:v>
                </c:pt>
                <c:pt idx="2192">
                  <c:v>3.00661682259259E-2</c:v>
                </c:pt>
                <c:pt idx="2193">
                  <c:v>3.0169682125925999E-2</c:v>
                </c:pt>
                <c:pt idx="2194">
                  <c:v>3.0080458125926E-2</c:v>
                </c:pt>
                <c:pt idx="2195">
                  <c:v>3.0167354925925999E-2</c:v>
                </c:pt>
                <c:pt idx="2196">
                  <c:v>3.0153068225925998E-2</c:v>
                </c:pt>
                <c:pt idx="2197">
                  <c:v>3.0138781125925999E-2</c:v>
                </c:pt>
                <c:pt idx="2198">
                  <c:v>3.0032882525926001E-2</c:v>
                </c:pt>
                <c:pt idx="2199">
                  <c:v>3.0329086625926E-2</c:v>
                </c:pt>
                <c:pt idx="2200">
                  <c:v>3.0151902825925999E-2</c:v>
                </c:pt>
                <c:pt idx="2201">
                  <c:v>3.0194766025925999E-2</c:v>
                </c:pt>
                <c:pt idx="2202">
                  <c:v>3.0195927625925999E-2</c:v>
                </c:pt>
                <c:pt idx="2203">
                  <c:v>3.0167354925925999E-2</c:v>
                </c:pt>
                <c:pt idx="2204">
                  <c:v>3.0195927625925999E-2</c:v>
                </c:pt>
                <c:pt idx="2205">
                  <c:v>3.0166190925926002E-2</c:v>
                </c:pt>
                <c:pt idx="2206">
                  <c:v>3.0135280325925998E-2</c:v>
                </c:pt>
                <c:pt idx="2207">
                  <c:v>3.0300529625926002E-2</c:v>
                </c:pt>
                <c:pt idx="2208">
                  <c:v>3.0180478625925999E-2</c:v>
                </c:pt>
                <c:pt idx="2209">
                  <c:v>3.0180478625925999E-2</c:v>
                </c:pt>
                <c:pt idx="2210">
                  <c:v>3.0253069125925999E-2</c:v>
                </c:pt>
                <c:pt idx="2211">
                  <c:v>3.0223339925926001E-2</c:v>
                </c:pt>
                <c:pt idx="2212">
                  <c:v>3.0194766025925999E-2</c:v>
                </c:pt>
                <c:pt idx="2213">
                  <c:v>3.0163861725926E-2</c:v>
                </c:pt>
                <c:pt idx="2214">
                  <c:v>3.0341069225925998E-2</c:v>
                </c:pt>
                <c:pt idx="2215">
                  <c:v>3.0163861725926E-2</c:v>
                </c:pt>
                <c:pt idx="2216">
                  <c:v>3.0194766025925999E-2</c:v>
                </c:pt>
                <c:pt idx="2217">
                  <c:v>3.0266198525925998E-2</c:v>
                </c:pt>
                <c:pt idx="2218">
                  <c:v>3.0341069225925998E-2</c:v>
                </c:pt>
                <c:pt idx="2219">
                  <c:v>3.0309054425926001E-2</c:v>
                </c:pt>
                <c:pt idx="2220">
                  <c:v>3.0161531325926E-2</c:v>
                </c:pt>
                <c:pt idx="2221">
                  <c:v>3.0295922125926002E-2</c:v>
                </c:pt>
                <c:pt idx="2222">
                  <c:v>3.0249598725925999E-2</c:v>
                </c:pt>
                <c:pt idx="2223">
                  <c:v>3.0147238225926E-2</c:v>
                </c:pt>
                <c:pt idx="2224">
                  <c:v>3.0310205825926001E-2</c:v>
                </c:pt>
                <c:pt idx="2225">
                  <c:v>3.0280484125925999E-2</c:v>
                </c:pt>
                <c:pt idx="2226">
                  <c:v>3.0263887125925999E-2</c:v>
                </c:pt>
                <c:pt idx="2227">
                  <c:v>3.0323339125926E-2</c:v>
                </c:pt>
                <c:pt idx="2228">
                  <c:v>3.0353055125925999E-2</c:v>
                </c:pt>
                <c:pt idx="2229">
                  <c:v>3.0218700525925998E-2</c:v>
                </c:pt>
                <c:pt idx="2230">
                  <c:v>3.0337623425926E-2</c:v>
                </c:pt>
                <c:pt idx="2231">
                  <c:v>3.0395901725925999E-2</c:v>
                </c:pt>
                <c:pt idx="2232">
                  <c:v>3.0366191225926001E-2</c:v>
                </c:pt>
                <c:pt idx="2233">
                  <c:v>3.0263887125925999E-2</c:v>
                </c:pt>
                <c:pt idx="2234">
                  <c:v>3.0410183325925998E-2</c:v>
                </c:pt>
                <c:pt idx="2235">
                  <c:v>3.0278175225926001E-2</c:v>
                </c:pt>
                <c:pt idx="2236">
                  <c:v>3.0321037725925998E-2</c:v>
                </c:pt>
                <c:pt idx="2237">
                  <c:v>3.0438745525926E-2</c:v>
                </c:pt>
                <c:pt idx="2238">
                  <c:v>3.0424464625926E-2</c:v>
                </c:pt>
                <c:pt idx="2239">
                  <c:v>3.0321037725925998E-2</c:v>
                </c:pt>
                <c:pt idx="2240">
                  <c:v>3.0394757825925999E-2</c:v>
                </c:pt>
                <c:pt idx="2241">
                  <c:v>3.0409040725926002E-2</c:v>
                </c:pt>
                <c:pt idx="2242">
                  <c:v>3.0437605425925999E-2</c:v>
                </c:pt>
                <c:pt idx="2243">
                  <c:v>3.0498135425925998E-2</c:v>
                </c:pt>
                <c:pt idx="2244">
                  <c:v>3.0495866325926001E-2</c:v>
                </c:pt>
                <c:pt idx="2245">
                  <c:v>3.0451887425926E-2</c:v>
                </c:pt>
                <c:pt idx="2246">
                  <c:v>3.0421039525926001E-2</c:v>
                </c:pt>
                <c:pt idx="2247">
                  <c:v>3.0466169025925999E-2</c:v>
                </c:pt>
                <c:pt idx="2248">
                  <c:v>3.0437605425925999E-2</c:v>
                </c:pt>
                <c:pt idx="2249">
                  <c:v>3.0437605425925999E-2</c:v>
                </c:pt>
                <c:pt idx="2250">
                  <c:v>3.0481586625926E-2</c:v>
                </c:pt>
                <c:pt idx="2251">
                  <c:v>3.0421039525926001E-2</c:v>
                </c:pt>
                <c:pt idx="2252">
                  <c:v>3.0480450325926001E-2</c:v>
                </c:pt>
                <c:pt idx="2253">
                  <c:v>3.0478176725925999E-2</c:v>
                </c:pt>
                <c:pt idx="2254">
                  <c:v>3.0480450325926001E-2</c:v>
                </c:pt>
                <c:pt idx="2255">
                  <c:v>3.0466169025925999E-2</c:v>
                </c:pt>
                <c:pt idx="2256">
                  <c:v>3.0583792425926001E-2</c:v>
                </c:pt>
                <c:pt idx="2257">
                  <c:v>3.0494731325925999E-2</c:v>
                </c:pt>
                <c:pt idx="2258">
                  <c:v>3.0330722925926E-2</c:v>
                </c:pt>
                <c:pt idx="2259">
                  <c:v>3.0463892925925998E-2</c:v>
                </c:pt>
                <c:pt idx="2260">
                  <c:v>3.0551852325925999E-2</c:v>
                </c:pt>
                <c:pt idx="2261">
                  <c:v>3.0523292425926E-2</c:v>
                </c:pt>
                <c:pt idx="2262">
                  <c:v>3.0495866325926001E-2</c:v>
                </c:pt>
                <c:pt idx="2263">
                  <c:v>3.0506743525926E-2</c:v>
                </c:pt>
                <c:pt idx="2264">
                  <c:v>3.0551852325925999E-2</c:v>
                </c:pt>
                <c:pt idx="2265">
                  <c:v>3.0566131825926001E-2</c:v>
                </c:pt>
                <c:pt idx="2266">
                  <c:v>3.0566131825926001E-2</c:v>
                </c:pt>
                <c:pt idx="2267">
                  <c:v>3.0433041825925999E-2</c:v>
                </c:pt>
                <c:pt idx="2268">
                  <c:v>3.0566131825926001E-2</c:v>
                </c:pt>
                <c:pt idx="2269">
                  <c:v>3.0594689825925898E-2</c:v>
                </c:pt>
                <c:pt idx="2270">
                  <c:v>3.0624370325925999E-2</c:v>
                </c:pt>
                <c:pt idx="2271">
                  <c:v>3.0594689825925898E-2</c:v>
                </c:pt>
                <c:pt idx="2272">
                  <c:v>3.0490187925926001E-2</c:v>
                </c:pt>
                <c:pt idx="2273">
                  <c:v>3.0623246625925998E-2</c:v>
                </c:pt>
                <c:pt idx="2274">
                  <c:v>3.0578155025926E-2</c:v>
                </c:pt>
                <c:pt idx="2275">
                  <c:v>3.0651802325926E-2</c:v>
                </c:pt>
                <c:pt idx="2276">
                  <c:v>3.0608968425926E-2</c:v>
                </c:pt>
                <c:pt idx="2277">
                  <c:v>3.0563873325926E-2</c:v>
                </c:pt>
                <c:pt idx="2278">
                  <c:v>3.0637524625926001E-2</c:v>
                </c:pt>
                <c:pt idx="2279">
                  <c:v>3.0578155025926E-2</c:v>
                </c:pt>
                <c:pt idx="2280">
                  <c:v>3.0695750825925999E-2</c:v>
                </c:pt>
                <c:pt idx="2281">
                  <c:v>3.0623246625925998E-2</c:v>
                </c:pt>
                <c:pt idx="2282">
                  <c:v>3.0695750825925999E-2</c:v>
                </c:pt>
                <c:pt idx="2283">
                  <c:v>3.0652923425926001E-2</c:v>
                </c:pt>
                <c:pt idx="2284">
                  <c:v>3.0575897825925999E-2</c:v>
                </c:pt>
                <c:pt idx="2285">
                  <c:v>3.0680356625926001E-2</c:v>
                </c:pt>
                <c:pt idx="2286">
                  <c:v>3.0635278825926E-2</c:v>
                </c:pt>
                <c:pt idx="2287">
                  <c:v>3.0708909825926001E-2</c:v>
                </c:pt>
                <c:pt idx="2288">
                  <c:v>3.0723185925925999E-2</c:v>
                </c:pt>
                <c:pt idx="2289">
                  <c:v>3.0618748625926E-2</c:v>
                </c:pt>
                <c:pt idx="2290">
                  <c:v>3.0812157325926001E-2</c:v>
                </c:pt>
                <c:pt idx="2291">
                  <c:v>3.0545065425925999E-2</c:v>
                </c:pt>
                <c:pt idx="2292">
                  <c:v>3.0751737325925999E-2</c:v>
                </c:pt>
                <c:pt idx="2293">
                  <c:v>3.0633031625926E-2</c:v>
                </c:pt>
                <c:pt idx="2294">
                  <c:v>3.0706676625926001E-2</c:v>
                </c:pt>
                <c:pt idx="2295">
                  <c:v>3.0840697425926E-2</c:v>
                </c:pt>
                <c:pt idx="2296">
                  <c:v>3.0708909825926001E-2</c:v>
                </c:pt>
                <c:pt idx="2297">
                  <c:v>3.0678118425926E-2</c:v>
                </c:pt>
                <c:pt idx="2298">
                  <c:v>3.0692397625925998E-2</c:v>
                </c:pt>
                <c:pt idx="2299">
                  <c:v>3.0647314325926E-2</c:v>
                </c:pt>
                <c:pt idx="2300">
                  <c:v>3.0780287425925999E-2</c:v>
                </c:pt>
                <c:pt idx="2301">
                  <c:v>3.0647314325926E-2</c:v>
                </c:pt>
                <c:pt idx="2302">
                  <c:v>3.0794562025925998E-2</c:v>
                </c:pt>
                <c:pt idx="2303">
                  <c:v>3.0897774025926E-2</c:v>
                </c:pt>
                <c:pt idx="2304">
                  <c:v>3.0778066825926001E-2</c:v>
                </c:pt>
                <c:pt idx="2305">
                  <c:v>3.0690160525926002E-2</c:v>
                </c:pt>
                <c:pt idx="2306">
                  <c:v>3.0895575425926001E-2</c:v>
                </c:pt>
                <c:pt idx="2307">
                  <c:v>3.0806620725926E-2</c:v>
                </c:pt>
                <c:pt idx="2308">
                  <c:v>3.0763789325926001E-2</c:v>
                </c:pt>
                <c:pt idx="2309">
                  <c:v>3.0792343925925999E-2</c:v>
                </c:pt>
                <c:pt idx="2310">
                  <c:v>3.0673637925925999E-2</c:v>
                </c:pt>
                <c:pt idx="2311">
                  <c:v>3.0780287425925999E-2</c:v>
                </c:pt>
                <c:pt idx="2312">
                  <c:v>3.0718723225925899E-2</c:v>
                </c:pt>
                <c:pt idx="2313">
                  <c:v>3.0687922225926E-2</c:v>
                </c:pt>
                <c:pt idx="2314">
                  <c:v>3.0763789325926001E-2</c:v>
                </c:pt>
                <c:pt idx="2315">
                  <c:v>3.0806620725926E-2</c:v>
                </c:pt>
                <c:pt idx="2316">
                  <c:v>3.0952657225926002E-2</c:v>
                </c:pt>
                <c:pt idx="2317">
                  <c:v>3.0894475725926001E-2</c:v>
                </c:pt>
                <c:pt idx="2318">
                  <c:v>3.0775844825926001E-2</c:v>
                </c:pt>
                <c:pt idx="2319">
                  <c:v>3.0863724925926001E-2</c:v>
                </c:pt>
                <c:pt idx="2320">
                  <c:v>3.0775844825926001E-2</c:v>
                </c:pt>
                <c:pt idx="2321">
                  <c:v>3.0835173425926E-2</c:v>
                </c:pt>
                <c:pt idx="2322">
                  <c:v>3.0804403825925999E-2</c:v>
                </c:pt>
                <c:pt idx="2323">
                  <c:v>3.0849449325925999E-2</c:v>
                </c:pt>
                <c:pt idx="2324">
                  <c:v>3.0966926925926001E-2</c:v>
                </c:pt>
                <c:pt idx="2325">
                  <c:v>3.0878000225925999E-2</c:v>
                </c:pt>
                <c:pt idx="2326">
                  <c:v>3.0937291325926E-2</c:v>
                </c:pt>
                <c:pt idx="2327">
                  <c:v>3.0863724925926001E-2</c:v>
                </c:pt>
                <c:pt idx="2328">
                  <c:v>3.0818682825926001E-2</c:v>
                </c:pt>
                <c:pt idx="2329">
                  <c:v>3.09065499259259E-2</c:v>
                </c:pt>
                <c:pt idx="2330">
                  <c:v>3.0847240025925999E-2</c:v>
                </c:pt>
                <c:pt idx="2331">
                  <c:v>3.1128188825925999E-2</c:v>
                </c:pt>
                <c:pt idx="2332">
                  <c:v>3.0980104125926E-2</c:v>
                </c:pt>
                <c:pt idx="2333">
                  <c:v>3.09065499259259E-2</c:v>
                </c:pt>
                <c:pt idx="2334">
                  <c:v>3.0802185625926001E-2</c:v>
                </c:pt>
                <c:pt idx="2335">
                  <c:v>3.0935098325925999E-2</c:v>
                </c:pt>
                <c:pt idx="2336">
                  <c:v>3.1081073525926001E-2</c:v>
                </c:pt>
                <c:pt idx="2337">
                  <c:v>3.1051452725926E-2</c:v>
                </c:pt>
                <c:pt idx="2338">
                  <c:v>3.1051452725926E-2</c:v>
                </c:pt>
                <c:pt idx="2339">
                  <c:v>3.1052538725926001E-2</c:v>
                </c:pt>
                <c:pt idx="2340">
                  <c:v>3.0904350625925999E-2</c:v>
                </c:pt>
                <c:pt idx="2341">
                  <c:v>3.1037183625926001E-2</c:v>
                </c:pt>
                <c:pt idx="2342">
                  <c:v>3.0932904125925999E-2</c:v>
                </c:pt>
                <c:pt idx="2343">
                  <c:v>3.0918627525926001E-2</c:v>
                </c:pt>
                <c:pt idx="2344">
                  <c:v>3.0932904125925999E-2</c:v>
                </c:pt>
                <c:pt idx="2345">
                  <c:v>3.1138139425926002E-2</c:v>
                </c:pt>
                <c:pt idx="2346">
                  <c:v>3.1065721525926002E-2</c:v>
                </c:pt>
                <c:pt idx="2347">
                  <c:v>3.1006464125925899E-2</c:v>
                </c:pt>
                <c:pt idx="2348">
                  <c:v>3.1081073525926001E-2</c:v>
                </c:pt>
                <c:pt idx="2349">
                  <c:v>3.1006464125925899E-2</c:v>
                </c:pt>
                <c:pt idx="2350">
                  <c:v>3.1006464125925899E-2</c:v>
                </c:pt>
                <c:pt idx="2351">
                  <c:v>3.1094258325926001E-2</c:v>
                </c:pt>
                <c:pt idx="2352">
                  <c:v>3.0887870325925999E-2</c:v>
                </c:pt>
                <c:pt idx="2353">
                  <c:v>3.1020736325926002E-2</c:v>
                </c:pt>
                <c:pt idx="2354">
                  <c:v>3.1374809525926001E-2</c:v>
                </c:pt>
                <c:pt idx="2355">
                  <c:v>3.1218371825925999E-2</c:v>
                </c:pt>
                <c:pt idx="2356">
                  <c:v>3.1077822325925999E-2</c:v>
                </c:pt>
                <c:pt idx="2357">
                  <c:v>3.1180935725926E-2</c:v>
                </c:pt>
                <c:pt idx="2358">
                  <c:v>3.1713777925926001E-2</c:v>
                </c:pt>
                <c:pt idx="2359">
                  <c:v>3.1120633525925999E-2</c:v>
                </c:pt>
                <c:pt idx="2360">
                  <c:v>3.1018557225925999E-2</c:v>
                </c:pt>
                <c:pt idx="2361">
                  <c:v>3.1179861125925998E-2</c:v>
                </c:pt>
                <c:pt idx="2362">
                  <c:v>3.1032831725926E-2</c:v>
                </c:pt>
                <c:pt idx="2363">
                  <c:v>3.1092093025925999E-2</c:v>
                </c:pt>
                <c:pt idx="2364">
                  <c:v>3.1075653225925998E-2</c:v>
                </c:pt>
                <c:pt idx="2365">
                  <c:v>3.1134903325926E-2</c:v>
                </c:pt>
                <c:pt idx="2366">
                  <c:v>3.1106363425926001E-2</c:v>
                </c:pt>
                <c:pt idx="2367">
                  <c:v>3.1104199425925998E-2</c:v>
                </c:pt>
                <c:pt idx="2368">
                  <c:v>3.1177710925926E-2</c:v>
                </c:pt>
                <c:pt idx="2369">
                  <c:v>3.1149172825926E-2</c:v>
                </c:pt>
                <c:pt idx="2370">
                  <c:v>3.1236923525926E-2</c:v>
                </c:pt>
                <c:pt idx="2371">
                  <c:v>3.1163442025926E-2</c:v>
                </c:pt>
                <c:pt idx="2372">
                  <c:v>3.1149172825926E-2</c:v>
                </c:pt>
                <c:pt idx="2373">
                  <c:v>3.1222658425926E-2</c:v>
                </c:pt>
                <c:pt idx="2374">
                  <c:v>3.1149172825926E-2</c:v>
                </c:pt>
                <c:pt idx="2375">
                  <c:v>3.1236923525926E-2</c:v>
                </c:pt>
                <c:pt idx="2376">
                  <c:v>3.1177710925926E-2</c:v>
                </c:pt>
                <c:pt idx="2377">
                  <c:v>3.1191979525925999E-2</c:v>
                </c:pt>
                <c:pt idx="2378">
                  <c:v>3.1252256725925999E-2</c:v>
                </c:pt>
                <c:pt idx="2379">
                  <c:v>3.1265452925926002E-2</c:v>
                </c:pt>
                <c:pt idx="2380">
                  <c:v>3.1236923525926E-2</c:v>
                </c:pt>
                <c:pt idx="2381">
                  <c:v>3.1220515725926001E-2</c:v>
                </c:pt>
                <c:pt idx="2382">
                  <c:v>3.1087758625925999E-2</c:v>
                </c:pt>
                <c:pt idx="2383">
                  <c:v>3.1251188425926002E-2</c:v>
                </c:pt>
                <c:pt idx="2384">
                  <c:v>3.1249050825926002E-2</c:v>
                </c:pt>
                <c:pt idx="2385">
                  <c:v>3.1189830625926E-2</c:v>
                </c:pt>
                <c:pt idx="2386">
                  <c:v>3.1293981125925997E-2</c:v>
                </c:pt>
                <c:pt idx="2387">
                  <c:v>3.1249050825926002E-2</c:v>
                </c:pt>
                <c:pt idx="2388">
                  <c:v>3.1234783425926001E-2</c:v>
                </c:pt>
                <c:pt idx="2389">
                  <c:v>3.1306117225926001E-2</c:v>
                </c:pt>
                <c:pt idx="2390">
                  <c:v>3.1130584025926E-2</c:v>
                </c:pt>
                <c:pt idx="2391">
                  <c:v>3.1204101425926001E-2</c:v>
                </c:pt>
                <c:pt idx="2392">
                  <c:v>3.1365296325926002E-2</c:v>
                </c:pt>
                <c:pt idx="2393">
                  <c:v>3.1425501825926003E-2</c:v>
                </c:pt>
                <c:pt idx="2394">
                  <c:v>3.1394876025926E-2</c:v>
                </c:pt>
                <c:pt idx="2395">
                  <c:v>3.1379558425925998E-2</c:v>
                </c:pt>
                <c:pt idx="2396">
                  <c:v>3.1277584625926003E-2</c:v>
                </c:pt>
                <c:pt idx="2397">
                  <c:v>3.1454015725926002E-2</c:v>
                </c:pt>
                <c:pt idx="2398">
                  <c:v>3.1423396225925999E-2</c:v>
                </c:pt>
                <c:pt idx="2399">
                  <c:v>3.1246911925926001E-2</c:v>
                </c:pt>
                <c:pt idx="2400">
                  <c:v>3.1246911925926001E-2</c:v>
                </c:pt>
                <c:pt idx="2401">
                  <c:v>3.1246911925926001E-2</c:v>
                </c:pt>
                <c:pt idx="2402">
                  <c:v>3.1348913825926E-2</c:v>
                </c:pt>
                <c:pt idx="2403">
                  <c:v>3.1216226725926E-2</c:v>
                </c:pt>
                <c:pt idx="2404">
                  <c:v>3.1334648625925998E-2</c:v>
                </c:pt>
                <c:pt idx="2405">
                  <c:v>3.1318256725926003E-2</c:v>
                </c:pt>
                <c:pt idx="2406">
                  <c:v>3.1318256725926003E-2</c:v>
                </c:pt>
                <c:pt idx="2407">
                  <c:v>3.1391707725925998E-2</c:v>
                </c:pt>
                <c:pt idx="2408">
                  <c:v>3.1548595225925999E-2</c:v>
                </c:pt>
                <c:pt idx="2409">
                  <c:v>3.0665466425926002E-2</c:v>
                </c:pt>
                <c:pt idx="2410">
                  <c:v>3.1303988425926001E-2</c:v>
                </c:pt>
                <c:pt idx="2411">
                  <c:v>3.1363178825926E-2</c:v>
                </c:pt>
                <c:pt idx="2412">
                  <c:v>3.1346792625925997E-2</c:v>
                </c:pt>
                <c:pt idx="2413">
                  <c:v>3.1405971725925998E-2</c:v>
                </c:pt>
                <c:pt idx="2414">
                  <c:v>3.1391707725925998E-2</c:v>
                </c:pt>
                <c:pt idx="2415">
                  <c:v>3.1493644425925997E-2</c:v>
                </c:pt>
                <c:pt idx="2416">
                  <c:v>3.1316129225925998E-2</c:v>
                </c:pt>
                <c:pt idx="2417">
                  <c:v>3.1508949525925999E-2</c:v>
                </c:pt>
                <c:pt idx="2418">
                  <c:v>3.1420235425926001E-2</c:v>
                </c:pt>
                <c:pt idx="2419">
                  <c:v>3.1330399725926002E-2</c:v>
                </c:pt>
                <c:pt idx="2420">
                  <c:v>3.1536421625926001E-2</c:v>
                </c:pt>
                <c:pt idx="2421">
                  <c:v>3.1448762025926003E-2</c:v>
                </c:pt>
                <c:pt idx="2422">
                  <c:v>3.1448762025926003E-2</c:v>
                </c:pt>
                <c:pt idx="2423">
                  <c:v>3.1403860525926003E-2</c:v>
                </c:pt>
                <c:pt idx="2424">
                  <c:v>3.1448762025926003E-2</c:v>
                </c:pt>
                <c:pt idx="2425">
                  <c:v>3.13895940259259E-2</c:v>
                </c:pt>
                <c:pt idx="2426">
                  <c:v>3.1403860525926003E-2</c:v>
                </c:pt>
                <c:pt idx="2427">
                  <c:v>3.1536421625926001E-2</c:v>
                </c:pt>
                <c:pt idx="2428">
                  <c:v>3.1536421625926001E-2</c:v>
                </c:pt>
                <c:pt idx="2429">
                  <c:v>3.1387479025926E-2</c:v>
                </c:pt>
                <c:pt idx="2430">
                  <c:v>3.1477287325926001E-2</c:v>
                </c:pt>
                <c:pt idx="2431">
                  <c:v>3.1460923625926E-2</c:v>
                </c:pt>
                <c:pt idx="2432">
                  <c:v>3.1520072925925999E-2</c:v>
                </c:pt>
                <c:pt idx="2433">
                  <c:v>3.1446658325925997E-2</c:v>
                </c:pt>
                <c:pt idx="2434">
                  <c:v>3.1548595225925999E-2</c:v>
                </c:pt>
                <c:pt idx="2435">
                  <c:v>3.1503717725926E-2</c:v>
                </c:pt>
                <c:pt idx="2436">
                  <c:v>3.1577116225926002E-2</c:v>
                </c:pt>
                <c:pt idx="2437">
                  <c:v>3.1621967825926002E-2</c:v>
                </c:pt>
                <c:pt idx="2438">
                  <c:v>3.1517981825926002E-2</c:v>
                </c:pt>
                <c:pt idx="2439">
                  <c:v>3.1562855825926002E-2</c:v>
                </c:pt>
                <c:pt idx="2440">
                  <c:v>3.1458821125925997E-2</c:v>
                </c:pt>
                <c:pt idx="2441">
                  <c:v>3.1577116225926002E-2</c:v>
                </c:pt>
                <c:pt idx="2442">
                  <c:v>3.1473088625926002E-2</c:v>
                </c:pt>
                <c:pt idx="2443">
                  <c:v>3.1517981825926002E-2</c:v>
                </c:pt>
                <c:pt idx="2444">
                  <c:v>3.1577116225926002E-2</c:v>
                </c:pt>
                <c:pt idx="2445">
                  <c:v>3.1487355925925997E-2</c:v>
                </c:pt>
                <c:pt idx="2446">
                  <c:v>3.1680023225925898E-2</c:v>
                </c:pt>
                <c:pt idx="2447">
                  <c:v>3.1619895525925999E-2</c:v>
                </c:pt>
                <c:pt idx="2448">
                  <c:v>3.1693248025925998E-2</c:v>
                </c:pt>
                <c:pt idx="2449">
                  <c:v>3.1546509025925998E-2</c:v>
                </c:pt>
                <c:pt idx="2450">
                  <c:v>3.1648413525925997E-2</c:v>
                </c:pt>
                <c:pt idx="2451">
                  <c:v>3.1619895525925999E-2</c:v>
                </c:pt>
                <c:pt idx="2452">
                  <c:v>3.1678992525926E-2</c:v>
                </c:pt>
                <c:pt idx="2453">
                  <c:v>3.1662672025926E-2</c:v>
                </c:pt>
                <c:pt idx="2454">
                  <c:v>3.1707503125925997E-2</c:v>
                </c:pt>
                <c:pt idx="2455">
                  <c:v>3.1648413525925997E-2</c:v>
                </c:pt>
                <c:pt idx="2456">
                  <c:v>3.1693248025925998E-2</c:v>
                </c:pt>
                <c:pt idx="2457">
                  <c:v>3.1648413525925997E-2</c:v>
                </c:pt>
                <c:pt idx="2458">
                  <c:v>3.1750266625925998E-2</c:v>
                </c:pt>
                <c:pt idx="2459">
                  <c:v>3.1544421725926003E-2</c:v>
                </c:pt>
                <c:pt idx="2460">
                  <c:v>3.1617821925926E-2</c:v>
                </c:pt>
                <c:pt idx="2461">
                  <c:v>3.1707503125925997E-2</c:v>
                </c:pt>
                <c:pt idx="2462">
                  <c:v>3.1660606025925998E-2</c:v>
                </c:pt>
                <c:pt idx="2463">
                  <c:v>3.1660606025925998E-2</c:v>
                </c:pt>
                <c:pt idx="2464">
                  <c:v>3.1632083625925997E-2</c:v>
                </c:pt>
                <c:pt idx="2465">
                  <c:v>3.1615747125925998E-2</c:v>
                </c:pt>
                <c:pt idx="2466">
                  <c:v>3.1703387325926001E-2</c:v>
                </c:pt>
                <c:pt idx="2467">
                  <c:v>3.1719703125926001E-2</c:v>
                </c:pt>
                <c:pt idx="2468">
                  <c:v>3.1689127225925998E-2</c:v>
                </c:pt>
                <c:pt idx="2469">
                  <c:v>3.1821533125925998E-2</c:v>
                </c:pt>
                <c:pt idx="2470">
                  <c:v>3.1556601325925998E-2</c:v>
                </c:pt>
                <c:pt idx="2471">
                  <c:v>3.1790985225926001E-2</c:v>
                </c:pt>
                <c:pt idx="2472">
                  <c:v>3.1748216925925998E-2</c:v>
                </c:pt>
                <c:pt idx="2473">
                  <c:v>3.1731906625926003E-2</c:v>
                </c:pt>
                <c:pt idx="2474">
                  <c:v>3.1630011325926001E-2</c:v>
                </c:pt>
                <c:pt idx="2475">
                  <c:v>3.1644275125925998E-2</c:v>
                </c:pt>
                <c:pt idx="2476">
                  <c:v>3.1703387325926001E-2</c:v>
                </c:pt>
                <c:pt idx="2477">
                  <c:v>3.1731906625926003E-2</c:v>
                </c:pt>
                <c:pt idx="2478">
                  <c:v>3.1701327525925999E-2</c:v>
                </c:pt>
                <c:pt idx="2479">
                  <c:v>3.1746165925926002E-2</c:v>
                </c:pt>
                <c:pt idx="2480">
                  <c:v>3.1864289425926E-2</c:v>
                </c:pt>
                <c:pt idx="2481">
                  <c:v>3.1805240725925998E-2</c:v>
                </c:pt>
                <c:pt idx="2482">
                  <c:v>3.1568784325925997E-2</c:v>
                </c:pt>
                <c:pt idx="2483">
                  <c:v>3.1746165925926002E-2</c:v>
                </c:pt>
                <c:pt idx="2484">
                  <c:v>3.1876513625926001E-2</c:v>
                </c:pt>
                <c:pt idx="2485">
                  <c:v>3.1878540825925998E-2</c:v>
                </c:pt>
                <c:pt idx="2486">
                  <c:v>3.1788941725926001E-2</c:v>
                </c:pt>
                <c:pt idx="2487">
                  <c:v>3.2002779925925998E-2</c:v>
                </c:pt>
                <c:pt idx="2488">
                  <c:v>3.1803199725925997E-2</c:v>
                </c:pt>
                <c:pt idx="2489">
                  <c:v>3.1788941725926001E-2</c:v>
                </c:pt>
                <c:pt idx="2490">
                  <c:v>3.1774683425926001E-2</c:v>
                </c:pt>
                <c:pt idx="2491">
                  <c:v>3.1862259625926002E-2</c:v>
                </c:pt>
                <c:pt idx="2492">
                  <c:v>3.1744113625926003E-2</c:v>
                </c:pt>
                <c:pt idx="2493">
                  <c:v>3.1803199725925997E-2</c:v>
                </c:pt>
                <c:pt idx="2494">
                  <c:v>3.1876513625926001E-2</c:v>
                </c:pt>
                <c:pt idx="2495">
                  <c:v>3.1876513625926001E-2</c:v>
                </c:pt>
                <c:pt idx="2496">
                  <c:v>3.1845971925926003E-2</c:v>
                </c:pt>
                <c:pt idx="2497">
                  <c:v>3.1845971925926003E-2</c:v>
                </c:pt>
                <c:pt idx="2498">
                  <c:v>3.1786897025925999E-2</c:v>
                </c:pt>
                <c:pt idx="2499">
                  <c:v>3.1947779025926E-2</c:v>
                </c:pt>
                <c:pt idx="2500">
                  <c:v>3.1860228725925997E-2</c:v>
                </c:pt>
                <c:pt idx="2501">
                  <c:v>3.1815417725925998E-2</c:v>
                </c:pt>
                <c:pt idx="2502">
                  <c:v>3.1858196525926002E-2</c:v>
                </c:pt>
                <c:pt idx="2503">
                  <c:v>3.1829677625925999E-2</c:v>
                </c:pt>
                <c:pt idx="2504">
                  <c:v>3.1902997325925997E-2</c:v>
                </c:pt>
                <c:pt idx="2505">
                  <c:v>3.1962031125926001E-2</c:v>
                </c:pt>
                <c:pt idx="2506">
                  <c:v>3.1919273725925998E-2</c:v>
                </c:pt>
                <c:pt idx="2507">
                  <c:v>3.1860228725925997E-2</c:v>
                </c:pt>
                <c:pt idx="2508">
                  <c:v>3.1888741425926001E-2</c:v>
                </c:pt>
                <c:pt idx="2509">
                  <c:v>3.1919273725925998E-2</c:v>
                </c:pt>
                <c:pt idx="2510">
                  <c:v>3.1976283025925999E-2</c:v>
                </c:pt>
                <c:pt idx="2511">
                  <c:v>3.1858196525926002E-2</c:v>
                </c:pt>
                <c:pt idx="2512">
                  <c:v>3.1990534525925998E-2</c:v>
                </c:pt>
                <c:pt idx="2513">
                  <c:v>3.2049534825925999E-2</c:v>
                </c:pt>
                <c:pt idx="2514">
                  <c:v>3.1931508125926003E-2</c:v>
                </c:pt>
                <c:pt idx="2515">
                  <c:v>3.1990534525925998E-2</c:v>
                </c:pt>
                <c:pt idx="2516">
                  <c:v>3.1988526125926002E-2</c:v>
                </c:pt>
                <c:pt idx="2517">
                  <c:v>3.1831714825925998E-2</c:v>
                </c:pt>
                <c:pt idx="2518">
                  <c:v>3.1960017725926E-2</c:v>
                </c:pt>
                <c:pt idx="2519">
                  <c:v>3.1960017725926E-2</c:v>
                </c:pt>
                <c:pt idx="2520">
                  <c:v>3.2106523125925997E-2</c:v>
                </c:pt>
                <c:pt idx="2521">
                  <c:v>3.1915230725926003E-2</c:v>
                </c:pt>
                <c:pt idx="2522">
                  <c:v>3.1915230725926003E-2</c:v>
                </c:pt>
                <c:pt idx="2523">
                  <c:v>3.1915230725926003E-2</c:v>
                </c:pt>
                <c:pt idx="2524">
                  <c:v>3.1915230725926003E-2</c:v>
                </c:pt>
                <c:pt idx="2525">
                  <c:v>3.2002779925925998E-2</c:v>
                </c:pt>
                <c:pt idx="2526">
                  <c:v>3.2031286525926003E-2</c:v>
                </c:pt>
                <c:pt idx="2527">
                  <c:v>3.2002779925925998E-2</c:v>
                </c:pt>
                <c:pt idx="2528">
                  <c:v>3.1915230725926003E-2</c:v>
                </c:pt>
                <c:pt idx="2529">
                  <c:v>3.2076037425925998E-2</c:v>
                </c:pt>
                <c:pt idx="2530">
                  <c:v>3.2061787725926001E-2</c:v>
                </c:pt>
                <c:pt idx="2531">
                  <c:v>3.2076037425925998E-2</c:v>
                </c:pt>
                <c:pt idx="2532">
                  <c:v>3.1972260025926E-2</c:v>
                </c:pt>
                <c:pt idx="2533">
                  <c:v>3.1706316925926001E-2</c:v>
                </c:pt>
                <c:pt idx="2534">
                  <c:v>3.2045539325925999E-2</c:v>
                </c:pt>
                <c:pt idx="2535">
                  <c:v>3.2017033325926002E-2</c:v>
                </c:pt>
                <c:pt idx="2536">
                  <c:v>3.2102547625926001E-2</c:v>
                </c:pt>
                <c:pt idx="2537">
                  <c:v>3.2031286525926003E-2</c:v>
                </c:pt>
                <c:pt idx="2538">
                  <c:v>3.2017033325926002E-2</c:v>
                </c:pt>
                <c:pt idx="2539">
                  <c:v>3.2043539725926003E-2</c:v>
                </c:pt>
                <c:pt idx="2540">
                  <c:v>3.2074044125926002E-2</c:v>
                </c:pt>
                <c:pt idx="2541">
                  <c:v>3.2133033325926E-2</c:v>
                </c:pt>
                <c:pt idx="2542">
                  <c:v>3.2088296025926E-2</c:v>
                </c:pt>
                <c:pt idx="2543">
                  <c:v>3.2175777025926E-2</c:v>
                </c:pt>
                <c:pt idx="2544">
                  <c:v>3.2043539725926003E-2</c:v>
                </c:pt>
                <c:pt idx="2545">
                  <c:v>3.2057794825926002E-2</c:v>
                </c:pt>
                <c:pt idx="2546">
                  <c:v>3.1998764425926002E-2</c:v>
                </c:pt>
                <c:pt idx="2547">
                  <c:v>3.2029284425926001E-2</c:v>
                </c:pt>
                <c:pt idx="2548">
                  <c:v>3.2218518025925999E-2</c:v>
                </c:pt>
                <c:pt idx="2549">
                  <c:v>3.21167989259259E-2</c:v>
                </c:pt>
                <c:pt idx="2550">
                  <c:v>3.2159551125926E-2</c:v>
                </c:pt>
                <c:pt idx="2551">
                  <c:v>3.2218518025925999E-2</c:v>
                </c:pt>
                <c:pt idx="2552">
                  <c:v>3.2159551125926E-2</c:v>
                </c:pt>
                <c:pt idx="2553">
                  <c:v>3.2131049925925997E-2</c:v>
                </c:pt>
                <c:pt idx="2554">
                  <c:v>3.2145300725926002E-2</c:v>
                </c:pt>
                <c:pt idx="2555">
                  <c:v>3.2114811925926003E-2</c:v>
                </c:pt>
                <c:pt idx="2556">
                  <c:v>3.1982493625925999E-2</c:v>
                </c:pt>
                <c:pt idx="2557">
                  <c:v>3.2218518025925999E-2</c:v>
                </c:pt>
                <c:pt idx="2558">
                  <c:v>3.2188051025926E-2</c:v>
                </c:pt>
                <c:pt idx="2559">
                  <c:v>3.2129065425926001E-2</c:v>
                </c:pt>
                <c:pt idx="2560">
                  <c:v>3.2247010525925997E-2</c:v>
                </c:pt>
                <c:pt idx="2561">
                  <c:v>3.2289746925925997E-2</c:v>
                </c:pt>
                <c:pt idx="2562">
                  <c:v>3.2143318625926003E-2</c:v>
                </c:pt>
                <c:pt idx="2563">
                  <c:v>3.2157571525926E-2</c:v>
                </c:pt>
                <c:pt idx="2564">
                  <c:v>3.2112823625925997E-2</c:v>
                </c:pt>
                <c:pt idx="2565">
                  <c:v>3.2188051025926E-2</c:v>
                </c:pt>
                <c:pt idx="2566">
                  <c:v>3.2275501725925998E-2</c:v>
                </c:pt>
                <c:pt idx="2567">
                  <c:v>3.2098567325926003E-2</c:v>
                </c:pt>
                <c:pt idx="2568">
                  <c:v>3.2171824125926E-2</c:v>
                </c:pt>
                <c:pt idx="2569">
                  <c:v>3.2273543425925998E-2</c:v>
                </c:pt>
                <c:pt idx="2570">
                  <c:v>3.2200328425926003E-2</c:v>
                </c:pt>
                <c:pt idx="2571">
                  <c:v>3.2303991725925997E-2</c:v>
                </c:pt>
                <c:pt idx="2572">
                  <c:v>3.2362910325926003E-2</c:v>
                </c:pt>
                <c:pt idx="2573">
                  <c:v>3.2245047125925998E-2</c:v>
                </c:pt>
                <c:pt idx="2574">
                  <c:v>3.2127079625926001E-2</c:v>
                </c:pt>
                <c:pt idx="2575">
                  <c:v>3.2169845825925997E-2</c:v>
                </c:pt>
                <c:pt idx="2576">
                  <c:v>3.2259295425926003E-2</c:v>
                </c:pt>
                <c:pt idx="2577">
                  <c:v>3.2243082625925998E-2</c:v>
                </c:pt>
                <c:pt idx="2578">
                  <c:v>3.2405632025926001E-2</c:v>
                </c:pt>
                <c:pt idx="2579">
                  <c:v>3.2257333425926002E-2</c:v>
                </c:pt>
                <c:pt idx="2580">
                  <c:v>3.2257333425926002E-2</c:v>
                </c:pt>
                <c:pt idx="2581">
                  <c:v>3.2316285525925997E-2</c:v>
                </c:pt>
                <c:pt idx="2582">
                  <c:v>3.2287791025926001E-2</c:v>
                </c:pt>
                <c:pt idx="2583">
                  <c:v>3.2316285525925997E-2</c:v>
                </c:pt>
                <c:pt idx="2584">
                  <c:v>3.2389454625925997E-2</c:v>
                </c:pt>
                <c:pt idx="2585">
                  <c:v>3.2316285525925997E-2</c:v>
                </c:pt>
                <c:pt idx="2586">
                  <c:v>3.2287791025926001E-2</c:v>
                </c:pt>
                <c:pt idx="2587">
                  <c:v>3.2241116825926001E-2</c:v>
                </c:pt>
                <c:pt idx="2588">
                  <c:v>3.2316285525925997E-2</c:v>
                </c:pt>
                <c:pt idx="2589">
                  <c:v>3.2417939825926001E-2</c:v>
                </c:pt>
                <c:pt idx="2590">
                  <c:v>3.2241116825926001E-2</c:v>
                </c:pt>
                <c:pt idx="2591">
                  <c:v>3.2387516225925998E-2</c:v>
                </c:pt>
                <c:pt idx="2592">
                  <c:v>3.2359024825926001E-2</c:v>
                </c:pt>
                <c:pt idx="2593">
                  <c:v>3.2373270725926002E-2</c:v>
                </c:pt>
                <c:pt idx="2594">
                  <c:v>3.2432181925926E-2</c:v>
                </c:pt>
                <c:pt idx="2595">
                  <c:v>3.2416006425926E-2</c:v>
                </c:pt>
                <c:pt idx="2596">
                  <c:v>3.2460665325926001E-2</c:v>
                </c:pt>
                <c:pt idx="2597">
                  <c:v>3.2505305225925998E-2</c:v>
                </c:pt>
                <c:pt idx="2598">
                  <c:v>3.2416006425926E-2</c:v>
                </c:pt>
                <c:pt idx="2599">
                  <c:v>3.2328582725926001E-2</c:v>
                </c:pt>
                <c:pt idx="2600">
                  <c:v>3.2357080325925998E-2</c:v>
                </c:pt>
                <c:pt idx="2601">
                  <c:v>3.2385576725925999E-2</c:v>
                </c:pt>
                <c:pt idx="2602">
                  <c:v>3.2474906525926002E-2</c:v>
                </c:pt>
                <c:pt idx="2603">
                  <c:v>3.2517628425926003E-2</c:v>
                </c:pt>
                <c:pt idx="2604">
                  <c:v>3.2489147425925999E-2</c:v>
                </c:pt>
                <c:pt idx="2605">
                  <c:v>3.2472983125926003E-2</c:v>
                </c:pt>
                <c:pt idx="2606">
                  <c:v>3.2326632025925998E-2</c:v>
                </c:pt>
                <c:pt idx="2607">
                  <c:v>3.2399824525925998E-2</c:v>
                </c:pt>
                <c:pt idx="2608">
                  <c:v>3.2414071925925998E-2</c:v>
                </c:pt>
                <c:pt idx="2609">
                  <c:v>3.2487226625926E-2</c:v>
                </c:pt>
                <c:pt idx="2610">
                  <c:v>3.2688488525925999E-2</c:v>
                </c:pt>
                <c:pt idx="2611">
                  <c:v>3.2472983125926003E-2</c:v>
                </c:pt>
                <c:pt idx="2612">
                  <c:v>3.2472983125926003E-2</c:v>
                </c:pt>
                <c:pt idx="2613">
                  <c:v>3.2428319025926002E-2</c:v>
                </c:pt>
                <c:pt idx="2614">
                  <c:v>3.2487226625926E-2</c:v>
                </c:pt>
                <c:pt idx="2615">
                  <c:v>3.2428319025926002E-2</c:v>
                </c:pt>
                <c:pt idx="2616">
                  <c:v>3.2414071925925998E-2</c:v>
                </c:pt>
                <c:pt idx="2617">
                  <c:v>3.2544197225925997E-2</c:v>
                </c:pt>
                <c:pt idx="2618">
                  <c:v>3.2454884225926003E-2</c:v>
                </c:pt>
                <c:pt idx="2619">
                  <c:v>3.2515712525925999E-2</c:v>
                </c:pt>
                <c:pt idx="2620">
                  <c:v>3.2647669825925998E-2</c:v>
                </c:pt>
                <c:pt idx="2621">
                  <c:v>3.2485304525925997E-2</c:v>
                </c:pt>
                <c:pt idx="2622">
                  <c:v>3.2485304525925997E-2</c:v>
                </c:pt>
                <c:pt idx="2623">
                  <c:v>3.2367441025926001E-2</c:v>
                </c:pt>
                <c:pt idx="2624">
                  <c:v>3.2499550225926002E-2</c:v>
                </c:pt>
                <c:pt idx="2625">
                  <c:v>3.2485304525925997E-2</c:v>
                </c:pt>
                <c:pt idx="2626">
                  <c:v>3.2601163025926E-2</c:v>
                </c:pt>
                <c:pt idx="2627">
                  <c:v>3.2426385825926003E-2</c:v>
                </c:pt>
                <c:pt idx="2628">
                  <c:v>3.2426385825926003E-2</c:v>
                </c:pt>
                <c:pt idx="2629">
                  <c:v>3.2690373225926002E-2</c:v>
                </c:pt>
                <c:pt idx="2630">
                  <c:v>3.2764345825926001E-2</c:v>
                </c:pt>
                <c:pt idx="2631">
                  <c:v>3.3392600725926001E-2</c:v>
                </c:pt>
                <c:pt idx="2632">
                  <c:v>3.2629644125925998E-2</c:v>
                </c:pt>
                <c:pt idx="2633">
                  <c:v>3.2615403725926001E-2</c:v>
                </c:pt>
                <c:pt idx="2634">
                  <c:v>3.2570773725925997E-2</c:v>
                </c:pt>
                <c:pt idx="2635">
                  <c:v>3.2497629425926003E-2</c:v>
                </c:pt>
                <c:pt idx="2636">
                  <c:v>3.2615403725926001E-2</c:v>
                </c:pt>
                <c:pt idx="2637">
                  <c:v>3.2570773725925997E-2</c:v>
                </c:pt>
                <c:pt idx="2638">
                  <c:v>3.2645777625925999E-2</c:v>
                </c:pt>
                <c:pt idx="2639">
                  <c:v>3.2511877325926003E-2</c:v>
                </c:pt>
                <c:pt idx="2640">
                  <c:v>3.2613504225926002E-2</c:v>
                </c:pt>
                <c:pt idx="2641">
                  <c:v>3.2437736825926003E-2</c:v>
                </c:pt>
                <c:pt idx="2642">
                  <c:v>3.2585017525925998E-2</c:v>
                </c:pt>
                <c:pt idx="2643">
                  <c:v>3.2585017525925998E-2</c:v>
                </c:pt>
                <c:pt idx="2644">
                  <c:v>3.2629644125925998E-2</c:v>
                </c:pt>
                <c:pt idx="2645">
                  <c:v>3.2599261025926002E-2</c:v>
                </c:pt>
                <c:pt idx="2646">
                  <c:v>3.2700841525925999E-2</c:v>
                </c:pt>
                <c:pt idx="2647">
                  <c:v>3.2686602625926001E-2</c:v>
                </c:pt>
                <c:pt idx="2648">
                  <c:v>3.2613504225926002E-2</c:v>
                </c:pt>
                <c:pt idx="2649">
                  <c:v>3.2627747025926003E-2</c:v>
                </c:pt>
                <c:pt idx="2650">
                  <c:v>3.2686602625926001E-2</c:v>
                </c:pt>
                <c:pt idx="2651">
                  <c:v>3.2554618925926003E-2</c:v>
                </c:pt>
                <c:pt idx="2652">
                  <c:v>3.2627747025926003E-2</c:v>
                </c:pt>
                <c:pt idx="2653">
                  <c:v>3.2495707525926003E-2</c:v>
                </c:pt>
                <c:pt idx="2654">
                  <c:v>3.2773902225926001E-2</c:v>
                </c:pt>
                <c:pt idx="2655">
                  <c:v>3.2715080025925998E-2</c:v>
                </c:pt>
                <c:pt idx="2656">
                  <c:v>3.2670473925926001E-2</c:v>
                </c:pt>
                <c:pt idx="2657">
                  <c:v>3.2698956925925997E-2</c:v>
                </c:pt>
                <c:pt idx="2658">
                  <c:v>3.2583111825925999E-2</c:v>
                </c:pt>
                <c:pt idx="2659">
                  <c:v>3.2684715525926E-2</c:v>
                </c:pt>
                <c:pt idx="2660">
                  <c:v>3.2729318325926002E-2</c:v>
                </c:pt>
                <c:pt idx="2661">
                  <c:v>3.2698956925925997E-2</c:v>
                </c:pt>
                <c:pt idx="2662">
                  <c:v>3.2684715525926E-2</c:v>
                </c:pt>
                <c:pt idx="2663">
                  <c:v>3.2668583125926E-2</c:v>
                </c:pt>
                <c:pt idx="2664">
                  <c:v>3.2830838625926E-2</c:v>
                </c:pt>
                <c:pt idx="2665">
                  <c:v>3.2609701525926002E-2</c:v>
                </c:pt>
                <c:pt idx="2666">
                  <c:v>3.2816605025926003E-2</c:v>
                </c:pt>
                <c:pt idx="2667">
                  <c:v>3.2682827325925999E-2</c:v>
                </c:pt>
                <c:pt idx="2668">
                  <c:v>3.2640093925925998E-2</c:v>
                </c:pt>
                <c:pt idx="2669">
                  <c:v>3.2741679225926003E-2</c:v>
                </c:pt>
                <c:pt idx="2670">
                  <c:v>3.2772031325926002E-2</c:v>
                </c:pt>
                <c:pt idx="2671">
                  <c:v>3.2859305025926003E-2</c:v>
                </c:pt>
                <c:pt idx="2672">
                  <c:v>3.2800505125925999E-2</c:v>
                </c:pt>
                <c:pt idx="2673">
                  <c:v>3.2713198025926003E-2</c:v>
                </c:pt>
                <c:pt idx="2674">
                  <c:v>3.2873537725926001E-2</c:v>
                </c:pt>
                <c:pt idx="2675">
                  <c:v>3.2754043625926002E-2</c:v>
                </c:pt>
                <c:pt idx="2676">
                  <c:v>3.1514615625926001E-2</c:v>
                </c:pt>
                <c:pt idx="2677">
                  <c:v>3.2828977725926002E-2</c:v>
                </c:pt>
                <c:pt idx="2678">
                  <c:v>3.2843213525926E-2</c:v>
                </c:pt>
                <c:pt idx="2679">
                  <c:v>3.2711314725925998E-2</c:v>
                </c:pt>
                <c:pt idx="2680">
                  <c:v>3.2800505125925999E-2</c:v>
                </c:pt>
                <c:pt idx="2681">
                  <c:v>3.2755919325926003E-2</c:v>
                </c:pt>
                <c:pt idx="2682">
                  <c:v>3.2828977725926002E-2</c:v>
                </c:pt>
                <c:pt idx="2683">
                  <c:v>3.2812876925926E-2</c:v>
                </c:pt>
                <c:pt idx="2684">
                  <c:v>3.2784398725925999E-2</c:v>
                </c:pt>
                <c:pt idx="2685">
                  <c:v>3.2887770225925997E-2</c:v>
                </c:pt>
                <c:pt idx="2686">
                  <c:v>3.2827115625926002E-2</c:v>
                </c:pt>
                <c:pt idx="2687">
                  <c:v>3.2857449025926001E-2</c:v>
                </c:pt>
                <c:pt idx="2688">
                  <c:v>3.2827115625926002E-2</c:v>
                </c:pt>
                <c:pt idx="2689">
                  <c:v>3.2841353925925999E-2</c:v>
                </c:pt>
                <c:pt idx="2690">
                  <c:v>3.2855591925925999E-2</c:v>
                </c:pt>
                <c:pt idx="2691">
                  <c:v>3.2900153825926003E-2</c:v>
                </c:pt>
                <c:pt idx="2692">
                  <c:v>3.2841353925925999E-2</c:v>
                </c:pt>
                <c:pt idx="2693">
                  <c:v>3.2869829725926003E-2</c:v>
                </c:pt>
                <c:pt idx="2694">
                  <c:v>3.2841353925925999E-2</c:v>
                </c:pt>
                <c:pt idx="2695">
                  <c:v>3.2885919225926E-2</c:v>
                </c:pt>
                <c:pt idx="2696">
                  <c:v>3.2869829725926003E-2</c:v>
                </c:pt>
                <c:pt idx="2697">
                  <c:v>3.2914388225926003E-2</c:v>
                </c:pt>
                <c:pt idx="2698">
                  <c:v>3.2928622225925998E-2</c:v>
                </c:pt>
                <c:pt idx="2699">
                  <c:v>3.2942855925926003E-2</c:v>
                </c:pt>
                <c:pt idx="2700">
                  <c:v>3.2987388725925999E-2</c:v>
                </c:pt>
                <c:pt idx="2701">
                  <c:v>3.2912541025926001E-2</c:v>
                </c:pt>
                <c:pt idx="2702">
                  <c:v>3.2928622225925998E-2</c:v>
                </c:pt>
                <c:pt idx="2703">
                  <c:v>3.2825252325926001E-2</c:v>
                </c:pt>
                <c:pt idx="2704">
                  <c:v>3.2811011225926001E-2</c:v>
                </c:pt>
                <c:pt idx="2705">
                  <c:v>3.2985555225926E-2</c:v>
                </c:pt>
                <c:pt idx="2706">
                  <c:v>3.2926777525926001E-2</c:v>
                </c:pt>
                <c:pt idx="2707">
                  <c:v>3.2811011225926001E-2</c:v>
                </c:pt>
                <c:pt idx="2708">
                  <c:v>3.2867973925925997E-2</c:v>
                </c:pt>
                <c:pt idx="2709">
                  <c:v>3.2898304225926003E-2</c:v>
                </c:pt>
                <c:pt idx="2710">
                  <c:v>3.2853733625926002E-2</c:v>
                </c:pt>
                <c:pt idx="2711">
                  <c:v>3.2910692725925998E-2</c:v>
                </c:pt>
                <c:pt idx="2712">
                  <c:v>3.2867973925925997E-2</c:v>
                </c:pt>
                <c:pt idx="2713">
                  <c:v>3.2882213825926002E-2</c:v>
                </c:pt>
                <c:pt idx="2714">
                  <c:v>3.2882213825926002E-2</c:v>
                </c:pt>
                <c:pt idx="2715">
                  <c:v>3.3072764325925999E-2</c:v>
                </c:pt>
                <c:pt idx="2716">
                  <c:v>3.2969485225926E-2</c:v>
                </c:pt>
                <c:pt idx="2717">
                  <c:v>3.2983720525925998E-2</c:v>
                </c:pt>
                <c:pt idx="2718">
                  <c:v>3.2969485225926E-2</c:v>
                </c:pt>
                <c:pt idx="2719">
                  <c:v>3.2969485225926E-2</c:v>
                </c:pt>
                <c:pt idx="2720">
                  <c:v>3.3101220425926003E-2</c:v>
                </c:pt>
                <c:pt idx="2721">
                  <c:v>3.2910692725925998E-2</c:v>
                </c:pt>
                <c:pt idx="2722">
                  <c:v>3.3042483425926E-2</c:v>
                </c:pt>
                <c:pt idx="2723">
                  <c:v>3.2983720525925998E-2</c:v>
                </c:pt>
                <c:pt idx="2724">
                  <c:v>3.3070945725925997E-2</c:v>
                </c:pt>
                <c:pt idx="2725">
                  <c:v>3.2983720525925998E-2</c:v>
                </c:pt>
                <c:pt idx="2726">
                  <c:v>3.2908843325926002E-2</c:v>
                </c:pt>
                <c:pt idx="2727">
                  <c:v>3.2997955525926E-2</c:v>
                </c:pt>
                <c:pt idx="2728">
                  <c:v>3.3042483425926E-2</c:v>
                </c:pt>
                <c:pt idx="2729">
                  <c:v>3.3085176425925997E-2</c:v>
                </c:pt>
                <c:pt idx="2730">
                  <c:v>3.3012190225925997E-2</c:v>
                </c:pt>
                <c:pt idx="2731">
                  <c:v>3.2894601525926E-2</c:v>
                </c:pt>
                <c:pt idx="2732">
                  <c:v>3.3115448025926003E-2</c:v>
                </c:pt>
                <c:pt idx="2733">
                  <c:v>3.3026424625925997E-2</c:v>
                </c:pt>
                <c:pt idx="2734">
                  <c:v>3.3012190225925997E-2</c:v>
                </c:pt>
                <c:pt idx="2735">
                  <c:v>3.3026424625925997E-2</c:v>
                </c:pt>
                <c:pt idx="2736">
                  <c:v>3.3245270225926001E-2</c:v>
                </c:pt>
                <c:pt idx="2737">
                  <c:v>3.2908843325926002E-2</c:v>
                </c:pt>
                <c:pt idx="2738">
                  <c:v>3.3010359425925999E-2</c:v>
                </c:pt>
                <c:pt idx="2739">
                  <c:v>3.3142096125926002E-2</c:v>
                </c:pt>
                <c:pt idx="2740">
                  <c:v>3.3054892525926E-2</c:v>
                </c:pt>
                <c:pt idx="2741">
                  <c:v>3.3099406825925999E-2</c:v>
                </c:pt>
                <c:pt idx="2742">
                  <c:v>3.2922160825926E-2</c:v>
                </c:pt>
                <c:pt idx="2743">
                  <c:v>3.3024596325925998E-2</c:v>
                </c:pt>
                <c:pt idx="2744">
                  <c:v>3.3010359425925999E-2</c:v>
                </c:pt>
                <c:pt idx="2745">
                  <c:v>3.2996122225926003E-2</c:v>
                </c:pt>
                <c:pt idx="2746">
                  <c:v>3.3097592025926E-2</c:v>
                </c:pt>
                <c:pt idx="2747">
                  <c:v>3.2980047725925998E-2</c:v>
                </c:pt>
                <c:pt idx="2748">
                  <c:v>3.3229257825925999E-2</c:v>
                </c:pt>
                <c:pt idx="2749">
                  <c:v>3.3081540825926001E-2</c:v>
                </c:pt>
                <c:pt idx="2750">
                  <c:v>3.3375903725925998E-2</c:v>
                </c:pt>
                <c:pt idx="2751">
                  <c:v>3.3215032625925997E-2</c:v>
                </c:pt>
                <c:pt idx="2752">
                  <c:v>3.3140288825925998E-2</c:v>
                </c:pt>
                <c:pt idx="2753">
                  <c:v>3.3154520525925997E-2</c:v>
                </c:pt>
                <c:pt idx="2754">
                  <c:v>3.3199011025925998E-2</c:v>
                </c:pt>
                <c:pt idx="2755">
                  <c:v>3.3199011025925998E-2</c:v>
                </c:pt>
                <c:pt idx="2756">
                  <c:v>3.3140288825925998E-2</c:v>
                </c:pt>
                <c:pt idx="2757">
                  <c:v>3.3051244625925999E-2</c:v>
                </c:pt>
                <c:pt idx="2758">
                  <c:v>3.3199011025925998E-2</c:v>
                </c:pt>
                <c:pt idx="2759">
                  <c:v>3.2993370025925998E-2</c:v>
                </c:pt>
                <c:pt idx="2760">
                  <c:v>3.3124246025926E-2</c:v>
                </c:pt>
                <c:pt idx="2761">
                  <c:v>3.3213238925926002E-2</c:v>
                </c:pt>
                <c:pt idx="2762">
                  <c:v>3.3124246025926E-2</c:v>
                </c:pt>
                <c:pt idx="2763">
                  <c:v>3.3241694025926E-2</c:v>
                </c:pt>
                <c:pt idx="2764">
                  <c:v>3.3314602425926002E-2</c:v>
                </c:pt>
                <c:pt idx="2765">
                  <c:v>3.3110011225926002E-2</c:v>
                </c:pt>
                <c:pt idx="2766">
                  <c:v>3.3197213725926003E-2</c:v>
                </c:pt>
                <c:pt idx="2767">
                  <c:v>3.3211444125925998E-2</c:v>
                </c:pt>
                <c:pt idx="2768">
                  <c:v>3.3578349125925999E-2</c:v>
                </c:pt>
                <c:pt idx="2769">
                  <c:v>3.3197213725926003E-2</c:v>
                </c:pt>
                <c:pt idx="2770">
                  <c:v>3.3298600425926E-2</c:v>
                </c:pt>
                <c:pt idx="2771">
                  <c:v>3.3298600425926E-2</c:v>
                </c:pt>
                <c:pt idx="2772">
                  <c:v>3.3211444125925998E-2</c:v>
                </c:pt>
                <c:pt idx="2773">
                  <c:v>3.3181182025926001E-2</c:v>
                </c:pt>
                <c:pt idx="2774">
                  <c:v>3.3209648225926001E-2</c:v>
                </c:pt>
                <c:pt idx="2775">
                  <c:v>3.3284374225925999E-2</c:v>
                </c:pt>
                <c:pt idx="2776">
                  <c:v>3.3239904125925999E-2</c:v>
                </c:pt>
                <c:pt idx="2777">
                  <c:v>3.3181182025926001E-2</c:v>
                </c:pt>
                <c:pt idx="2778">
                  <c:v>3.3136670925926003E-2</c:v>
                </c:pt>
                <c:pt idx="2779">
                  <c:v>3.3371492825925997E-2</c:v>
                </c:pt>
                <c:pt idx="2780">
                  <c:v>3.3955084525926001E-2</c:v>
                </c:pt>
                <c:pt idx="2781">
                  <c:v>3.3223880825925999E-2</c:v>
                </c:pt>
                <c:pt idx="2782">
                  <c:v>3.3252345225926003E-2</c:v>
                </c:pt>
                <c:pt idx="2783">
                  <c:v>3.3223880825925999E-2</c:v>
                </c:pt>
                <c:pt idx="2784">
                  <c:v>3.3238113225926E-2</c:v>
                </c:pt>
                <c:pt idx="2785">
                  <c:v>3.3223880825925999E-2</c:v>
                </c:pt>
                <c:pt idx="2786">
                  <c:v>3.3325276825926002E-2</c:v>
                </c:pt>
                <c:pt idx="2787">
                  <c:v>3.3207851125926002E-2</c:v>
                </c:pt>
                <c:pt idx="2788">
                  <c:v>3.3252345225926003E-2</c:v>
                </c:pt>
                <c:pt idx="2789">
                  <c:v>3.3238113225926E-2</c:v>
                </c:pt>
                <c:pt idx="2790">
                  <c:v>3.3164241225925997E-2</c:v>
                </c:pt>
                <c:pt idx="2791">
                  <c:v>3.3266576925926002E-2</c:v>
                </c:pt>
                <c:pt idx="2792">
                  <c:v>3.3192715425926E-2</c:v>
                </c:pt>
                <c:pt idx="2793">
                  <c:v>3.3164241225925997E-2</c:v>
                </c:pt>
                <c:pt idx="2794">
                  <c:v>3.3280808325926003E-2</c:v>
                </c:pt>
                <c:pt idx="2795">
                  <c:v>3.3192715425926E-2</c:v>
                </c:pt>
                <c:pt idx="2796">
                  <c:v>3.3280808325926003E-2</c:v>
                </c:pt>
                <c:pt idx="2797">
                  <c:v>3.3178478525926001E-2</c:v>
                </c:pt>
                <c:pt idx="2798">
                  <c:v>3.3351960925926002E-2</c:v>
                </c:pt>
                <c:pt idx="2799">
                  <c:v>3.3250555625926E-2</c:v>
                </c:pt>
                <c:pt idx="2800">
                  <c:v>3.32647898259259E-2</c:v>
                </c:pt>
                <c:pt idx="2801">
                  <c:v>3.3323500825926E-2</c:v>
                </c:pt>
                <c:pt idx="2802">
                  <c:v>3.3382185925925997E-2</c:v>
                </c:pt>
                <c:pt idx="2803">
                  <c:v>3.3410638625925998E-2</c:v>
                </c:pt>
                <c:pt idx="2804">
                  <c:v>3.3382185925925997E-2</c:v>
                </c:pt>
                <c:pt idx="2805">
                  <c:v>3.3293257325926001E-2</c:v>
                </c:pt>
                <c:pt idx="2806">
                  <c:v>3.32647898259259E-2</c:v>
                </c:pt>
                <c:pt idx="2807">
                  <c:v>3.3396412425926003E-2</c:v>
                </c:pt>
                <c:pt idx="2808">
                  <c:v>3.3279023725925998E-2</c:v>
                </c:pt>
                <c:pt idx="2809">
                  <c:v>3.3351960925926002E-2</c:v>
                </c:pt>
                <c:pt idx="2810">
                  <c:v>3.3366190525926001E-2</c:v>
                </c:pt>
                <c:pt idx="2811">
                  <c:v>3.3909190025926003E-2</c:v>
                </c:pt>
                <c:pt idx="2812">
                  <c:v>3.3410638625925998E-2</c:v>
                </c:pt>
                <c:pt idx="2813">
                  <c:v>3.3410638625925998E-2</c:v>
                </c:pt>
                <c:pt idx="2814">
                  <c:v>3.3556353225925997E-2</c:v>
                </c:pt>
                <c:pt idx="2815">
                  <c:v>3.3335956325926001E-2</c:v>
                </c:pt>
                <c:pt idx="2816">
                  <c:v>3.3335068625926001E-2</c:v>
                </c:pt>
                <c:pt idx="2817">
                  <c:v>3.3453315525926001E-2</c:v>
                </c:pt>
                <c:pt idx="2818">
                  <c:v>3.3439090225925998E-2</c:v>
                </c:pt>
                <c:pt idx="2819">
                  <c:v>3.3408877625926002E-2</c:v>
                </c:pt>
                <c:pt idx="2820">
                  <c:v>3.3554619225925897E-2</c:v>
                </c:pt>
                <c:pt idx="2821">
                  <c:v>3.3408877625926002E-2</c:v>
                </c:pt>
                <c:pt idx="2822">
                  <c:v>3.3364420925925897E-2</c:v>
                </c:pt>
                <c:pt idx="2823">
                  <c:v>3.3481765225925997E-2</c:v>
                </c:pt>
                <c:pt idx="2824">
                  <c:v>3.3538660925926E-2</c:v>
                </c:pt>
                <c:pt idx="2825">
                  <c:v>3.3408877625926002E-2</c:v>
                </c:pt>
                <c:pt idx="2826">
                  <c:v>3.3382185925925997E-2</c:v>
                </c:pt>
                <c:pt idx="2827">
                  <c:v>3.3437334025925997E-2</c:v>
                </c:pt>
                <c:pt idx="2828">
                  <c:v>3.3465789325925997E-2</c:v>
                </c:pt>
                <c:pt idx="2829">
                  <c:v>3.3349302225925997E-2</c:v>
                </c:pt>
                <c:pt idx="2830">
                  <c:v>3.3378652625926E-2</c:v>
                </c:pt>
                <c:pt idx="2831">
                  <c:v>3.3524437425926E-2</c:v>
                </c:pt>
                <c:pt idx="2832">
                  <c:v>3.3495989625926002E-2</c:v>
                </c:pt>
                <c:pt idx="2833">
                  <c:v>3.3480016525925999E-2</c:v>
                </c:pt>
                <c:pt idx="2834">
                  <c:v>3.3599006025925998E-2</c:v>
                </c:pt>
                <c:pt idx="2835">
                  <c:v>3.3583059725925998E-2</c:v>
                </c:pt>
                <c:pt idx="2836">
                  <c:v>3.3449807125925997E-2</c:v>
                </c:pt>
                <c:pt idx="2837">
                  <c:v>3.3480016525925999E-2</c:v>
                </c:pt>
                <c:pt idx="2838">
                  <c:v>3.3480016525925999E-2</c:v>
                </c:pt>
                <c:pt idx="2839">
                  <c:v>3.3494243425926003E-2</c:v>
                </c:pt>
                <c:pt idx="2840">
                  <c:v>3.3435576825926003E-2</c:v>
                </c:pt>
                <c:pt idx="2841">
                  <c:v>3.2389427425926001E-2</c:v>
                </c:pt>
                <c:pt idx="2842">
                  <c:v>3.3448929325925997E-2</c:v>
                </c:pt>
                <c:pt idx="2843">
                  <c:v>3.3522696225925998E-2</c:v>
                </c:pt>
                <c:pt idx="2844">
                  <c:v>3.3522696225925998E-2</c:v>
                </c:pt>
                <c:pt idx="2845">
                  <c:v>3.3492496125926002E-2</c:v>
                </c:pt>
                <c:pt idx="2846">
                  <c:v>3.3435576825926003E-2</c:v>
                </c:pt>
                <c:pt idx="2847">
                  <c:v>3.3222086225925998E-2</c:v>
                </c:pt>
                <c:pt idx="2848">
                  <c:v>3.35955519259259E-2</c:v>
                </c:pt>
                <c:pt idx="2849">
                  <c:v>3.3492496125926002E-2</c:v>
                </c:pt>
                <c:pt idx="2850">
                  <c:v>3.2477145825926E-2</c:v>
                </c:pt>
                <c:pt idx="2851">
                  <c:v>3.3492496125926002E-2</c:v>
                </c:pt>
                <c:pt idx="2852">
                  <c:v>3.3579598325925997E-2</c:v>
                </c:pt>
                <c:pt idx="2853">
                  <c:v>3.3696809625926E-2</c:v>
                </c:pt>
                <c:pt idx="2854">
                  <c:v>3.3638216925926001E-2</c:v>
                </c:pt>
                <c:pt idx="2855">
                  <c:v>3.3520953925926002E-2</c:v>
                </c:pt>
                <c:pt idx="2856">
                  <c:v>3.3565373325925997E-2</c:v>
                </c:pt>
                <c:pt idx="2857">
                  <c:v>3.3711027025926002E-2</c:v>
                </c:pt>
                <c:pt idx="2858">
                  <c:v>3.3477391425925998E-2</c:v>
                </c:pt>
                <c:pt idx="2859">
                  <c:v>3.3577866025926002E-2</c:v>
                </c:pt>
                <c:pt idx="2860">
                  <c:v>3.3593823125926001E-2</c:v>
                </c:pt>
                <c:pt idx="2861">
                  <c:v>3.3622271725926002E-2</c:v>
                </c:pt>
                <c:pt idx="2862">
                  <c:v>3.3535182425926E-2</c:v>
                </c:pt>
                <c:pt idx="2863">
                  <c:v>3.3593823125926001E-2</c:v>
                </c:pt>
                <c:pt idx="2864">
                  <c:v>3.3739460825926E-2</c:v>
                </c:pt>
                <c:pt idx="2865">
                  <c:v>3.3563638425926003E-2</c:v>
                </c:pt>
                <c:pt idx="2866">
                  <c:v>3.2354942125926003E-2</c:v>
                </c:pt>
                <c:pt idx="2867">
                  <c:v>3.3620546825926002E-2</c:v>
                </c:pt>
                <c:pt idx="2868">
                  <c:v>3.3650719125926001E-2</c:v>
                </c:pt>
                <c:pt idx="2869">
                  <c:v>3.3622271725926002E-2</c:v>
                </c:pt>
                <c:pt idx="2870">
                  <c:v>3.3577866025926002E-2</c:v>
                </c:pt>
                <c:pt idx="2871">
                  <c:v>3.3606320225926002E-2</c:v>
                </c:pt>
                <c:pt idx="2872">
                  <c:v>3.3650719125926001E-2</c:v>
                </c:pt>
                <c:pt idx="2873">
                  <c:v>3.3592093225925997E-2</c:v>
                </c:pt>
                <c:pt idx="2874">
                  <c:v>3.3592093225925997E-2</c:v>
                </c:pt>
                <c:pt idx="2875">
                  <c:v>3.3576999425925999E-2</c:v>
                </c:pt>
                <c:pt idx="2876">
                  <c:v>3.3664942425925999E-2</c:v>
                </c:pt>
                <c:pt idx="2877">
                  <c:v>3.3650719125926001E-2</c:v>
                </c:pt>
                <c:pt idx="2878">
                  <c:v>3.3591227825926002E-2</c:v>
                </c:pt>
                <c:pt idx="2879">
                  <c:v>3.3679165325925998E-2</c:v>
                </c:pt>
                <c:pt idx="2880">
                  <c:v>3.3766195625925997E-2</c:v>
                </c:pt>
                <c:pt idx="2881">
                  <c:v>3.3810540125925999E-2</c:v>
                </c:pt>
                <c:pt idx="2882">
                  <c:v>3.3693388025926002E-2</c:v>
                </c:pt>
                <c:pt idx="2883">
                  <c:v>3.3780413925925998E-2</c:v>
                </c:pt>
                <c:pt idx="2884">
                  <c:v>3.3780413925925998E-2</c:v>
                </c:pt>
                <c:pt idx="2885">
                  <c:v>3.3736054125925903E-2</c:v>
                </c:pt>
                <c:pt idx="2886">
                  <c:v>3.3736054125925903E-2</c:v>
                </c:pt>
                <c:pt idx="2887">
                  <c:v>3.3751976925925999E-2</c:v>
                </c:pt>
                <c:pt idx="2888">
                  <c:v>3.3736054125925903E-2</c:v>
                </c:pt>
                <c:pt idx="2889">
                  <c:v>3.3911710425926E-2</c:v>
                </c:pt>
                <c:pt idx="2890">
                  <c:v>3.3895825325925999E-2</c:v>
                </c:pt>
                <c:pt idx="2891">
                  <c:v>3.4233145225926E-2</c:v>
                </c:pt>
                <c:pt idx="2892">
                  <c:v>3.3720124825925998E-2</c:v>
                </c:pt>
                <c:pt idx="2893">
                  <c:v>3.3748573025926001E-2</c:v>
                </c:pt>
                <c:pt idx="2894">
                  <c:v>3.3778717525925997E-2</c:v>
                </c:pt>
                <c:pt idx="2895">
                  <c:v>3.3662365825926001E-2</c:v>
                </c:pt>
                <c:pt idx="2896">
                  <c:v>3.3748573025926001E-2</c:v>
                </c:pt>
                <c:pt idx="2897">
                  <c:v>3.3705900325925998E-2</c:v>
                </c:pt>
                <c:pt idx="2898">
                  <c:v>3.3807158225925997E-2</c:v>
                </c:pt>
                <c:pt idx="2899">
                  <c:v>3.3807158225925997E-2</c:v>
                </c:pt>
                <c:pt idx="2900">
                  <c:v>3.3792938025925999E-2</c:v>
                </c:pt>
                <c:pt idx="2901">
                  <c:v>3.3747721325926003E-2</c:v>
                </c:pt>
                <c:pt idx="2902">
                  <c:v>3.3720124825925998E-2</c:v>
                </c:pt>
                <c:pt idx="2903">
                  <c:v>3.3762796625926003E-2</c:v>
                </c:pt>
                <c:pt idx="2904">
                  <c:v>3.3720124825925998E-2</c:v>
                </c:pt>
                <c:pt idx="2905">
                  <c:v>3.3922580725926001E-2</c:v>
                </c:pt>
                <c:pt idx="2906">
                  <c:v>3.3748573025926001E-2</c:v>
                </c:pt>
                <c:pt idx="2907">
                  <c:v>3.3807158225925997E-2</c:v>
                </c:pt>
                <c:pt idx="2908">
                  <c:v>3.3849817125926003E-2</c:v>
                </c:pt>
                <c:pt idx="2909">
                  <c:v>3.3748573025926001E-2</c:v>
                </c:pt>
                <c:pt idx="2910">
                  <c:v>3.3805465625925998E-2</c:v>
                </c:pt>
                <c:pt idx="2911">
                  <c:v>3.3776170725926001E-2</c:v>
                </c:pt>
                <c:pt idx="2912">
                  <c:v>3.3819688025925998E-2</c:v>
                </c:pt>
                <c:pt idx="2913">
                  <c:v>3.3864036125925999E-2</c:v>
                </c:pt>
                <c:pt idx="2914">
                  <c:v>3.3805465625925998E-2</c:v>
                </c:pt>
                <c:pt idx="2915">
                  <c:v>3.3878254825925998E-2</c:v>
                </c:pt>
                <c:pt idx="2916">
                  <c:v>3.3819688025925998E-2</c:v>
                </c:pt>
                <c:pt idx="2917">
                  <c:v>3.3878254825925998E-2</c:v>
                </c:pt>
                <c:pt idx="2918">
                  <c:v>3.3790395025925998E-2</c:v>
                </c:pt>
                <c:pt idx="2919">
                  <c:v>3.3864036125925999E-2</c:v>
                </c:pt>
                <c:pt idx="2920">
                  <c:v>3.3906691325925997E-2</c:v>
                </c:pt>
                <c:pt idx="2921">
                  <c:v>3.3833910125926001E-2</c:v>
                </c:pt>
                <c:pt idx="2922">
                  <c:v>3.3979439025925998E-2</c:v>
                </c:pt>
                <c:pt idx="2923">
                  <c:v>3.3936795825926E-2</c:v>
                </c:pt>
                <c:pt idx="2924">
                  <c:v>3.3936795825926E-2</c:v>
                </c:pt>
                <c:pt idx="2925">
                  <c:v>3.3818842525925999E-2</c:v>
                </c:pt>
                <c:pt idx="2926">
                  <c:v>3.3906691325925997E-2</c:v>
                </c:pt>
                <c:pt idx="2927">
                  <c:v>3.3818842525925999E-2</c:v>
                </c:pt>
                <c:pt idx="2928">
                  <c:v>3.3965224925925998E-2</c:v>
                </c:pt>
                <c:pt idx="2929">
                  <c:v>3.3920909125925998E-2</c:v>
                </c:pt>
                <c:pt idx="2930">
                  <c:v>3.3906691325925997E-2</c:v>
                </c:pt>
                <c:pt idx="2931">
                  <c:v>3.3905016125925898E-2</c:v>
                </c:pt>
                <c:pt idx="2932">
                  <c:v>3.3862353425926001E-2</c:v>
                </c:pt>
                <c:pt idx="2933">
                  <c:v>3.3920909125925998E-2</c:v>
                </c:pt>
                <c:pt idx="2934">
                  <c:v>3.3890795525925999E-2</c:v>
                </c:pt>
                <c:pt idx="2935">
                  <c:v>3.3802924725925998E-2</c:v>
                </c:pt>
                <c:pt idx="2936">
                  <c:v>3.3963560725925997E-2</c:v>
                </c:pt>
                <c:pt idx="2937">
                  <c:v>3.4080572625926002E-2</c:v>
                </c:pt>
                <c:pt idx="2938">
                  <c:v>3.3905016125925898E-2</c:v>
                </c:pt>
                <c:pt idx="2939">
                  <c:v>3.3905016125925898E-2</c:v>
                </c:pt>
                <c:pt idx="2940">
                  <c:v>3.3876574625925998E-2</c:v>
                </c:pt>
                <c:pt idx="2941">
                  <c:v>3.3817150825925998E-2</c:v>
                </c:pt>
                <c:pt idx="2942">
                  <c:v>3.4050505025925999E-2</c:v>
                </c:pt>
                <c:pt idx="2943">
                  <c:v>3.3991993625925997E-2</c:v>
                </c:pt>
                <c:pt idx="2944">
                  <c:v>3.4034640725925998E-2</c:v>
                </c:pt>
                <c:pt idx="2945">
                  <c:v>3.3933456425925997E-2</c:v>
                </c:pt>
                <c:pt idx="2946">
                  <c:v>3.3947676025926E-2</c:v>
                </c:pt>
                <c:pt idx="2947">
                  <c:v>3.4020425325926001E-2</c:v>
                </c:pt>
                <c:pt idx="2948">
                  <c:v>3.4093141025925998E-2</c:v>
                </c:pt>
                <c:pt idx="2949">
                  <c:v>3.4006209625926001E-2</c:v>
                </c:pt>
                <c:pt idx="2950">
                  <c:v>3.3592093225925997E-2</c:v>
                </c:pt>
                <c:pt idx="2951">
                  <c:v>3.3961895425926002E-2</c:v>
                </c:pt>
                <c:pt idx="2952">
                  <c:v>3.3961895425926002E-2</c:v>
                </c:pt>
                <c:pt idx="2953">
                  <c:v>3.4720779325926002E-2</c:v>
                </c:pt>
                <c:pt idx="2954">
                  <c:v>3.3961062425926003E-2</c:v>
                </c:pt>
                <c:pt idx="2955">
                  <c:v>3.3976114525925999E-2</c:v>
                </c:pt>
                <c:pt idx="2956">
                  <c:v>3.3976114525925999E-2</c:v>
                </c:pt>
                <c:pt idx="2957">
                  <c:v>3.3961062425926003E-2</c:v>
                </c:pt>
                <c:pt idx="2958">
                  <c:v>3.4063070525925998E-2</c:v>
                </c:pt>
                <c:pt idx="2959">
                  <c:v>3.4032987825926002E-2</c:v>
                </c:pt>
                <c:pt idx="2960">
                  <c:v>3.4705081325926E-2</c:v>
                </c:pt>
                <c:pt idx="2961">
                  <c:v>3.4063070525925998E-2</c:v>
                </c:pt>
                <c:pt idx="2962">
                  <c:v>3.4178404925925998E-2</c:v>
                </c:pt>
                <c:pt idx="2963">
                  <c:v>3.3989502725925998E-2</c:v>
                </c:pt>
                <c:pt idx="2964">
                  <c:v>3.4077285025926003E-2</c:v>
                </c:pt>
                <c:pt idx="2965">
                  <c:v>3.4047205325925999E-2</c:v>
                </c:pt>
                <c:pt idx="2966">
                  <c:v>3.4047205325925999E-2</c:v>
                </c:pt>
                <c:pt idx="2967">
                  <c:v>3.4032987825926002E-2</c:v>
                </c:pt>
                <c:pt idx="2968">
                  <c:v>3.4032987825926002E-2</c:v>
                </c:pt>
                <c:pt idx="2969">
                  <c:v>3.4032987825926002E-2</c:v>
                </c:pt>
                <c:pt idx="2970">
                  <c:v>3.4134139925926003E-2</c:v>
                </c:pt>
                <c:pt idx="2971">
                  <c:v>3.3884914925925998E-2</c:v>
                </c:pt>
                <c:pt idx="2972">
                  <c:v>3.4047205325925999E-2</c:v>
                </c:pt>
                <c:pt idx="2973">
                  <c:v>3.4091499225925997E-2</c:v>
                </c:pt>
                <c:pt idx="2974">
                  <c:v>3.4032160925926001E-2</c:v>
                </c:pt>
                <c:pt idx="2975">
                  <c:v>3.4046379725926001E-2</c:v>
                </c:pt>
                <c:pt idx="2976">
                  <c:v>3.4118288625926002E-2</c:v>
                </c:pt>
                <c:pt idx="2977">
                  <c:v>3.4061422625925999E-2</c:v>
                </c:pt>
                <c:pt idx="2978">
                  <c:v>3.4148352825926001E-2</c:v>
                </c:pt>
                <c:pt idx="2979">
                  <c:v>3.4118288625926002E-2</c:v>
                </c:pt>
                <c:pt idx="2980">
                  <c:v>3.4016284825925898E-2</c:v>
                </c:pt>
                <c:pt idx="2981">
                  <c:v>3.4205201725925997E-2</c:v>
                </c:pt>
                <c:pt idx="2982">
                  <c:v>3.4206823725925997E-2</c:v>
                </c:pt>
                <c:pt idx="2983">
                  <c:v>3.4060598225925998E-2</c:v>
                </c:pt>
                <c:pt idx="2984">
                  <c:v>3.4190989925925903E-2</c:v>
                </c:pt>
                <c:pt idx="2985">
                  <c:v>3.4146719825926E-2</c:v>
                </c:pt>
                <c:pt idx="2986">
                  <c:v>3.41032519259259E-2</c:v>
                </c:pt>
                <c:pt idx="2987">
                  <c:v>3.3971952725926E-2</c:v>
                </c:pt>
                <c:pt idx="2988">
                  <c:v>3.4249449825926002E-2</c:v>
                </c:pt>
                <c:pt idx="2989">
                  <c:v>3.4175149825926003E-2</c:v>
                </c:pt>
                <c:pt idx="2990">
                  <c:v>3.4132504425925997E-2</c:v>
                </c:pt>
                <c:pt idx="2991">
                  <c:v>3.4118288625926002E-2</c:v>
                </c:pt>
                <c:pt idx="2992">
                  <c:v>3.4175149825926003E-2</c:v>
                </c:pt>
                <c:pt idx="2993">
                  <c:v>3.4189364325926001E-2</c:v>
                </c:pt>
                <c:pt idx="2994">
                  <c:v>3.41174692259259E-2</c:v>
                </c:pt>
                <c:pt idx="2995">
                  <c:v>3.4233624325925999E-2</c:v>
                </c:pt>
                <c:pt idx="2996">
                  <c:v>3.41174692259259E-2</c:v>
                </c:pt>
                <c:pt idx="2997">
                  <c:v>3.4146719825926E-2</c:v>
                </c:pt>
                <c:pt idx="2998">
                  <c:v>3.4262045725925998E-2</c:v>
                </c:pt>
                <c:pt idx="2999">
                  <c:v>3.4131686225926001E-2</c:v>
                </c:pt>
                <c:pt idx="3000">
                  <c:v>3.4190989925925903E-2</c:v>
                </c:pt>
                <c:pt idx="3001">
                  <c:v>3.4306280225926002E-2</c:v>
                </c:pt>
                <c:pt idx="3002">
                  <c:v>3.4232006225926002E-2</c:v>
                </c:pt>
                <c:pt idx="3003">
                  <c:v>3.4202766625926001E-2</c:v>
                </c:pt>
                <c:pt idx="3004">
                  <c:v>3.4232006225926002E-2</c:v>
                </c:pt>
                <c:pt idx="3005">
                  <c:v>3.4259625525925999E-2</c:v>
                </c:pt>
                <c:pt idx="3006">
                  <c:v>3.4374125925926001E-2</c:v>
                </c:pt>
                <c:pt idx="3007">
                  <c:v>3.4189364325926001E-2</c:v>
                </c:pt>
                <c:pt idx="3008">
                  <c:v>3.4189364325926001E-2</c:v>
                </c:pt>
                <c:pt idx="3009">
                  <c:v>3.4232006225926002E-2</c:v>
                </c:pt>
                <c:pt idx="3010">
                  <c:v>3.4276256025926002E-2</c:v>
                </c:pt>
                <c:pt idx="3011">
                  <c:v>3.4216981825926002E-2</c:v>
                </c:pt>
                <c:pt idx="3012">
                  <c:v>3.4347302725926003E-2</c:v>
                </c:pt>
                <c:pt idx="3013">
                  <c:v>3.4216981825926002E-2</c:v>
                </c:pt>
                <c:pt idx="3014">
                  <c:v>3.4245411225925997E-2</c:v>
                </c:pt>
                <c:pt idx="3015">
                  <c:v>3.4434131225926E-2</c:v>
                </c:pt>
                <c:pt idx="3016">
                  <c:v>3.4318884925926003E-2</c:v>
                </c:pt>
                <c:pt idx="3017">
                  <c:v>3.4304675525925997E-2</c:v>
                </c:pt>
                <c:pt idx="3018">
                  <c:v>3.4274645225926E-2</c:v>
                </c:pt>
                <c:pt idx="3019">
                  <c:v>3.4245411225925997E-2</c:v>
                </c:pt>
                <c:pt idx="3020">
                  <c:v>3.4105713025926E-2</c:v>
                </c:pt>
                <c:pt idx="3021">
                  <c:v>3.4318884925926003E-2</c:v>
                </c:pt>
                <c:pt idx="3022">
                  <c:v>3.4142632525926003E-2</c:v>
                </c:pt>
                <c:pt idx="3023">
                  <c:v>3.4259625525925999E-2</c:v>
                </c:pt>
                <c:pt idx="3024">
                  <c:v>3.4347302725926003E-2</c:v>
                </c:pt>
                <c:pt idx="3025">
                  <c:v>3.4347302725926003E-2</c:v>
                </c:pt>
                <c:pt idx="3026">
                  <c:v>3.4347302725926003E-2</c:v>
                </c:pt>
                <c:pt idx="3027">
                  <c:v>3.4288857725925999E-2</c:v>
                </c:pt>
                <c:pt idx="3028">
                  <c:v>3.4273839525925998E-2</c:v>
                </c:pt>
                <c:pt idx="3029">
                  <c:v>3.4303069825926E-2</c:v>
                </c:pt>
                <c:pt idx="3030">
                  <c:v>3.4388336225925999E-2</c:v>
                </c:pt>
                <c:pt idx="3031">
                  <c:v>3.4389927125925999E-2</c:v>
                </c:pt>
                <c:pt idx="3032">
                  <c:v>3.4229576925926E-2</c:v>
                </c:pt>
                <c:pt idx="3033">
                  <c:v>3.4317281625925997E-2</c:v>
                </c:pt>
                <c:pt idx="3034">
                  <c:v>3.4345704325925999E-2</c:v>
                </c:pt>
                <c:pt idx="3035">
                  <c:v>3.4316479625926002E-2</c:v>
                </c:pt>
                <c:pt idx="3036">
                  <c:v>3.4418341825925999E-2</c:v>
                </c:pt>
                <c:pt idx="3037">
                  <c:v>3.4243794025925998E-2</c:v>
                </c:pt>
                <c:pt idx="3038">
                  <c:v>3.4402546225925999E-2</c:v>
                </c:pt>
                <c:pt idx="3039">
                  <c:v>3.4432548725926E-2</c:v>
                </c:pt>
                <c:pt idx="3040">
                  <c:v>3.4359915225925998E-2</c:v>
                </c:pt>
                <c:pt idx="3041">
                  <c:v>3.4345704325925999E-2</c:v>
                </c:pt>
                <c:pt idx="3042">
                  <c:v>3.4388336225925999E-2</c:v>
                </c:pt>
                <c:pt idx="3043">
                  <c:v>3.4505148925926002E-2</c:v>
                </c:pt>
                <c:pt idx="3044">
                  <c:v>3.4432548725926E-2</c:v>
                </c:pt>
                <c:pt idx="3045">
                  <c:v>3.4519351525926001E-2</c:v>
                </c:pt>
                <c:pt idx="3046">
                  <c:v>3.4314874725926002E-2</c:v>
                </c:pt>
                <c:pt idx="3047">
                  <c:v>3.4460961725925998E-2</c:v>
                </c:pt>
                <c:pt idx="3048">
                  <c:v>3.4445174425925998E-2</c:v>
                </c:pt>
                <c:pt idx="3049">
                  <c:v>3.4604561025926003E-2</c:v>
                </c:pt>
                <c:pt idx="3050">
                  <c:v>3.4416755925926003E-2</c:v>
                </c:pt>
                <c:pt idx="3051">
                  <c:v>3.4401751625926E-2</c:v>
                </c:pt>
                <c:pt idx="3052">
                  <c:v>3.4401751625926E-2</c:v>
                </c:pt>
                <c:pt idx="3053">
                  <c:v>3.4430965325926002E-2</c:v>
                </c:pt>
                <c:pt idx="3054">
                  <c:v>3.4517784025926E-2</c:v>
                </c:pt>
                <c:pt idx="3055">
                  <c:v>3.4459383225926003E-2</c:v>
                </c:pt>
                <c:pt idx="3056">
                  <c:v>3.4414375025926001E-2</c:v>
                </c:pt>
                <c:pt idx="3057">
                  <c:v>3.4458593525926E-2</c:v>
                </c:pt>
                <c:pt idx="3058">
                  <c:v>3.4444383525925999E-2</c:v>
                </c:pt>
                <c:pt idx="3059">
                  <c:v>3.4487012725925997E-2</c:v>
                </c:pt>
                <c:pt idx="3060">
                  <c:v>3.4501221825926E-2</c:v>
                </c:pt>
                <c:pt idx="3061">
                  <c:v>3.4501221825926E-2</c:v>
                </c:pt>
                <c:pt idx="3062">
                  <c:v>3.4529639225926001E-2</c:v>
                </c:pt>
                <c:pt idx="3063">
                  <c:v>3.4499649125925999E-2</c:v>
                </c:pt>
                <c:pt idx="3064">
                  <c:v>3.4515430625925998E-2</c:v>
                </c:pt>
                <c:pt idx="3065">
                  <c:v>3.4441217325925998E-2</c:v>
                </c:pt>
                <c:pt idx="3066">
                  <c:v>3.4558055325925999E-2</c:v>
                </c:pt>
                <c:pt idx="3067">
                  <c:v>3.4615660025925997E-2</c:v>
                </c:pt>
                <c:pt idx="3068">
                  <c:v>3.4528071425926003E-2</c:v>
                </c:pt>
                <c:pt idx="3069">
                  <c:v>3.4468067225925998E-2</c:v>
                </c:pt>
                <c:pt idx="3070">
                  <c:v>3.4644070125925998E-2</c:v>
                </c:pt>
                <c:pt idx="3071">
                  <c:v>3.4672478925926002E-2</c:v>
                </c:pt>
                <c:pt idx="3072">
                  <c:v>3.4842906625925998E-2</c:v>
                </c:pt>
                <c:pt idx="3073">
                  <c:v>3.4439632525926002E-2</c:v>
                </c:pt>
                <c:pt idx="3074">
                  <c:v>3.4570702625926E-2</c:v>
                </c:pt>
                <c:pt idx="3075">
                  <c:v>3.4774947525925998E-2</c:v>
                </c:pt>
                <c:pt idx="3076">
                  <c:v>3.4569141325925999E-2</c:v>
                </c:pt>
                <c:pt idx="3077">
                  <c:v>3.4641748625925999E-2</c:v>
                </c:pt>
                <c:pt idx="3078">
                  <c:v>3.4627540025926003E-2</c:v>
                </c:pt>
                <c:pt idx="3079">
                  <c:v>3.4539148525926003E-2</c:v>
                </c:pt>
                <c:pt idx="3080">
                  <c:v>3.4539148525926003E-2</c:v>
                </c:pt>
                <c:pt idx="3081">
                  <c:v>3.4510716925925999E-2</c:v>
                </c:pt>
                <c:pt idx="3082">
                  <c:v>3.4596008125925899E-2</c:v>
                </c:pt>
                <c:pt idx="3083">
                  <c:v>3.4596008125925899E-2</c:v>
                </c:pt>
                <c:pt idx="3084">
                  <c:v>3.4566015425926001E-2</c:v>
                </c:pt>
                <c:pt idx="3085">
                  <c:v>3.4551797925925998E-2</c:v>
                </c:pt>
                <c:pt idx="3086">
                  <c:v>3.4551797925925998E-2</c:v>
                </c:pt>
                <c:pt idx="3087">
                  <c:v>3.4566015425926001E-2</c:v>
                </c:pt>
                <c:pt idx="3088">
                  <c:v>3.4608666225926003E-2</c:v>
                </c:pt>
                <c:pt idx="3089">
                  <c:v>3.4550230925925997E-2</c:v>
                </c:pt>
                <c:pt idx="3090">
                  <c:v>3.4709712825925998E-2</c:v>
                </c:pt>
                <c:pt idx="3091">
                  <c:v>3.4550230925925997E-2</c:v>
                </c:pt>
                <c:pt idx="3092">
                  <c:v>3.4637098525926002E-2</c:v>
                </c:pt>
                <c:pt idx="3093">
                  <c:v>3.4679744825926E-2</c:v>
                </c:pt>
                <c:pt idx="3094">
                  <c:v>3.4621327925926003E-2</c:v>
                </c:pt>
                <c:pt idx="3095">
                  <c:v>3.4606330225925998E-2</c:v>
                </c:pt>
                <c:pt idx="3096">
                  <c:v>3.4663982525926E-2</c:v>
                </c:pt>
                <c:pt idx="3097">
                  <c:v>3.4604771625925998E-2</c:v>
                </c:pt>
                <c:pt idx="3098">
                  <c:v>3.4618994125925999E-2</c:v>
                </c:pt>
                <c:pt idx="3099">
                  <c:v>3.4866025125926001E-2</c:v>
                </c:pt>
                <c:pt idx="3100">
                  <c:v>3.4675881125925997E-2</c:v>
                </c:pt>
                <c:pt idx="3101">
                  <c:v>3.4749283525926003E-2</c:v>
                </c:pt>
                <c:pt idx="3102">
                  <c:v>3.4821879225926E-2</c:v>
                </c:pt>
                <c:pt idx="3103">
                  <c:v>3.4690102125925999E-2</c:v>
                </c:pt>
                <c:pt idx="3104">
                  <c:v>3.4791167125925997E-2</c:v>
                </c:pt>
                <c:pt idx="3105">
                  <c:v>3.4732763325926001E-2</c:v>
                </c:pt>
                <c:pt idx="3106">
                  <c:v>3.4746983125926001E-2</c:v>
                </c:pt>
                <c:pt idx="3107">
                  <c:v>3.4731225925926E-2</c:v>
                </c:pt>
                <c:pt idx="3108">
                  <c:v>3.3749367425925998E-2</c:v>
                </c:pt>
                <c:pt idx="3109">
                  <c:v>3.4717003425925999E-2</c:v>
                </c:pt>
                <c:pt idx="3110">
                  <c:v>3.4713920525925999E-2</c:v>
                </c:pt>
                <c:pt idx="3111">
                  <c:v>3.4874947625926002E-2</c:v>
                </c:pt>
                <c:pt idx="3112">
                  <c:v>3.4701237125926002E-2</c:v>
                </c:pt>
                <c:pt idx="3113">
                  <c:v>3.4786584725926002E-2</c:v>
                </c:pt>
                <c:pt idx="3114">
                  <c:v>3.4683916625926001E-2</c:v>
                </c:pt>
                <c:pt idx="3115">
                  <c:v>3.4772360825926003E-2</c:v>
                </c:pt>
                <c:pt idx="3116">
                  <c:v>3.4786584725926002E-2</c:v>
                </c:pt>
                <c:pt idx="3117">
                  <c:v>3.4698147225925999E-2</c:v>
                </c:pt>
                <c:pt idx="3118">
                  <c:v>3.4770828825925998E-2</c:v>
                </c:pt>
                <c:pt idx="3119">
                  <c:v>3.4712377525926E-2</c:v>
                </c:pt>
                <c:pt idx="3120">
                  <c:v>3.4887654225925997E-2</c:v>
                </c:pt>
                <c:pt idx="3121">
                  <c:v>3.4740837225925997E-2</c:v>
                </c:pt>
                <c:pt idx="3122">
                  <c:v>3.4884630925926002E-2</c:v>
                </c:pt>
                <c:pt idx="3123">
                  <c:v>3.4827732325926002E-2</c:v>
                </c:pt>
                <c:pt idx="3124">
                  <c:v>3.5321975325926E-2</c:v>
                </c:pt>
                <c:pt idx="3125">
                  <c:v>3.5685670625926001E-2</c:v>
                </c:pt>
                <c:pt idx="3126">
                  <c:v>3.4796988625925999E-2</c:v>
                </c:pt>
                <c:pt idx="3127">
                  <c:v>3.4811218025926002E-2</c:v>
                </c:pt>
                <c:pt idx="3128">
                  <c:v>3.4809690825925999E-2</c:v>
                </c:pt>
                <c:pt idx="3129">
                  <c:v>3.4722751625926002E-2</c:v>
                </c:pt>
                <c:pt idx="3130">
                  <c:v>3.4838153825925998E-2</c:v>
                </c:pt>
                <c:pt idx="3131">
                  <c:v>3.4911570125926002E-2</c:v>
                </c:pt>
                <c:pt idx="3132">
                  <c:v>3.4880845925926003E-2</c:v>
                </c:pt>
                <c:pt idx="3133">
                  <c:v>3.4793928225926002E-2</c:v>
                </c:pt>
                <c:pt idx="3134">
                  <c:v>3.4981947625925998E-2</c:v>
                </c:pt>
                <c:pt idx="3135">
                  <c:v>3.4879330125925999E-2</c:v>
                </c:pt>
                <c:pt idx="3136">
                  <c:v>3.4996173125925997E-2</c:v>
                </c:pt>
                <c:pt idx="3137">
                  <c:v>3.4806633325925998E-2</c:v>
                </c:pt>
                <c:pt idx="3138">
                  <c:v>3.4966221925926001E-2</c:v>
                </c:pt>
                <c:pt idx="3139">
                  <c:v>3.4892048325926003E-2</c:v>
                </c:pt>
                <c:pt idx="3140">
                  <c:v>3.4936258625926003E-2</c:v>
                </c:pt>
                <c:pt idx="3141">
                  <c:v>3.4950489925925997E-2</c:v>
                </c:pt>
                <c:pt idx="3142">
                  <c:v>3.4789329825926002E-2</c:v>
                </c:pt>
                <c:pt idx="3143">
                  <c:v>3.4936258625926003E-2</c:v>
                </c:pt>
                <c:pt idx="3144">
                  <c:v>3.5021642225925999E-2</c:v>
                </c:pt>
                <c:pt idx="3145">
                  <c:v>3.4977452325926001E-2</c:v>
                </c:pt>
                <c:pt idx="3146">
                  <c:v>3.4933243725926003E-2</c:v>
                </c:pt>
                <c:pt idx="3147">
                  <c:v>3.4991685225926002E-2</c:v>
                </c:pt>
                <c:pt idx="3148">
                  <c:v>3.5064329925926001E-2</c:v>
                </c:pt>
                <c:pt idx="3149">
                  <c:v>3.4947480025926E-2</c:v>
                </c:pt>
                <c:pt idx="3150">
                  <c:v>3.5034382225926003E-2</c:v>
                </c:pt>
                <c:pt idx="3151">
                  <c:v>3.5002925725925997E-2</c:v>
                </c:pt>
                <c:pt idx="3152">
                  <c:v>3.5047125825926E-2</c:v>
                </c:pt>
                <c:pt idx="3153">
                  <c:v>3.4929469325925999E-2</c:v>
                </c:pt>
                <c:pt idx="3154">
                  <c:v>3.5075593325925997E-2</c:v>
                </c:pt>
                <c:pt idx="3155">
                  <c:v>3.5017163025926001E-2</c:v>
                </c:pt>
                <c:pt idx="3156">
                  <c:v>3.5016415625926001E-2</c:v>
                </c:pt>
                <c:pt idx="3157">
                  <c:v>3.5132524625925997E-2</c:v>
                </c:pt>
                <c:pt idx="3158">
                  <c:v>3.4897949125926003E-2</c:v>
                </c:pt>
                <c:pt idx="3159">
                  <c:v>3.5057641225926001E-2</c:v>
                </c:pt>
                <c:pt idx="3160">
                  <c:v>3.5130312925925999E-2</c:v>
                </c:pt>
                <c:pt idx="3161">
                  <c:v>3.5029160725925997E-2</c:v>
                </c:pt>
                <c:pt idx="3162">
                  <c:v>3.5130312925925999E-2</c:v>
                </c:pt>
                <c:pt idx="3163">
                  <c:v>3.5158784225925999E-2</c:v>
                </c:pt>
                <c:pt idx="3164">
                  <c:v>3.5027666525926003E-2</c:v>
                </c:pt>
                <c:pt idx="3165">
                  <c:v>3.5114598525926001E-2</c:v>
                </c:pt>
                <c:pt idx="3166">
                  <c:v>3.5128837125926002E-2</c:v>
                </c:pt>
                <c:pt idx="3167">
                  <c:v>3.4981929625926E-2</c:v>
                </c:pt>
                <c:pt idx="3168">
                  <c:v>3.5084636225926003E-2</c:v>
                </c:pt>
                <c:pt idx="3169">
                  <c:v>3.5185788425925998E-2</c:v>
                </c:pt>
                <c:pt idx="3170">
                  <c:v>3.5214262225926003E-2</c:v>
                </c:pt>
                <c:pt idx="3171">
                  <c:v>3.5111639025925998E-2</c:v>
                </c:pt>
                <c:pt idx="3172">
                  <c:v>3.5286889925925997E-2</c:v>
                </c:pt>
                <c:pt idx="3173">
                  <c:v>3.5125882525926001E-2</c:v>
                </c:pt>
                <c:pt idx="3174">
                  <c:v>3.5228498725925997E-2</c:v>
                </c:pt>
                <c:pt idx="3175">
                  <c:v>3.5269754225926001E-2</c:v>
                </c:pt>
                <c:pt idx="3176">
                  <c:v>3.5211337425925998E-2</c:v>
                </c:pt>
                <c:pt idx="3177">
                  <c:v>3.5372280025926003E-2</c:v>
                </c:pt>
                <c:pt idx="3178">
                  <c:v>3.5254060825925998E-2</c:v>
                </c:pt>
                <c:pt idx="3179">
                  <c:v>3.5154368725925998E-2</c:v>
                </c:pt>
                <c:pt idx="3180">
                  <c:v>3.5092197325926E-2</c:v>
                </c:pt>
                <c:pt idx="3181">
                  <c:v>3.5165667625926003E-2</c:v>
                </c:pt>
                <c:pt idx="3182">
                  <c:v>3.5209873525926E-2</c:v>
                </c:pt>
                <c:pt idx="3183">
                  <c:v>3.5107933825926002E-2</c:v>
                </c:pt>
                <c:pt idx="3184">
                  <c:v>3.5164931025926001E-2</c:v>
                </c:pt>
                <c:pt idx="3185">
                  <c:v>3.5222655025926003E-2</c:v>
                </c:pt>
                <c:pt idx="3186">
                  <c:v>3.5236901025925998E-2</c:v>
                </c:pt>
                <c:pt idx="3187">
                  <c:v>3.50764545259259E-2</c:v>
                </c:pt>
                <c:pt idx="3188">
                  <c:v>3.5293882325926E-2</c:v>
                </c:pt>
                <c:pt idx="3189">
                  <c:v>3.5206209325925997E-2</c:v>
                </c:pt>
                <c:pt idx="3190">
                  <c:v>3.5191958825925997E-2</c:v>
                </c:pt>
                <c:pt idx="3191">
                  <c:v>3.5278910825925998E-2</c:v>
                </c:pt>
                <c:pt idx="3192">
                  <c:v>3.5131993225926E-2</c:v>
                </c:pt>
                <c:pt idx="3193">
                  <c:v>3.5190488925926001E-2</c:v>
                </c:pt>
                <c:pt idx="3194">
                  <c:v>3.5146249825925999E-2</c:v>
                </c:pt>
                <c:pt idx="3195">
                  <c:v>3.5247498725926002E-2</c:v>
                </c:pt>
                <c:pt idx="3196">
                  <c:v>3.5217528325925999E-2</c:v>
                </c:pt>
                <c:pt idx="3197">
                  <c:v>3.5290252825926002E-2</c:v>
                </c:pt>
                <c:pt idx="3198">
                  <c:v>3.5159029125926E-2</c:v>
                </c:pt>
                <c:pt idx="3199">
                  <c:v>3.5347254125926E-2</c:v>
                </c:pt>
                <c:pt idx="3200">
                  <c:v>3.5290252825926002E-2</c:v>
                </c:pt>
                <c:pt idx="3201">
                  <c:v>3.5246037625925999E-2</c:v>
                </c:pt>
                <c:pt idx="3202">
                  <c:v>3.5171812125926002E-2</c:v>
                </c:pt>
                <c:pt idx="3203">
                  <c:v>3.5333004225926001E-2</c:v>
                </c:pt>
                <c:pt idx="3204">
                  <c:v>3.5112536025925997E-2</c:v>
                </c:pt>
                <c:pt idx="3205">
                  <c:v>3.5228853025926002E-2</c:v>
                </c:pt>
                <c:pt idx="3206">
                  <c:v>3.5330111025926002E-2</c:v>
                </c:pt>
                <c:pt idx="3207">
                  <c:v>3.5344365825925997E-2</c:v>
                </c:pt>
                <c:pt idx="3208">
                  <c:v>3.5271630525926002E-2</c:v>
                </c:pt>
                <c:pt idx="3209">
                  <c:v>3.5344365825925997E-2</c:v>
                </c:pt>
                <c:pt idx="3210">
                  <c:v>3.5270901025925998E-2</c:v>
                </c:pt>
                <c:pt idx="3211">
                  <c:v>3.5489735925925997E-2</c:v>
                </c:pt>
                <c:pt idx="3212">
                  <c:v>3.5356455225926002E-2</c:v>
                </c:pt>
                <c:pt idx="3213">
                  <c:v>3.5283703725925999E-2</c:v>
                </c:pt>
                <c:pt idx="3214">
                  <c:v>3.5210918625925999E-2</c:v>
                </c:pt>
                <c:pt idx="3215">
                  <c:v>3.5385690325925999E-2</c:v>
                </c:pt>
                <c:pt idx="3216">
                  <c:v>3.5399946425925997E-2</c:v>
                </c:pt>
                <c:pt idx="3217">
                  <c:v>3.5428457725926003E-2</c:v>
                </c:pt>
                <c:pt idx="3218">
                  <c:v>3.5516814825925898E-2</c:v>
                </c:pt>
                <c:pt idx="3219">
                  <c:v>3.5282245525926001E-2</c:v>
                </c:pt>
                <c:pt idx="3220">
                  <c:v>3.5340749825925999E-2</c:v>
                </c:pt>
                <c:pt idx="3221">
                  <c:v>3.5441998425925998E-2</c:v>
                </c:pt>
                <c:pt idx="3222">
                  <c:v>3.5353564825925998E-2</c:v>
                </c:pt>
                <c:pt idx="3223">
                  <c:v>3.5499730525925997E-2</c:v>
                </c:pt>
                <c:pt idx="3224">
                  <c:v>3.5469085525926002E-2</c:v>
                </c:pt>
                <c:pt idx="3225">
                  <c:v>3.5526115725925997E-2</c:v>
                </c:pt>
                <c:pt idx="3226">
                  <c:v>3.5540372425926003E-2</c:v>
                </c:pt>
                <c:pt idx="3227">
                  <c:v>3.5439137825925997E-2</c:v>
                </c:pt>
                <c:pt idx="3228">
                  <c:v>3.5467659725925998E-2</c:v>
                </c:pt>
                <c:pt idx="3229">
                  <c:v>3.5393473225926002E-2</c:v>
                </c:pt>
                <c:pt idx="3230">
                  <c:v>3.5540372425926003E-2</c:v>
                </c:pt>
                <c:pt idx="3231">
                  <c:v>3.5451969725926E-2</c:v>
                </c:pt>
                <c:pt idx="3232">
                  <c:v>3.5393473225926002E-2</c:v>
                </c:pt>
                <c:pt idx="3233">
                  <c:v>3.6441849425926001E-2</c:v>
                </c:pt>
                <c:pt idx="3234">
                  <c:v>3.5480495925926003E-2</c:v>
                </c:pt>
                <c:pt idx="3235">
                  <c:v>3.5524699825926001E-2</c:v>
                </c:pt>
                <c:pt idx="3236">
                  <c:v>3.5610250825925997E-2</c:v>
                </c:pt>
                <c:pt idx="3237">
                  <c:v>3.5551806225925998E-2</c:v>
                </c:pt>
                <c:pt idx="3238">
                  <c:v>3.5551806225925998E-2</c:v>
                </c:pt>
                <c:pt idx="3239">
                  <c:v>3.5449108125925999E-2</c:v>
                </c:pt>
                <c:pt idx="3240">
                  <c:v>3.5448392125926001E-2</c:v>
                </c:pt>
                <c:pt idx="3241">
                  <c:v>3.5548979525925999E-2</c:v>
                </c:pt>
                <c:pt idx="3242">
                  <c:v>3.5476930825925998E-2</c:v>
                </c:pt>
                <c:pt idx="3243">
                  <c:v>3.5564657025925997E-2</c:v>
                </c:pt>
                <c:pt idx="3244">
                  <c:v>3.5519736625926002E-2</c:v>
                </c:pt>
                <c:pt idx="3245">
                  <c:v>3.5563245625925999E-2</c:v>
                </c:pt>
                <c:pt idx="3246">
                  <c:v>3.5577511525926003E-2</c:v>
                </c:pt>
                <c:pt idx="3247">
                  <c:v>3.5635970625926001E-2</c:v>
                </c:pt>
                <c:pt idx="3248">
                  <c:v>3.5489774425925998E-2</c:v>
                </c:pt>
                <c:pt idx="3249">
                  <c:v>3.5619606025926003E-2</c:v>
                </c:pt>
                <c:pt idx="3250">
                  <c:v>3.5663099925925999E-2</c:v>
                </c:pt>
                <c:pt idx="3251">
                  <c:v>3.5619606025926003E-2</c:v>
                </c:pt>
                <c:pt idx="3252">
                  <c:v>3.5561126725925998E-2</c:v>
                </c:pt>
                <c:pt idx="3253">
                  <c:v>3.5458367625926003E-2</c:v>
                </c:pt>
                <c:pt idx="3254">
                  <c:v>3.5632471425926002E-2</c:v>
                </c:pt>
                <c:pt idx="3255">
                  <c:v>3.5501196725925999E-2</c:v>
                </c:pt>
                <c:pt idx="3256">
                  <c:v>3.5705196425925997E-2</c:v>
                </c:pt>
                <c:pt idx="3257">
                  <c:v>3.5602528125926E-2</c:v>
                </c:pt>
                <c:pt idx="3258">
                  <c:v>3.5689541725925998E-2</c:v>
                </c:pt>
                <c:pt idx="3259">
                  <c:v>3.5586846825926E-2</c:v>
                </c:pt>
                <c:pt idx="3260">
                  <c:v>3.5659610725926001E-2</c:v>
                </c:pt>
                <c:pt idx="3261">
                  <c:v>3.55568821259259E-2</c:v>
                </c:pt>
                <c:pt idx="3262">
                  <c:v>3.5864122425926001E-2</c:v>
                </c:pt>
                <c:pt idx="3263">
                  <c:v>3.5643940625925997E-2</c:v>
                </c:pt>
                <c:pt idx="3264">
                  <c:v>3.5599712325926E-2</c:v>
                </c:pt>
                <c:pt idx="3265">
                  <c:v>3.5512624825926001E-2</c:v>
                </c:pt>
                <c:pt idx="3266">
                  <c:v>3.5775137825926E-2</c:v>
                </c:pt>
                <c:pt idx="3267">
                  <c:v>3.5628264225926E-2</c:v>
                </c:pt>
                <c:pt idx="3268">
                  <c:v>3.5555465225926002E-2</c:v>
                </c:pt>
                <c:pt idx="3269">
                  <c:v>3.5642539725926001E-2</c:v>
                </c:pt>
                <c:pt idx="3270">
                  <c:v>3.5815192725926003E-2</c:v>
                </c:pt>
                <c:pt idx="3271">
                  <c:v>3.5626859825925901E-2</c:v>
                </c:pt>
                <c:pt idx="3272">
                  <c:v>3.5715301025926002E-2</c:v>
                </c:pt>
                <c:pt idx="3273">
                  <c:v>3.5742459625926003E-2</c:v>
                </c:pt>
                <c:pt idx="3274">
                  <c:v>3.5756732625925998E-2</c:v>
                </c:pt>
                <c:pt idx="3275">
                  <c:v>3.5742459625926003E-2</c:v>
                </c:pt>
                <c:pt idx="3276">
                  <c:v>3.5728186325925899E-2</c:v>
                </c:pt>
                <c:pt idx="3277">
                  <c:v>3.5755350725925998E-2</c:v>
                </c:pt>
                <c:pt idx="3278">
                  <c:v>3.5785277825925998E-2</c:v>
                </c:pt>
                <c:pt idx="3279">
                  <c:v>3.5813821725926002E-2</c:v>
                </c:pt>
                <c:pt idx="3280">
                  <c:v>3.5856635325925999E-2</c:v>
                </c:pt>
                <c:pt idx="3281">
                  <c:v>3.5740382625926E-2</c:v>
                </c:pt>
                <c:pt idx="3282">
                  <c:v>3.5856635325925999E-2</c:v>
                </c:pt>
                <c:pt idx="3283">
                  <c:v>3.5724717125926002E-2</c:v>
                </c:pt>
                <c:pt idx="3284">
                  <c:v>3.5783212025925999E-2</c:v>
                </c:pt>
                <c:pt idx="3285">
                  <c:v>3.5738996625926001E-2</c:v>
                </c:pt>
                <c:pt idx="3286">
                  <c:v>3.5738996625926001E-2</c:v>
                </c:pt>
                <c:pt idx="3287">
                  <c:v>3.5781833525926003E-2</c:v>
                </c:pt>
                <c:pt idx="3288">
                  <c:v>3.5767554925926003E-2</c:v>
                </c:pt>
                <c:pt idx="3289">
                  <c:v>3.5796111925926001E-2</c:v>
                </c:pt>
                <c:pt idx="3290">
                  <c:v>3.5854588225926E-2</c:v>
                </c:pt>
                <c:pt idx="3291">
                  <c:v>3.5721937225926002E-2</c:v>
                </c:pt>
                <c:pt idx="3292">
                  <c:v>3.5911683625925901E-2</c:v>
                </c:pt>
                <c:pt idx="3293">
                  <c:v>3.5809015525925997E-2</c:v>
                </c:pt>
                <c:pt idx="3294">
                  <c:v>3.5853222225925997E-2</c:v>
                </c:pt>
                <c:pt idx="3295">
                  <c:v>3.5794735025925901E-2</c:v>
                </c:pt>
                <c:pt idx="3296">
                  <c:v>3.5851855325926003E-2</c:v>
                </c:pt>
                <c:pt idx="3297">
                  <c:v>3.5821922825926E-2</c:v>
                </c:pt>
                <c:pt idx="3298">
                  <c:v>3.5763406125926003E-2</c:v>
                </c:pt>
                <c:pt idx="3299">
                  <c:v>3.5938878525925998E-2</c:v>
                </c:pt>
                <c:pt idx="3300">
                  <c:v>3.5938878525925998E-2</c:v>
                </c:pt>
                <c:pt idx="3301">
                  <c:v>3.5938878525925998E-2</c:v>
                </c:pt>
                <c:pt idx="3302">
                  <c:v>3.5967428125926001E-2</c:v>
                </c:pt>
                <c:pt idx="3303">
                  <c:v>3.5834833825925998E-2</c:v>
                </c:pt>
                <c:pt idx="3304">
                  <c:v>3.5747732225925997E-2</c:v>
                </c:pt>
                <c:pt idx="3305">
                  <c:v>3.5937526525926002E-2</c:v>
                </c:pt>
                <c:pt idx="3306">
                  <c:v>3.5950453525925997E-2</c:v>
                </c:pt>
                <c:pt idx="3307">
                  <c:v>3.5936173525925999E-2</c:v>
                </c:pt>
                <c:pt idx="3308">
                  <c:v>3.5847748525926003E-2</c:v>
                </c:pt>
                <c:pt idx="3309">
                  <c:v>3.5833461325925998E-2</c:v>
                </c:pt>
                <c:pt idx="3310">
                  <c:v>3.5920536825925997E-2</c:v>
                </c:pt>
                <c:pt idx="3311">
                  <c:v>3.5759941925925999E-2</c:v>
                </c:pt>
                <c:pt idx="3312">
                  <c:v>3.5993291525926001E-2</c:v>
                </c:pt>
                <c:pt idx="3313">
                  <c:v>3.5949102025926001E-2</c:v>
                </c:pt>
                <c:pt idx="3314">
                  <c:v>3.5890607925926001E-2</c:v>
                </c:pt>
                <c:pt idx="3315">
                  <c:v>3.5991947525926E-2</c:v>
                </c:pt>
                <c:pt idx="3316">
                  <c:v>3.5721937225926002E-2</c:v>
                </c:pt>
                <c:pt idx="3317">
                  <c:v>3.5990602625926002E-2</c:v>
                </c:pt>
                <c:pt idx="3318">
                  <c:v>3.5932786825926002E-2</c:v>
                </c:pt>
                <c:pt idx="3319">
                  <c:v>3.6210050325926002E-2</c:v>
                </c:pt>
                <c:pt idx="3320">
                  <c:v>3.5962034225925997E-2</c:v>
                </c:pt>
                <c:pt idx="3321">
                  <c:v>3.5975644525925998E-2</c:v>
                </c:pt>
                <c:pt idx="3322">
                  <c:v>3.5828650025926001E-2</c:v>
                </c:pt>
                <c:pt idx="3323">
                  <c:v>3.5917141425926002E-2</c:v>
                </c:pt>
                <c:pt idx="3324">
                  <c:v>3.6018499425925998E-2</c:v>
                </c:pt>
                <c:pt idx="3325">
                  <c:v>3.6047735625926003E-2</c:v>
                </c:pt>
                <c:pt idx="3326">
                  <c:v>3.5960007525925999E-2</c:v>
                </c:pt>
                <c:pt idx="3327">
                  <c:v>3.6090582125926002E-2</c:v>
                </c:pt>
                <c:pt idx="3328">
                  <c:v>3.6206133525925999E-2</c:v>
                </c:pt>
                <c:pt idx="3329">
                  <c:v>3.5930073025925997E-2</c:v>
                </c:pt>
                <c:pt idx="3330">
                  <c:v>3.6002870825926001E-2</c:v>
                </c:pt>
                <c:pt idx="3331">
                  <c:v>3.6075634925925998E-2</c:v>
                </c:pt>
                <c:pt idx="3332">
                  <c:v>3.6001525925926002E-2</c:v>
                </c:pt>
                <c:pt idx="3333">
                  <c:v>3.5987235925926002E-2</c:v>
                </c:pt>
                <c:pt idx="3334">
                  <c:v>3.6176266825926E-2</c:v>
                </c:pt>
                <c:pt idx="3335">
                  <c:v>3.5987235925926002E-2</c:v>
                </c:pt>
                <c:pt idx="3336">
                  <c:v>3.6030104825926001E-2</c:v>
                </c:pt>
                <c:pt idx="3337">
                  <c:v>3.6030104825926001E-2</c:v>
                </c:pt>
                <c:pt idx="3338">
                  <c:v>3.6058682625926E-2</c:v>
                </c:pt>
                <c:pt idx="3339">
                  <c:v>3.6160012525926002E-2</c:v>
                </c:pt>
                <c:pt idx="3340">
                  <c:v>3.6247011925925998E-2</c:v>
                </c:pt>
                <c:pt idx="3341">
                  <c:v>3.6085928225926003E-2</c:v>
                </c:pt>
                <c:pt idx="3342">
                  <c:v>3.6145728425925998E-2</c:v>
                </c:pt>
                <c:pt idx="3343">
                  <c:v>3.6101546925926001E-2</c:v>
                </c:pt>
                <c:pt idx="3344">
                  <c:v>3.6102874425926003E-2</c:v>
                </c:pt>
                <c:pt idx="3345">
                  <c:v>3.6188579725925998E-2</c:v>
                </c:pt>
                <c:pt idx="3346">
                  <c:v>3.6057346725925997E-2</c:v>
                </c:pt>
                <c:pt idx="3347">
                  <c:v>3.6100218525926001E-2</c:v>
                </c:pt>
                <c:pt idx="3348">
                  <c:v>3.6172981325926001E-2</c:v>
                </c:pt>
                <c:pt idx="3349">
                  <c:v>3.6172981325926001E-2</c:v>
                </c:pt>
                <c:pt idx="3350">
                  <c:v>3.6070303225925998E-2</c:v>
                </c:pt>
                <c:pt idx="3351">
                  <c:v>3.6157376625925997E-2</c:v>
                </c:pt>
                <c:pt idx="3352">
                  <c:v>3.6143087625926003E-2</c:v>
                </c:pt>
                <c:pt idx="3353">
                  <c:v>3.6157376625925997E-2</c:v>
                </c:pt>
                <c:pt idx="3354">
                  <c:v>3.6200242025925998E-2</c:v>
                </c:pt>
                <c:pt idx="3355">
                  <c:v>3.6272976425926001E-2</c:v>
                </c:pt>
                <c:pt idx="3356">
                  <c:v>3.6214529825926003E-2</c:v>
                </c:pt>
                <c:pt idx="3357">
                  <c:v>3.6184639425926E-2</c:v>
                </c:pt>
                <c:pt idx="3358">
                  <c:v>3.6272976425926001E-2</c:v>
                </c:pt>
                <c:pt idx="3359">
                  <c:v>3.6111189525925999E-2</c:v>
                </c:pt>
                <c:pt idx="3360">
                  <c:v>3.6155397225925999E-2</c:v>
                </c:pt>
                <c:pt idx="3361">
                  <c:v>3.6169689725925998E-2</c:v>
                </c:pt>
                <c:pt idx="3362">
                  <c:v>3.6213220425926E-2</c:v>
                </c:pt>
                <c:pt idx="3363">
                  <c:v>3.6139781025926E-2</c:v>
                </c:pt>
                <c:pt idx="3364">
                  <c:v>3.6212565325925997E-2</c:v>
                </c:pt>
                <c:pt idx="3365">
                  <c:v>3.6182666025926E-2</c:v>
                </c:pt>
                <c:pt idx="3366">
                  <c:v>3.6357391125926002E-2</c:v>
                </c:pt>
                <c:pt idx="3367">
                  <c:v>3.6298308325926003E-2</c:v>
                </c:pt>
                <c:pt idx="3368">
                  <c:v>3.6196960425926003E-2</c:v>
                </c:pt>
                <c:pt idx="3369">
                  <c:v>3.6298308325926003E-2</c:v>
                </c:pt>
                <c:pt idx="3370">
                  <c:v>3.6225548225926003E-2</c:v>
                </c:pt>
                <c:pt idx="3371">
                  <c:v>3.6356106625925998E-2</c:v>
                </c:pt>
                <c:pt idx="3372">
                  <c:v>3.6268427725925999E-2</c:v>
                </c:pt>
                <c:pt idx="3373">
                  <c:v>3.6297012425925999E-2</c:v>
                </c:pt>
                <c:pt idx="3374">
                  <c:v>3.6137131425925999E-2</c:v>
                </c:pt>
                <c:pt idx="3375">
                  <c:v>3.6355464125926003E-2</c:v>
                </c:pt>
                <c:pt idx="3376">
                  <c:v>3.6208629925926002E-2</c:v>
                </c:pt>
                <c:pt idx="3377">
                  <c:v>3.6208629925926002E-2</c:v>
                </c:pt>
                <c:pt idx="3378">
                  <c:v>3.6208629925926002E-2</c:v>
                </c:pt>
                <c:pt idx="3379">
                  <c:v>3.6325595925925998E-2</c:v>
                </c:pt>
                <c:pt idx="3380">
                  <c:v>3.6338597925926003E-2</c:v>
                </c:pt>
                <c:pt idx="3381">
                  <c:v>3.6265823125926001E-2</c:v>
                </c:pt>
                <c:pt idx="3382">
                  <c:v>3.6455474825926003E-2</c:v>
                </c:pt>
                <c:pt idx="3383">
                  <c:v>3.6207316125926002E-2</c:v>
                </c:pt>
                <c:pt idx="3384">
                  <c:v>3.6310010025926001E-2</c:v>
                </c:pt>
                <c:pt idx="3385">
                  <c:v>3.6308714725925902E-2</c:v>
                </c:pt>
                <c:pt idx="3386">
                  <c:v>3.6425628425925997E-2</c:v>
                </c:pt>
                <c:pt idx="3387">
                  <c:v>3.6163088225926003E-2</c:v>
                </c:pt>
                <c:pt idx="3388">
                  <c:v>3.6308714725925902E-2</c:v>
                </c:pt>
                <c:pt idx="3389">
                  <c:v>3.6234608625926E-2</c:v>
                </c:pt>
                <c:pt idx="3390">
                  <c:v>3.6395769925925997E-2</c:v>
                </c:pt>
                <c:pt idx="3391">
                  <c:v>3.6278819325925998E-2</c:v>
                </c:pt>
                <c:pt idx="3392">
                  <c:v>3.6380194625926003E-2</c:v>
                </c:pt>
                <c:pt idx="3393">
                  <c:v>3.6380194625926003E-2</c:v>
                </c:pt>
                <c:pt idx="3394">
                  <c:v>3.6233953425926002E-2</c:v>
                </c:pt>
                <c:pt idx="3395">
                  <c:v>3.6277517125926001E-2</c:v>
                </c:pt>
                <c:pt idx="3396">
                  <c:v>3.6482783125925997E-2</c:v>
                </c:pt>
                <c:pt idx="3397">
                  <c:v>3.6364613025926001E-2</c:v>
                </c:pt>
                <c:pt idx="3398">
                  <c:v>3.6451666725926E-2</c:v>
                </c:pt>
                <c:pt idx="3399">
                  <c:v>3.6393208425925999E-2</c:v>
                </c:pt>
                <c:pt idx="3400">
                  <c:v>3.6538678425926001E-2</c:v>
                </c:pt>
                <c:pt idx="3401">
                  <c:v>3.6407505625925998E-2</c:v>
                </c:pt>
                <c:pt idx="3402">
                  <c:v>3.6407505625925998E-2</c:v>
                </c:pt>
                <c:pt idx="3403">
                  <c:v>3.6552967625925997E-2</c:v>
                </c:pt>
                <c:pt idx="3404">
                  <c:v>3.6363325825926003E-2</c:v>
                </c:pt>
                <c:pt idx="3405">
                  <c:v>3.6362681825925898E-2</c:v>
                </c:pt>
                <c:pt idx="3406">
                  <c:v>3.6434824525926002E-2</c:v>
                </c:pt>
                <c:pt idx="3407">
                  <c:v>3.6651747625925997E-2</c:v>
                </c:pt>
                <c:pt idx="3408">
                  <c:v>3.6478987225925998E-2</c:v>
                </c:pt>
                <c:pt idx="3409">
                  <c:v>3.6406225925926003E-2</c:v>
                </c:pt>
                <c:pt idx="3410">
                  <c:v>3.6463421825925997E-2</c:v>
                </c:pt>
                <c:pt idx="3411">
                  <c:v>3.6449123325926001E-2</c:v>
                </c:pt>
                <c:pt idx="3412">
                  <c:v>3.6375697325926E-2</c:v>
                </c:pt>
                <c:pt idx="3413">
                  <c:v>3.6492017825926003E-2</c:v>
                </c:pt>
                <c:pt idx="3414">
                  <c:v>3.6506315425926E-2</c:v>
                </c:pt>
                <c:pt idx="3415">
                  <c:v>3.6506315425926E-2</c:v>
                </c:pt>
                <c:pt idx="3416">
                  <c:v>3.6477086025926003E-2</c:v>
                </c:pt>
                <c:pt idx="3417">
                  <c:v>3.6577798625926E-2</c:v>
                </c:pt>
                <c:pt idx="3418">
                  <c:v>3.6549206325926002E-2</c:v>
                </c:pt>
                <c:pt idx="3419">
                  <c:v>3.6549206325926002E-2</c:v>
                </c:pt>
                <c:pt idx="3420">
                  <c:v>3.6505683925926E-2</c:v>
                </c:pt>
                <c:pt idx="3421">
                  <c:v>3.6577798625926E-2</c:v>
                </c:pt>
                <c:pt idx="3422">
                  <c:v>3.6403022525925997E-2</c:v>
                </c:pt>
                <c:pt idx="3423">
                  <c:v>3.6577173425926E-2</c:v>
                </c:pt>
                <c:pt idx="3424">
                  <c:v>3.6417328125925998E-2</c:v>
                </c:pt>
                <c:pt idx="3425">
                  <c:v>3.6518721325925999E-2</c:v>
                </c:pt>
                <c:pt idx="3426">
                  <c:v>3.6649274125926001E-2</c:v>
                </c:pt>
                <c:pt idx="3427">
                  <c:v>3.6430355425926E-2</c:v>
                </c:pt>
                <c:pt idx="3428">
                  <c:v>3.6474547825925997E-2</c:v>
                </c:pt>
                <c:pt idx="3429">
                  <c:v>3.6517459225926002E-2</c:v>
                </c:pt>
                <c:pt idx="3430">
                  <c:v>3.6634359425926001E-2</c:v>
                </c:pt>
                <c:pt idx="3431">
                  <c:v>3.6620063325926003E-2</c:v>
                </c:pt>
                <c:pt idx="3432">
                  <c:v>3.6546065325925997E-2</c:v>
                </c:pt>
                <c:pt idx="3433">
                  <c:v>3.6560367925925999E-2</c:v>
                </c:pt>
                <c:pt idx="3434">
                  <c:v>3.6546065325925997E-2</c:v>
                </c:pt>
                <c:pt idx="3435">
                  <c:v>3.6662950525925997E-2</c:v>
                </c:pt>
                <c:pt idx="3436">
                  <c:v>3.6560367925925999E-2</c:v>
                </c:pt>
                <c:pt idx="3437">
                  <c:v>3.6516196225926001E-2</c:v>
                </c:pt>
                <c:pt idx="3438">
                  <c:v>3.6501890225926002E-2</c:v>
                </c:pt>
                <c:pt idx="3439">
                  <c:v>3.6573417125926003E-2</c:v>
                </c:pt>
                <c:pt idx="3440">
                  <c:v>3.6690309325925999E-2</c:v>
                </c:pt>
                <c:pt idx="3441">
                  <c:v>3.6514932225926E-2</c:v>
                </c:pt>
                <c:pt idx="3442">
                  <c:v>3.6646176925925998E-2</c:v>
                </c:pt>
                <c:pt idx="3443">
                  <c:v>3.6602025725926003E-2</c:v>
                </c:pt>
                <c:pt idx="3444">
                  <c:v>3.6587721625926002E-2</c:v>
                </c:pt>
                <c:pt idx="3445">
                  <c:v>3.6600776725926001E-2</c:v>
                </c:pt>
                <c:pt idx="3446">
                  <c:v>3.6616329625926002E-2</c:v>
                </c:pt>
                <c:pt idx="3447">
                  <c:v>3.6602025725926003E-2</c:v>
                </c:pt>
                <c:pt idx="3448">
                  <c:v>3.6643694825925999E-2</c:v>
                </c:pt>
                <c:pt idx="3449">
                  <c:v>3.6717675825925999E-2</c:v>
                </c:pt>
                <c:pt idx="3450">
                  <c:v>3.6572163125925997E-2</c:v>
                </c:pt>
                <c:pt idx="3451">
                  <c:v>3.6586470125926002E-2</c:v>
                </c:pt>
                <c:pt idx="3452">
                  <c:v>3.6600776725926001E-2</c:v>
                </c:pt>
                <c:pt idx="3453">
                  <c:v>3.6687844125926003E-2</c:v>
                </c:pt>
                <c:pt idx="3454">
                  <c:v>3.6613835725925997E-2</c:v>
                </c:pt>
                <c:pt idx="3455">
                  <c:v>3.6643694825925999E-2</c:v>
                </c:pt>
                <c:pt idx="3456">
                  <c:v>3.6658000225926003E-2</c:v>
                </c:pt>
                <c:pt idx="3457">
                  <c:v>3.6585217725926003E-2</c:v>
                </c:pt>
                <c:pt idx="3458">
                  <c:v>3.6511768025925997E-2</c:v>
                </c:pt>
                <c:pt idx="3459">
                  <c:v>3.6642452425926002E-2</c:v>
                </c:pt>
                <c:pt idx="3460">
                  <c:v>3.6554710525926001E-2</c:v>
                </c:pt>
                <c:pt idx="3461">
                  <c:v>3.6642452425926002E-2</c:v>
                </c:pt>
                <c:pt idx="3462">
                  <c:v>3.6713988925925999E-2</c:v>
                </c:pt>
                <c:pt idx="3463">
                  <c:v>3.6715218825926002E-2</c:v>
                </c:pt>
                <c:pt idx="3464">
                  <c:v>3.6641830825926001E-2</c:v>
                </c:pt>
                <c:pt idx="3465">
                  <c:v>3.6671067925925997E-2</c:v>
                </c:pt>
                <c:pt idx="3466">
                  <c:v>3.6583337225926001E-2</c:v>
                </c:pt>
                <c:pt idx="3467">
                  <c:v>3.6640587025926E-2</c:v>
                </c:pt>
                <c:pt idx="3468">
                  <c:v>3.6801037325926003E-2</c:v>
                </c:pt>
                <c:pt idx="3469">
                  <c:v>3.6699065625926001E-2</c:v>
                </c:pt>
                <c:pt idx="3470">
                  <c:v>3.6796781025925998E-2</c:v>
                </c:pt>
                <c:pt idx="3471">
                  <c:v>3.6815339325925997E-2</c:v>
                </c:pt>
                <c:pt idx="3472">
                  <c:v>3.6829641025926001E-2</c:v>
                </c:pt>
                <c:pt idx="3473">
                  <c:v>3.6756907025926003E-2</c:v>
                </c:pt>
                <c:pt idx="3474">
                  <c:v>3.6785517625926002E-2</c:v>
                </c:pt>
                <c:pt idx="3475">
                  <c:v>3.6770602125925998E-2</c:v>
                </c:pt>
                <c:pt idx="3476">
                  <c:v>3.6667970225926001E-2</c:v>
                </c:pt>
                <c:pt idx="3477">
                  <c:v>3.6813520325925997E-2</c:v>
                </c:pt>
                <c:pt idx="3478">
                  <c:v>3.6901144725925997E-2</c:v>
                </c:pt>
                <c:pt idx="3479">
                  <c:v>3.6783689725926001E-2</c:v>
                </c:pt>
                <c:pt idx="3480">
                  <c:v>3.6755071625925999E-2</c:v>
                </c:pt>
                <c:pt idx="3481">
                  <c:v>3.6797998225925999E-2</c:v>
                </c:pt>
                <c:pt idx="3482">
                  <c:v>3.6769380825925999E-2</c:v>
                </c:pt>
                <c:pt idx="3483">
                  <c:v>3.6885644725926002E-2</c:v>
                </c:pt>
                <c:pt idx="3484">
                  <c:v>3.6826614425926003E-2</c:v>
                </c:pt>
                <c:pt idx="3485">
                  <c:v>3.6899348325926E-2</c:v>
                </c:pt>
                <c:pt idx="3486">
                  <c:v>3.6840922125925997E-2</c:v>
                </c:pt>
                <c:pt idx="3487">
                  <c:v>3.6840922125925997E-2</c:v>
                </c:pt>
                <c:pt idx="3488">
                  <c:v>3.6855229425925999E-2</c:v>
                </c:pt>
                <c:pt idx="3489">
                  <c:v>3.6942258125925997E-2</c:v>
                </c:pt>
                <c:pt idx="3490">
                  <c:v>3.6883843125925998E-2</c:v>
                </c:pt>
                <c:pt idx="3491">
                  <c:v>3.6795562825925998E-2</c:v>
                </c:pt>
                <c:pt idx="3492">
                  <c:v>3.6811091725925997E-2</c:v>
                </c:pt>
                <c:pt idx="3493">
                  <c:v>3.6882640825926002E-2</c:v>
                </c:pt>
                <c:pt idx="3494">
                  <c:v>3.6941066725926001E-2</c:v>
                </c:pt>
                <c:pt idx="3495">
                  <c:v>3.6955371925926003E-2</c:v>
                </c:pt>
                <c:pt idx="3496">
                  <c:v>3.6941066725926001E-2</c:v>
                </c:pt>
                <c:pt idx="3497">
                  <c:v>3.6911258325925997E-2</c:v>
                </c:pt>
                <c:pt idx="3498">
                  <c:v>3.6854022125925999E-2</c:v>
                </c:pt>
                <c:pt idx="3499">
                  <c:v>3.6954182125926001E-2</c:v>
                </c:pt>
                <c:pt idx="3500">
                  <c:v>3.7070970725926002E-2</c:v>
                </c:pt>
                <c:pt idx="3501">
                  <c:v>3.6954182125926001E-2</c:v>
                </c:pt>
                <c:pt idx="3502">
                  <c:v>3.6895749025926003E-2</c:v>
                </c:pt>
                <c:pt idx="3503">
                  <c:v>3.7012589425926001E-2</c:v>
                </c:pt>
                <c:pt idx="3504">
                  <c:v>3.6837290025925999E-2</c:v>
                </c:pt>
                <c:pt idx="3505">
                  <c:v>3.6865919325925998E-2</c:v>
                </c:pt>
                <c:pt idx="3506">
                  <c:v>3.6793123625926002E-2</c:v>
                </c:pt>
                <c:pt idx="3507">
                  <c:v>3.6968489525925997E-2</c:v>
                </c:pt>
                <c:pt idx="3508">
                  <c:v>3.7011409625926001E-2</c:v>
                </c:pt>
                <c:pt idx="3509">
                  <c:v>3.7010228925926002E-2</c:v>
                </c:pt>
                <c:pt idx="3510">
                  <c:v>3.7010228925926002E-2</c:v>
                </c:pt>
                <c:pt idx="3511">
                  <c:v>3.7038845825926002E-2</c:v>
                </c:pt>
                <c:pt idx="3512">
                  <c:v>3.7124689025926E-2</c:v>
                </c:pt>
                <c:pt idx="3513">
                  <c:v>3.6994735925926003E-2</c:v>
                </c:pt>
                <c:pt idx="3514">
                  <c:v>3.6994735925926003E-2</c:v>
                </c:pt>
                <c:pt idx="3515">
                  <c:v>3.6936292225926003E-2</c:v>
                </c:pt>
                <c:pt idx="3516">
                  <c:v>3.6907060625925997E-2</c:v>
                </c:pt>
                <c:pt idx="3517">
                  <c:v>3.6994735925926003E-2</c:v>
                </c:pt>
                <c:pt idx="3518">
                  <c:v>3.7053153825926E-2</c:v>
                </c:pt>
                <c:pt idx="3519">
                  <c:v>3.7023358425926002E-2</c:v>
                </c:pt>
                <c:pt idx="3520">
                  <c:v>3.7140153225926002E-2</c:v>
                </c:pt>
                <c:pt idx="3521">
                  <c:v>3.6935694325926E-2</c:v>
                </c:pt>
                <c:pt idx="3522">
                  <c:v>3.6950607425925999E-2</c:v>
                </c:pt>
                <c:pt idx="3523">
                  <c:v>3.6992958125925998E-2</c:v>
                </c:pt>
                <c:pt idx="3524">
                  <c:v>3.7080599725925999E-2</c:v>
                </c:pt>
                <c:pt idx="3525">
                  <c:v>3.6992958125925998E-2</c:v>
                </c:pt>
                <c:pt idx="3526">
                  <c:v>3.6992958125925998E-2</c:v>
                </c:pt>
                <c:pt idx="3527">
                  <c:v>3.7021588125926E-2</c:v>
                </c:pt>
                <c:pt idx="3528">
                  <c:v>3.6918978825925999E-2</c:v>
                </c:pt>
                <c:pt idx="3529">
                  <c:v>3.7093741725925999E-2</c:v>
                </c:pt>
                <c:pt idx="3530">
                  <c:v>3.7181911525926002E-2</c:v>
                </c:pt>
                <c:pt idx="3531">
                  <c:v>3.7006089325926E-2</c:v>
                </c:pt>
                <c:pt idx="3532">
                  <c:v>3.7064530725925998E-2</c:v>
                </c:pt>
                <c:pt idx="3533">
                  <c:v>3.7064530725925998E-2</c:v>
                </c:pt>
                <c:pt idx="3534">
                  <c:v>3.7093157625926E-2</c:v>
                </c:pt>
                <c:pt idx="3535">
                  <c:v>3.7093157625926E-2</c:v>
                </c:pt>
                <c:pt idx="3536">
                  <c:v>3.6976263925925998E-2</c:v>
                </c:pt>
                <c:pt idx="3537">
                  <c:v>3.6807441825925998E-2</c:v>
                </c:pt>
                <c:pt idx="3538">
                  <c:v>3.7120619425926003E-2</c:v>
                </c:pt>
                <c:pt idx="3539">
                  <c:v>3.7033543925925998E-2</c:v>
                </c:pt>
                <c:pt idx="3540">
                  <c:v>3.7091988825926001E-2</c:v>
                </c:pt>
                <c:pt idx="3541">
                  <c:v>3.7237987525925997E-2</c:v>
                </c:pt>
                <c:pt idx="3542">
                  <c:v>3.7193341925926E-2</c:v>
                </c:pt>
                <c:pt idx="3543">
                  <c:v>3.7207652725926001E-2</c:v>
                </c:pt>
                <c:pt idx="3544">
                  <c:v>3.7236845025926002E-2</c:v>
                </c:pt>
                <c:pt idx="3545">
                  <c:v>3.7149248825925997E-2</c:v>
                </c:pt>
                <c:pt idx="3546">
                  <c:v>3.7149248825925997E-2</c:v>
                </c:pt>
                <c:pt idx="3547">
                  <c:v>3.6747093825926003E-2</c:v>
                </c:pt>
                <c:pt idx="3548">
                  <c:v>3.7133772025926E-2</c:v>
                </c:pt>
                <c:pt idx="3549">
                  <c:v>3.7206503925925997E-2</c:v>
                </c:pt>
                <c:pt idx="3550">
                  <c:v>3.7220816925925999E-2</c:v>
                </c:pt>
                <c:pt idx="3551">
                  <c:v>3.7191038325925997E-2</c:v>
                </c:pt>
                <c:pt idx="3552">
                  <c:v>3.7192190625925999E-2</c:v>
                </c:pt>
                <c:pt idx="3553">
                  <c:v>3.7191038325925997E-2</c:v>
                </c:pt>
                <c:pt idx="3554">
                  <c:v>3.7249441925925997E-2</c:v>
                </c:pt>
                <c:pt idx="3555">
                  <c:v>3.7059829725926002E-2</c:v>
                </c:pt>
                <c:pt idx="3556">
                  <c:v>3.7118288925925898E-2</c:v>
                </c:pt>
                <c:pt idx="3557">
                  <c:v>3.7103968725926001E-2</c:v>
                </c:pt>
                <c:pt idx="3558">
                  <c:v>3.7176722225926002E-2</c:v>
                </c:pt>
                <c:pt idx="3559">
                  <c:v>3.7219669625926002E-2</c:v>
                </c:pt>
                <c:pt idx="3560">
                  <c:v>3.7161247525925999E-2</c:v>
                </c:pt>
                <c:pt idx="3561">
                  <c:v>3.7072978225926E-2</c:v>
                </c:pt>
                <c:pt idx="3562">
                  <c:v>3.7365051025926001E-2</c:v>
                </c:pt>
                <c:pt idx="3563">
                  <c:v>3.7204203425926001E-2</c:v>
                </c:pt>
                <c:pt idx="3564">
                  <c:v>3.7072978225926E-2</c:v>
                </c:pt>
                <c:pt idx="3565">
                  <c:v>3.7160088425925997E-2</c:v>
                </c:pt>
                <c:pt idx="3566">
                  <c:v>3.7232839125926002E-2</c:v>
                </c:pt>
                <c:pt idx="3567">
                  <c:v>3.8265425525926003E-2</c:v>
                </c:pt>
                <c:pt idx="3568">
                  <c:v>3.7291242425925998E-2</c:v>
                </c:pt>
                <c:pt idx="3569">
                  <c:v>3.7305556025926001E-2</c:v>
                </c:pt>
                <c:pt idx="3570">
                  <c:v>3.7858548225925999E-2</c:v>
                </c:pt>
                <c:pt idx="3571">
                  <c:v>3.7290106725926003E-2</c:v>
                </c:pt>
                <c:pt idx="3572">
                  <c:v>3.7203051825926002E-2</c:v>
                </c:pt>
                <c:pt idx="3573">
                  <c:v>3.7158928425925997E-2</c:v>
                </c:pt>
                <c:pt idx="3574">
                  <c:v>3.7449782425925997E-2</c:v>
                </c:pt>
                <c:pt idx="3575">
                  <c:v>3.7259189425926001E-2</c:v>
                </c:pt>
                <c:pt idx="3576">
                  <c:v>3.7303288725925997E-2</c:v>
                </c:pt>
                <c:pt idx="3577">
                  <c:v>3.7288970125926003E-2</c:v>
                </c:pt>
                <c:pt idx="3578">
                  <c:v>3.7244867325926002E-2</c:v>
                </c:pt>
                <c:pt idx="3579">
                  <c:v>3.8263515525926002E-2</c:v>
                </c:pt>
                <c:pt idx="3580">
                  <c:v>3.7259189425926001E-2</c:v>
                </c:pt>
                <c:pt idx="3581">
                  <c:v>3.7287832625925998E-2</c:v>
                </c:pt>
                <c:pt idx="3582">
                  <c:v>3.7287832625925998E-2</c:v>
                </c:pt>
                <c:pt idx="3583">
                  <c:v>3.7302153725925997E-2</c:v>
                </c:pt>
                <c:pt idx="3584">
                  <c:v>3.7287832625925998E-2</c:v>
                </c:pt>
                <c:pt idx="3585">
                  <c:v>3.7418940625926003E-2</c:v>
                </c:pt>
                <c:pt idx="3586">
                  <c:v>3.7374877225926001E-2</c:v>
                </c:pt>
                <c:pt idx="3587">
                  <c:v>3.7417826525925998E-2</c:v>
                </c:pt>
                <c:pt idx="3588">
                  <c:v>3.7330795125925999E-2</c:v>
                </c:pt>
                <c:pt idx="3589">
                  <c:v>3.7432142325926003E-2</c:v>
                </c:pt>
                <c:pt idx="3590">
                  <c:v>3.7388074025925998E-2</c:v>
                </c:pt>
                <c:pt idx="3591">
                  <c:v>3.7401833825925997E-2</c:v>
                </c:pt>
                <c:pt idx="3592">
                  <c:v>3.7286124725925997E-2</c:v>
                </c:pt>
                <c:pt idx="3593">
                  <c:v>3.7329098425926001E-2</c:v>
                </c:pt>
                <c:pt idx="3594">
                  <c:v>3.7329098425926001E-2</c:v>
                </c:pt>
                <c:pt idx="3595">
                  <c:v>3.7358872325926003E-2</c:v>
                </c:pt>
                <c:pt idx="3596">
                  <c:v>3.7343422325926003E-2</c:v>
                </c:pt>
                <c:pt idx="3597">
                  <c:v>3.7387513625926003E-2</c:v>
                </c:pt>
                <c:pt idx="3598">
                  <c:v>3.7459665625926002E-2</c:v>
                </c:pt>
                <c:pt idx="3599">
                  <c:v>3.7416153725926E-2</c:v>
                </c:pt>
                <c:pt idx="3600">
                  <c:v>3.7386392325925999E-2</c:v>
                </c:pt>
                <c:pt idx="3601">
                  <c:v>3.7386392325925999E-2</c:v>
                </c:pt>
                <c:pt idx="3602">
                  <c:v>3.7342292625925998E-2</c:v>
                </c:pt>
                <c:pt idx="3603">
                  <c:v>3.7881455325926003E-2</c:v>
                </c:pt>
                <c:pt idx="3604">
                  <c:v>3.7502066525925998E-2</c:v>
                </c:pt>
                <c:pt idx="3605">
                  <c:v>3.7356618725926001E-2</c:v>
                </c:pt>
                <c:pt idx="3606">
                  <c:v>3.7429359525926E-2</c:v>
                </c:pt>
                <c:pt idx="3607">
                  <c:v>3.7443681325926001E-2</c:v>
                </c:pt>
                <c:pt idx="3608">
                  <c:v>3.7502066525925998E-2</c:v>
                </c:pt>
                <c:pt idx="3609">
                  <c:v>3.7530701625925998E-2</c:v>
                </c:pt>
                <c:pt idx="3610">
                  <c:v>3.7516384225926E-2</c:v>
                </c:pt>
                <c:pt idx="3611">
                  <c:v>3.7545018725925999E-2</c:v>
                </c:pt>
                <c:pt idx="3612">
                  <c:v>3.7326833025926001E-2</c:v>
                </c:pt>
                <c:pt idx="3613">
                  <c:v>3.7530701625925998E-2</c:v>
                </c:pt>
                <c:pt idx="3614">
                  <c:v>3.7428244825926001E-2</c:v>
                </c:pt>
                <c:pt idx="3615">
                  <c:v>3.7442569025925999E-2</c:v>
                </c:pt>
                <c:pt idx="3616">
                  <c:v>3.7456893025926002E-2</c:v>
                </c:pt>
                <c:pt idx="3617">
                  <c:v>3.7441455925926001E-2</c:v>
                </c:pt>
                <c:pt idx="3618">
                  <c:v>3.7587968125925998E-2</c:v>
                </c:pt>
                <c:pt idx="3619">
                  <c:v>3.7529605325926002E-2</c:v>
                </c:pt>
                <c:pt idx="3620">
                  <c:v>3.7586881825925997E-2</c:v>
                </c:pt>
                <c:pt idx="3621">
                  <c:v>3.7485540025926002E-2</c:v>
                </c:pt>
                <c:pt idx="3622">
                  <c:v>3.7455782425926003E-2</c:v>
                </c:pt>
                <c:pt idx="3623">
                  <c:v>3.7484434425926E-2</c:v>
                </c:pt>
                <c:pt idx="3624">
                  <c:v>3.7601200125926E-2</c:v>
                </c:pt>
                <c:pt idx="3625">
                  <c:v>3.7586881825925997E-2</c:v>
                </c:pt>
                <c:pt idx="3626">
                  <c:v>3.7630914625926E-2</c:v>
                </c:pt>
                <c:pt idx="3627">
                  <c:v>3.7542830225925999E-2</c:v>
                </c:pt>
                <c:pt idx="3628">
                  <c:v>3.7601200125926E-2</c:v>
                </c:pt>
                <c:pt idx="3629">
                  <c:v>3.7601200125926E-2</c:v>
                </c:pt>
                <c:pt idx="3630">
                  <c:v>3.7483327925925999E-2</c:v>
                </c:pt>
                <c:pt idx="3631">
                  <c:v>3.7628756225925999E-2</c:v>
                </c:pt>
                <c:pt idx="3632">
                  <c:v>3.7600115425925999E-2</c:v>
                </c:pt>
                <c:pt idx="3633">
                  <c:v>3.7424895225926E-2</c:v>
                </c:pt>
                <c:pt idx="3634">
                  <c:v>3.7511983625925997E-2</c:v>
                </c:pt>
                <c:pt idx="3635">
                  <c:v>3.7570382925926002E-2</c:v>
                </c:pt>
                <c:pt idx="3636">
                  <c:v>3.7657395725926003E-2</c:v>
                </c:pt>
                <c:pt idx="3637">
                  <c:v>3.7496551025926E-2</c:v>
                </c:pt>
                <c:pt idx="3638">
                  <c:v>3.7496551025926E-2</c:v>
                </c:pt>
                <c:pt idx="3639">
                  <c:v>3.7583617525925997E-2</c:v>
                </c:pt>
                <c:pt idx="3640">
                  <c:v>3.7583617525925997E-2</c:v>
                </c:pt>
                <c:pt idx="3641">
                  <c:v>3.7641998025926E-2</c:v>
                </c:pt>
                <c:pt idx="3642">
                  <c:v>3.75108813259259E-2</c:v>
                </c:pt>
                <c:pt idx="3643">
                  <c:v>3.7583617525925997E-2</c:v>
                </c:pt>
                <c:pt idx="3644">
                  <c:v>3.7612268925926E-2</c:v>
                </c:pt>
                <c:pt idx="3645">
                  <c:v>3.7495998325925997E-2</c:v>
                </c:pt>
                <c:pt idx="3646">
                  <c:v>3.7525211225926003E-2</c:v>
                </c:pt>
                <c:pt idx="3647">
                  <c:v>3.7640919125926001E-2</c:v>
                </c:pt>
                <c:pt idx="3648">
                  <c:v>3.7582527725925997E-2</c:v>
                </c:pt>
                <c:pt idx="3649">
                  <c:v>3.7611184125925998E-2</c:v>
                </c:pt>
                <c:pt idx="3650">
                  <c:v>3.7669567925925997E-2</c:v>
                </c:pt>
                <c:pt idx="3651">
                  <c:v>3.7596856025926002E-2</c:v>
                </c:pt>
                <c:pt idx="3652">
                  <c:v>3.7611184125925998E-2</c:v>
                </c:pt>
                <c:pt idx="3653">
                  <c:v>3.7654166325925997E-2</c:v>
                </c:pt>
                <c:pt idx="3654">
                  <c:v>3.7682819625925998E-2</c:v>
                </c:pt>
                <c:pt idx="3655">
                  <c:v>3.7726861925925899E-2</c:v>
                </c:pt>
                <c:pt idx="3656">
                  <c:v>3.7682819625925998E-2</c:v>
                </c:pt>
                <c:pt idx="3657">
                  <c:v>3.7654166325925997E-2</c:v>
                </c:pt>
                <c:pt idx="3658">
                  <c:v>3.7682819625925998E-2</c:v>
                </c:pt>
                <c:pt idx="3659">
                  <c:v>3.7639299025925999E-2</c:v>
                </c:pt>
                <c:pt idx="3660">
                  <c:v>3.7682819625925998E-2</c:v>
                </c:pt>
                <c:pt idx="3661">
                  <c:v>3.7667955425925999E-2</c:v>
                </c:pt>
                <c:pt idx="3662">
                  <c:v>3.7653627325925997E-2</c:v>
                </c:pt>
                <c:pt idx="3663">
                  <c:v>3.7710937625925998E-2</c:v>
                </c:pt>
                <c:pt idx="3664">
                  <c:v>3.7754447325925998E-2</c:v>
                </c:pt>
                <c:pt idx="3665">
                  <c:v>3.7754447325925998E-2</c:v>
                </c:pt>
                <c:pt idx="3666">
                  <c:v>3.7842478925926001E-2</c:v>
                </c:pt>
                <c:pt idx="3667">
                  <c:v>3.7710937625925998E-2</c:v>
                </c:pt>
                <c:pt idx="3668">
                  <c:v>3.7608468125925998E-2</c:v>
                </c:pt>
                <c:pt idx="3669">
                  <c:v>3.7798472425926002E-2</c:v>
                </c:pt>
                <c:pt idx="3670">
                  <c:v>3.7797420125925997E-2</c:v>
                </c:pt>
                <c:pt idx="3671">
                  <c:v>3.7782568425925998E-2</c:v>
                </c:pt>
                <c:pt idx="3672">
                  <c:v>3.7782568425925998E-2</c:v>
                </c:pt>
                <c:pt idx="3673">
                  <c:v>3.7782568425925998E-2</c:v>
                </c:pt>
                <c:pt idx="3674">
                  <c:v>3.7724198225926001E-2</c:v>
                </c:pt>
                <c:pt idx="3675">
                  <c:v>3.7825543125926002E-2</c:v>
                </c:pt>
                <c:pt idx="3676">
                  <c:v>3.7782568425925998E-2</c:v>
                </c:pt>
                <c:pt idx="3677">
                  <c:v>3.7752855925925997E-2</c:v>
                </c:pt>
                <c:pt idx="3678">
                  <c:v>3.7752855925925997E-2</c:v>
                </c:pt>
                <c:pt idx="3679">
                  <c:v>3.7811218525925998E-2</c:v>
                </c:pt>
                <c:pt idx="3680">
                  <c:v>3.7839867425926002E-2</c:v>
                </c:pt>
                <c:pt idx="3681">
                  <c:v>3.7767184225926002E-2</c:v>
                </c:pt>
                <c:pt idx="3682">
                  <c:v>3.7854191425925998E-2</c:v>
                </c:pt>
                <c:pt idx="3683">
                  <c:v>3.7737462725925999E-2</c:v>
                </c:pt>
                <c:pt idx="3684">
                  <c:v>3.7854191425925998E-2</c:v>
                </c:pt>
                <c:pt idx="3685">
                  <c:v>3.7838821325926003E-2</c:v>
                </c:pt>
                <c:pt idx="3686">
                  <c:v>3.7838821325926003E-2</c:v>
                </c:pt>
                <c:pt idx="3687">
                  <c:v>3.7707729025926E-2</c:v>
                </c:pt>
                <c:pt idx="3688">
                  <c:v>3.7838821325926003E-2</c:v>
                </c:pt>
                <c:pt idx="3689">
                  <c:v>3.7881799825926002E-2</c:v>
                </c:pt>
                <c:pt idx="3690">
                  <c:v>3.7810167425926001E-2</c:v>
                </c:pt>
                <c:pt idx="3691">
                  <c:v>3.7750731025926E-2</c:v>
                </c:pt>
                <c:pt idx="3692">
                  <c:v>3.7809115425926E-2</c:v>
                </c:pt>
                <c:pt idx="3693">
                  <c:v>3.7925806625925998E-2</c:v>
                </c:pt>
                <c:pt idx="3694">
                  <c:v>3.7881799825926002E-2</c:v>
                </c:pt>
                <c:pt idx="3695">
                  <c:v>3.7853147825925998E-2</c:v>
                </c:pt>
                <c:pt idx="3696">
                  <c:v>3.7924775525925998E-2</c:v>
                </c:pt>
                <c:pt idx="3697">
                  <c:v>3.7837774325925999E-2</c:v>
                </c:pt>
                <c:pt idx="3698">
                  <c:v>3.7793730125926003E-2</c:v>
                </c:pt>
                <c:pt idx="3699">
                  <c:v>3.7662565725926002E-2</c:v>
                </c:pt>
                <c:pt idx="3700">
                  <c:v>3.7880760325926001E-2</c:v>
                </c:pt>
                <c:pt idx="3701">
                  <c:v>3.7983093125926001E-2</c:v>
                </c:pt>
                <c:pt idx="3702">
                  <c:v>3.7967748425925998E-2</c:v>
                </c:pt>
                <c:pt idx="3703">
                  <c:v>3.7895088425926003E-2</c:v>
                </c:pt>
                <c:pt idx="3704">
                  <c:v>3.8153931625926001E-2</c:v>
                </c:pt>
                <c:pt idx="3705">
                  <c:v>3.7879720025926003E-2</c:v>
                </c:pt>
                <c:pt idx="3706">
                  <c:v>3.7909416125926E-2</c:v>
                </c:pt>
                <c:pt idx="3707">
                  <c:v>3.7778338625926E-2</c:v>
                </c:pt>
                <c:pt idx="3708">
                  <c:v>3.7909416125926E-2</c:v>
                </c:pt>
                <c:pt idx="3709">
                  <c:v>3.7865389125925998E-2</c:v>
                </c:pt>
                <c:pt idx="3710">
                  <c:v>3.7792673925926001E-2</c:v>
                </c:pt>
                <c:pt idx="3711">
                  <c:v>3.7821343425926003E-2</c:v>
                </c:pt>
                <c:pt idx="3712">
                  <c:v>3.7938070625926003E-2</c:v>
                </c:pt>
                <c:pt idx="3713">
                  <c:v>3.7982072025926003E-2</c:v>
                </c:pt>
                <c:pt idx="3714">
                  <c:v>3.7894050525926003E-2</c:v>
                </c:pt>
                <c:pt idx="3715">
                  <c:v>3.7966723925926003E-2</c:v>
                </c:pt>
                <c:pt idx="3716">
                  <c:v>3.7878678825926E-2</c:v>
                </c:pt>
                <c:pt idx="3717">
                  <c:v>3.7820291325926E-2</c:v>
                </c:pt>
                <c:pt idx="3718">
                  <c:v>3.7995375925926E-2</c:v>
                </c:pt>
                <c:pt idx="3719">
                  <c:v>3.7937040325926E-2</c:v>
                </c:pt>
                <c:pt idx="3720">
                  <c:v>3.7965698625925998E-2</c:v>
                </c:pt>
                <c:pt idx="3721">
                  <c:v>3.7995375925926E-2</c:v>
                </c:pt>
                <c:pt idx="3722">
                  <c:v>3.7936009125925998E-2</c:v>
                </c:pt>
                <c:pt idx="3723">
                  <c:v>3.8038351625925997E-2</c:v>
                </c:pt>
                <c:pt idx="3724">
                  <c:v>3.7936009125925998E-2</c:v>
                </c:pt>
                <c:pt idx="3725">
                  <c:v>3.7965698625925998E-2</c:v>
                </c:pt>
                <c:pt idx="3726">
                  <c:v>3.8052676225926001E-2</c:v>
                </c:pt>
                <c:pt idx="3727">
                  <c:v>3.7936009125925998E-2</c:v>
                </c:pt>
                <c:pt idx="3728">
                  <c:v>3.7848964625925997E-2</c:v>
                </c:pt>
                <c:pt idx="3729">
                  <c:v>3.7994355625925999E-2</c:v>
                </c:pt>
                <c:pt idx="3730">
                  <c:v>3.7934977025925999E-2</c:v>
                </c:pt>
                <c:pt idx="3731">
                  <c:v>3.7906307525925997E-2</c:v>
                </c:pt>
                <c:pt idx="3732">
                  <c:v>3.7950340925926002E-2</c:v>
                </c:pt>
                <c:pt idx="3733">
                  <c:v>3.7934977025925999E-2</c:v>
                </c:pt>
                <c:pt idx="3734">
                  <c:v>3.8212189325926002E-2</c:v>
                </c:pt>
                <c:pt idx="3735">
                  <c:v>3.8036325125926002E-2</c:v>
                </c:pt>
                <c:pt idx="3736">
                  <c:v>3.8094645425925999E-2</c:v>
                </c:pt>
                <c:pt idx="3737">
                  <c:v>3.8036325125926002E-2</c:v>
                </c:pt>
                <c:pt idx="3738">
                  <c:v>3.8007665025926E-2</c:v>
                </c:pt>
                <c:pt idx="3739">
                  <c:v>3.8036325125926002E-2</c:v>
                </c:pt>
                <c:pt idx="3740">
                  <c:v>3.7992312425926003E-2</c:v>
                </c:pt>
                <c:pt idx="3741">
                  <c:v>3.7934460725926003E-2</c:v>
                </c:pt>
                <c:pt idx="3742">
                  <c:v>3.8036325125926002E-2</c:v>
                </c:pt>
                <c:pt idx="3743">
                  <c:v>3.7977466425925997E-2</c:v>
                </c:pt>
                <c:pt idx="3744">
                  <c:v>3.8006645425926001E-2</c:v>
                </c:pt>
                <c:pt idx="3745">
                  <c:v>3.7991801025926003E-2</c:v>
                </c:pt>
                <c:pt idx="3746">
                  <c:v>3.8020978225925997E-2</c:v>
                </c:pt>
                <c:pt idx="3747">
                  <c:v>3.7947765325926003E-2</c:v>
                </c:pt>
                <c:pt idx="3748">
                  <c:v>3.7991801025926003E-2</c:v>
                </c:pt>
                <c:pt idx="3749">
                  <c:v>3.8049642725926001E-2</c:v>
                </c:pt>
                <c:pt idx="3750">
                  <c:v>3.8063974525925998E-2</c:v>
                </c:pt>
                <c:pt idx="3751">
                  <c:v>3.8034803025926003E-2</c:v>
                </c:pt>
                <c:pt idx="3752">
                  <c:v>3.8180595825925999E-2</c:v>
                </c:pt>
                <c:pt idx="3753">
                  <c:v>3.7742731125926E-2</c:v>
                </c:pt>
                <c:pt idx="3754">
                  <c:v>3.8078306025925997E-2</c:v>
                </c:pt>
                <c:pt idx="3755">
                  <c:v>3.8235441625926E-2</c:v>
                </c:pt>
                <c:pt idx="3756">
                  <c:v>3.8063469425925998E-2</c:v>
                </c:pt>
                <c:pt idx="3757">
                  <c:v>3.8150953225926001E-2</c:v>
                </c:pt>
                <c:pt idx="3758">
                  <c:v>3.8005114525925997E-2</c:v>
                </c:pt>
                <c:pt idx="3759">
                  <c:v>3.8106968025926002E-2</c:v>
                </c:pt>
                <c:pt idx="3760">
                  <c:v>3.8135628825925999E-2</c:v>
                </c:pt>
                <c:pt idx="3761">
                  <c:v>3.8179607125926003E-2</c:v>
                </c:pt>
                <c:pt idx="3762">
                  <c:v>3.8193933625925998E-2</c:v>
                </c:pt>
                <c:pt idx="3763">
                  <c:v>3.8048123025926001E-2</c:v>
                </c:pt>
                <c:pt idx="3764">
                  <c:v>3.8353420725925999E-2</c:v>
                </c:pt>
                <c:pt idx="3765">
                  <c:v>3.8120798525926002E-2</c:v>
                </c:pt>
                <c:pt idx="3766">
                  <c:v>3.8106466725925998E-2</c:v>
                </c:pt>
                <c:pt idx="3767">
                  <c:v>3.8135130025926001E-2</c:v>
                </c:pt>
                <c:pt idx="3768">
                  <c:v>3.8309500425925999E-2</c:v>
                </c:pt>
                <c:pt idx="3769">
                  <c:v>3.8178617625925997E-2</c:v>
                </c:pt>
                <c:pt idx="3770">
                  <c:v>3.8178617625925997E-2</c:v>
                </c:pt>
                <c:pt idx="3771">
                  <c:v>3.8222585625926002E-2</c:v>
                </c:pt>
                <c:pt idx="3772">
                  <c:v>3.8178122525925902E-2</c:v>
                </c:pt>
                <c:pt idx="3773">
                  <c:v>3.8178617625925997E-2</c:v>
                </c:pt>
                <c:pt idx="3774">
                  <c:v>3.8090122125926003E-2</c:v>
                </c:pt>
                <c:pt idx="3775">
                  <c:v>3.8163792025925999E-2</c:v>
                </c:pt>
                <c:pt idx="3776">
                  <c:v>3.8091128725926002E-2</c:v>
                </c:pt>
                <c:pt idx="3777">
                  <c:v>3.8148465325926001E-2</c:v>
                </c:pt>
                <c:pt idx="3778">
                  <c:v>3.8235441625926E-2</c:v>
                </c:pt>
                <c:pt idx="3779">
                  <c:v>3.8148465325926001E-2</c:v>
                </c:pt>
                <c:pt idx="3780">
                  <c:v>3.8250259425925998E-2</c:v>
                </c:pt>
                <c:pt idx="3781">
                  <c:v>3.8118796025926001E-2</c:v>
                </c:pt>
                <c:pt idx="3782">
                  <c:v>3.8118796025926001E-2</c:v>
                </c:pt>
                <c:pt idx="3783">
                  <c:v>3.8177131825925997E-2</c:v>
                </c:pt>
                <c:pt idx="3784">
                  <c:v>3.8221112325926003E-2</c:v>
                </c:pt>
                <c:pt idx="3785">
                  <c:v>3.8177131825925997E-2</c:v>
                </c:pt>
                <c:pt idx="3786">
                  <c:v>3.8351504325926003E-2</c:v>
                </c:pt>
                <c:pt idx="3787">
                  <c:v>3.8235441625926E-2</c:v>
                </c:pt>
                <c:pt idx="3788">
                  <c:v>3.8249770625926001E-2</c:v>
                </c:pt>
                <c:pt idx="3789">
                  <c:v>3.8264586825925997E-2</c:v>
                </c:pt>
                <c:pt idx="3790">
                  <c:v>3.8074774625925997E-2</c:v>
                </c:pt>
                <c:pt idx="3791">
                  <c:v>3.8248792325925998E-2</c:v>
                </c:pt>
                <c:pt idx="3792">
                  <c:v>3.8249770625926001E-2</c:v>
                </c:pt>
                <c:pt idx="3793">
                  <c:v>3.8278427625926002E-2</c:v>
                </c:pt>
                <c:pt idx="3794">
                  <c:v>3.8204810325926E-2</c:v>
                </c:pt>
                <c:pt idx="3795">
                  <c:v>3.8234460825925999E-2</c:v>
                </c:pt>
                <c:pt idx="3796">
                  <c:v>3.8220129025926003E-2</c:v>
                </c:pt>
                <c:pt idx="3797">
                  <c:v>3.8248792325925998E-2</c:v>
                </c:pt>
                <c:pt idx="3798">
                  <c:v>3.8350064725925899E-2</c:v>
                </c:pt>
                <c:pt idx="3799">
                  <c:v>3.8321410825926001E-2</c:v>
                </c:pt>
                <c:pt idx="3800">
                  <c:v>3.8321410825926001E-2</c:v>
                </c:pt>
                <c:pt idx="3801">
                  <c:v>3.8248792325925998E-2</c:v>
                </c:pt>
                <c:pt idx="3802">
                  <c:v>3.8219144925925999E-2</c:v>
                </c:pt>
                <c:pt idx="3803">
                  <c:v>3.8277454325925997E-2</c:v>
                </c:pt>
                <c:pt idx="3804">
                  <c:v>3.8320445025925999E-2</c:v>
                </c:pt>
                <c:pt idx="3805">
                  <c:v>3.8233479225926001E-2</c:v>
                </c:pt>
                <c:pt idx="3806">
                  <c:v>3.8203822825926E-2</c:v>
                </c:pt>
                <c:pt idx="3807">
                  <c:v>3.8277454325925997E-2</c:v>
                </c:pt>
                <c:pt idx="3808">
                  <c:v>3.8262146825925998E-2</c:v>
                </c:pt>
                <c:pt idx="3809">
                  <c:v>3.8306115125926E-2</c:v>
                </c:pt>
                <c:pt idx="3810">
                  <c:v>3.8350064725925899E-2</c:v>
                </c:pt>
                <c:pt idx="3811">
                  <c:v>3.8262146825925998E-2</c:v>
                </c:pt>
                <c:pt idx="3812">
                  <c:v>3.8334774625926001E-2</c:v>
                </c:pt>
                <c:pt idx="3813">
                  <c:v>3.8087096825926002E-2</c:v>
                </c:pt>
                <c:pt idx="3814">
                  <c:v>3.8407368725925997E-2</c:v>
                </c:pt>
                <c:pt idx="3815">
                  <c:v>3.8290813325926001E-2</c:v>
                </c:pt>
                <c:pt idx="3816">
                  <c:v>3.8232496725925998E-2</c:v>
                </c:pt>
                <c:pt idx="3817">
                  <c:v>3.8349103925925998E-2</c:v>
                </c:pt>
                <c:pt idx="3818">
                  <c:v>3.8349103925925998E-2</c:v>
                </c:pt>
                <c:pt idx="3819">
                  <c:v>3.8334774625926001E-2</c:v>
                </c:pt>
                <c:pt idx="3820">
                  <c:v>3.8421694025925997E-2</c:v>
                </c:pt>
                <c:pt idx="3821">
                  <c:v>3.8392089925926E-2</c:v>
                </c:pt>
                <c:pt idx="3822">
                  <c:v>3.8421694025925997E-2</c:v>
                </c:pt>
                <c:pt idx="3823">
                  <c:v>3.8436018925925998E-2</c:v>
                </c:pt>
                <c:pt idx="3824">
                  <c:v>3.8289840825926E-2</c:v>
                </c:pt>
                <c:pt idx="3825">
                  <c:v>3.8377761625926002E-2</c:v>
                </c:pt>
                <c:pt idx="3826">
                  <c:v>3.8333810525926E-2</c:v>
                </c:pt>
                <c:pt idx="3827">
                  <c:v>3.8478991725925997E-2</c:v>
                </c:pt>
                <c:pt idx="3828">
                  <c:v>3.8275505225926001E-2</c:v>
                </c:pt>
                <c:pt idx="3829">
                  <c:v>3.8304176025926E-2</c:v>
                </c:pt>
                <c:pt idx="3830">
                  <c:v>3.8362473825925898E-2</c:v>
                </c:pt>
                <c:pt idx="3831">
                  <c:v>3.8304176025926E-2</c:v>
                </c:pt>
                <c:pt idx="3832">
                  <c:v>3.8406418025926002E-2</c:v>
                </c:pt>
                <c:pt idx="3833">
                  <c:v>3.8376805025925997E-2</c:v>
                </c:pt>
                <c:pt idx="3834">
                  <c:v>3.8332845625926003E-2</c:v>
                </c:pt>
                <c:pt idx="3835">
                  <c:v>3.8332845625926003E-2</c:v>
                </c:pt>
                <c:pt idx="3836">
                  <c:v>3.8405466425926002E-2</c:v>
                </c:pt>
                <c:pt idx="3837">
                  <c:v>3.8376805025925997E-2</c:v>
                </c:pt>
                <c:pt idx="3838">
                  <c:v>3.8376805025925997E-2</c:v>
                </c:pt>
                <c:pt idx="3839">
                  <c:v>3.8376805025925997E-2</c:v>
                </c:pt>
                <c:pt idx="3840">
                  <c:v>3.8391135825926001E-2</c:v>
                </c:pt>
                <c:pt idx="3841">
                  <c:v>3.8463727025926001E-2</c:v>
                </c:pt>
                <c:pt idx="3842">
                  <c:v>3.8536284525926001E-2</c:v>
                </c:pt>
                <c:pt idx="3843">
                  <c:v>3.8361513825926001E-2</c:v>
                </c:pt>
                <c:pt idx="3844">
                  <c:v>3.8303205225926E-2</c:v>
                </c:pt>
                <c:pt idx="3845">
                  <c:v>3.8361513825926001E-2</c:v>
                </c:pt>
                <c:pt idx="3846">
                  <c:v>3.8259211825926003E-2</c:v>
                </c:pt>
                <c:pt idx="3847">
                  <c:v>3.8448456125925901E-2</c:v>
                </c:pt>
                <c:pt idx="3848">
                  <c:v>3.8390180925925999E-2</c:v>
                </c:pt>
                <c:pt idx="3849">
                  <c:v>3.8492379625925999E-2</c:v>
                </c:pt>
                <c:pt idx="3850">
                  <c:v>3.8564929025926002E-2</c:v>
                </c:pt>
                <c:pt idx="3851">
                  <c:v>3.8492379625925999E-2</c:v>
                </c:pt>
                <c:pt idx="3852">
                  <c:v>3.8331879725925999E-2</c:v>
                </c:pt>
                <c:pt idx="3853">
                  <c:v>3.8360553025925899E-2</c:v>
                </c:pt>
                <c:pt idx="3854">
                  <c:v>3.8462785425926002E-2</c:v>
                </c:pt>
                <c:pt idx="3855">
                  <c:v>3.8448456125925901E-2</c:v>
                </c:pt>
                <c:pt idx="3856">
                  <c:v>3.8462785425926002E-2</c:v>
                </c:pt>
                <c:pt idx="3857">
                  <c:v>3.8418846625925998E-2</c:v>
                </c:pt>
                <c:pt idx="3858">
                  <c:v>3.8389225125925998E-2</c:v>
                </c:pt>
                <c:pt idx="3859">
                  <c:v>3.8578330025925998E-2</c:v>
                </c:pt>
                <c:pt idx="3860">
                  <c:v>3.8506705525925999E-2</c:v>
                </c:pt>
                <c:pt idx="3861">
                  <c:v>3.8477114425926003E-2</c:v>
                </c:pt>
                <c:pt idx="3862">
                  <c:v>3.8636534825926001E-2</c:v>
                </c:pt>
                <c:pt idx="3863">
                  <c:v>3.8477114425926003E-2</c:v>
                </c:pt>
                <c:pt idx="3864">
                  <c:v>3.8520099425925998E-2</c:v>
                </c:pt>
                <c:pt idx="3865">
                  <c:v>3.8549681125926001E-2</c:v>
                </c:pt>
                <c:pt idx="3866">
                  <c:v>3.8593572325926001E-2</c:v>
                </c:pt>
                <c:pt idx="3867">
                  <c:v>3.8534427125926002E-2</c:v>
                </c:pt>
                <c:pt idx="3868">
                  <c:v>3.8433179125925997E-2</c:v>
                </c:pt>
                <c:pt idx="3869">
                  <c:v>3.8534427125926002E-2</c:v>
                </c:pt>
                <c:pt idx="3870">
                  <c:v>3.8592654025926001E-2</c:v>
                </c:pt>
                <c:pt idx="3871">
                  <c:v>3.8520099425925998E-2</c:v>
                </c:pt>
                <c:pt idx="3872">
                  <c:v>3.8447511225925997E-2</c:v>
                </c:pt>
                <c:pt idx="3873">
                  <c:v>3.8592654025926001E-2</c:v>
                </c:pt>
                <c:pt idx="3874">
                  <c:v>3.8635624025925998E-2</c:v>
                </c:pt>
                <c:pt idx="3875">
                  <c:v>3.8461843025926E-2</c:v>
                </c:pt>
                <c:pt idx="3876">
                  <c:v>3.8505771425925997E-2</c:v>
                </c:pt>
                <c:pt idx="3877">
                  <c:v>3.8592654025926001E-2</c:v>
                </c:pt>
                <c:pt idx="3878">
                  <c:v>3.8520099425925998E-2</c:v>
                </c:pt>
                <c:pt idx="3879">
                  <c:v>3.8592654025926001E-2</c:v>
                </c:pt>
                <c:pt idx="3880">
                  <c:v>3.8534427125926002E-2</c:v>
                </c:pt>
                <c:pt idx="3881">
                  <c:v>3.8417895925926003E-2</c:v>
                </c:pt>
                <c:pt idx="3882">
                  <c:v>3.8606977725926001E-2</c:v>
                </c:pt>
                <c:pt idx="3883">
                  <c:v>3.8520099425925998E-2</c:v>
                </c:pt>
                <c:pt idx="3884">
                  <c:v>3.8665174925925999E-2</c:v>
                </c:pt>
                <c:pt idx="3885">
                  <c:v>3.8592654025926001E-2</c:v>
                </c:pt>
                <c:pt idx="3886">
                  <c:v>3.8476174425925998E-2</c:v>
                </c:pt>
                <c:pt idx="3887">
                  <c:v>3.8548754525926002E-2</c:v>
                </c:pt>
                <c:pt idx="3888">
                  <c:v>3.8548754525926002E-2</c:v>
                </c:pt>
                <c:pt idx="3889">
                  <c:v>3.8577408425926003E-2</c:v>
                </c:pt>
                <c:pt idx="3890">
                  <c:v>3.8606977725926001E-2</c:v>
                </c:pt>
                <c:pt idx="3891">
                  <c:v>3.8534427125926002E-2</c:v>
                </c:pt>
                <c:pt idx="3892">
                  <c:v>3.8722451525926002E-2</c:v>
                </c:pt>
                <c:pt idx="3893">
                  <c:v>3.8694263925926002E-2</c:v>
                </c:pt>
                <c:pt idx="3894">
                  <c:v>3.8548754525926002E-2</c:v>
                </c:pt>
                <c:pt idx="3895">
                  <c:v>3.8548754525926002E-2</c:v>
                </c:pt>
                <c:pt idx="3896">
                  <c:v>3.8737216125925997E-2</c:v>
                </c:pt>
                <c:pt idx="3897">
                  <c:v>3.8621301025926001E-2</c:v>
                </c:pt>
                <c:pt idx="3898">
                  <c:v>3.8708581625925997E-2</c:v>
                </c:pt>
                <c:pt idx="3899">
                  <c:v>3.8417895925926003E-2</c:v>
                </c:pt>
                <c:pt idx="3900">
                  <c:v>3.8490505625926E-2</c:v>
                </c:pt>
                <c:pt idx="3901">
                  <c:v>3.8679494525925902E-2</c:v>
                </c:pt>
                <c:pt idx="3902">
                  <c:v>3.8665627525925998E-2</c:v>
                </c:pt>
                <c:pt idx="3903">
                  <c:v>3.8693813825926002E-2</c:v>
                </c:pt>
                <c:pt idx="3904">
                  <c:v>3.8535356225926E-2</c:v>
                </c:pt>
                <c:pt idx="3905">
                  <c:v>3.8564005725925998E-2</c:v>
                </c:pt>
                <c:pt idx="3906">
                  <c:v>3.8649946825925999E-2</c:v>
                </c:pt>
                <c:pt idx="3907">
                  <c:v>3.8679945925926003E-2</c:v>
                </c:pt>
                <c:pt idx="3908">
                  <c:v>3.8679494525925902E-2</c:v>
                </c:pt>
                <c:pt idx="3909">
                  <c:v>3.8665174925925999E-2</c:v>
                </c:pt>
                <c:pt idx="3910">
                  <c:v>3.8649946825925999E-2</c:v>
                </c:pt>
                <c:pt idx="3911">
                  <c:v>3.8621301025926001E-2</c:v>
                </c:pt>
                <c:pt idx="3912">
                  <c:v>3.8665174925925999E-2</c:v>
                </c:pt>
                <c:pt idx="3913">
                  <c:v>3.8708132825926E-2</c:v>
                </c:pt>
                <c:pt idx="3914">
                  <c:v>3.8722899025926003E-2</c:v>
                </c:pt>
                <c:pt idx="3915">
                  <c:v>3.8708581625925997E-2</c:v>
                </c:pt>
                <c:pt idx="3916">
                  <c:v>3.8679494525925902E-2</c:v>
                </c:pt>
                <c:pt idx="3917">
                  <c:v>3.8781050125926003E-2</c:v>
                </c:pt>
                <c:pt idx="3918">
                  <c:v>3.8679494525925902E-2</c:v>
                </c:pt>
                <c:pt idx="3919">
                  <c:v>3.8926743825926001E-2</c:v>
                </c:pt>
                <c:pt idx="3920">
                  <c:v>3.8621301025926001E-2</c:v>
                </c:pt>
                <c:pt idx="3921">
                  <c:v>3.8679494525925902E-2</c:v>
                </c:pt>
                <c:pt idx="3922">
                  <c:v>3.8868662425926001E-2</c:v>
                </c:pt>
                <c:pt idx="3923">
                  <c:v>3.8563081625925998E-2</c:v>
                </c:pt>
                <c:pt idx="3924">
                  <c:v>3.8839175525926001E-2</c:v>
                </c:pt>
                <c:pt idx="3925">
                  <c:v>3.8693813825926002E-2</c:v>
                </c:pt>
                <c:pt idx="3926">
                  <c:v>3.9462591125925997E-2</c:v>
                </c:pt>
                <c:pt idx="3927">
                  <c:v>3.8766736525926E-2</c:v>
                </c:pt>
                <c:pt idx="3928">
                  <c:v>3.8708581625925997E-2</c:v>
                </c:pt>
                <c:pt idx="3929">
                  <c:v>3.8664269225926001E-2</c:v>
                </c:pt>
                <c:pt idx="3930">
                  <c:v>3.8650855025926002E-2</c:v>
                </c:pt>
                <c:pt idx="3931">
                  <c:v>3.8693813825926002E-2</c:v>
                </c:pt>
                <c:pt idx="3932">
                  <c:v>3.8824865625925999E-2</c:v>
                </c:pt>
                <c:pt idx="3933">
                  <c:v>3.8853485125925999E-2</c:v>
                </c:pt>
                <c:pt idx="3934">
                  <c:v>3.8766736525926E-2</c:v>
                </c:pt>
                <c:pt idx="3935">
                  <c:v>3.8722899025926003E-2</c:v>
                </c:pt>
                <c:pt idx="3936">
                  <c:v>3.8881237125925998E-2</c:v>
                </c:pt>
                <c:pt idx="3937">
                  <c:v>3.8708581625925997E-2</c:v>
                </c:pt>
                <c:pt idx="3938">
                  <c:v>3.8824865625925999E-2</c:v>
                </c:pt>
                <c:pt idx="3939">
                  <c:v>3.8867794425926E-2</c:v>
                </c:pt>
                <c:pt idx="3940">
                  <c:v>3.8679494525925902E-2</c:v>
                </c:pt>
                <c:pt idx="3941">
                  <c:v>3.8766736525926E-2</c:v>
                </c:pt>
                <c:pt idx="3942">
                  <c:v>3.8925886525925997E-2</c:v>
                </c:pt>
                <c:pt idx="3943">
                  <c:v>3.8795363525925997E-2</c:v>
                </c:pt>
                <c:pt idx="3944">
                  <c:v>3.8766736525926E-2</c:v>
                </c:pt>
                <c:pt idx="3945">
                  <c:v>3.8795363525925997E-2</c:v>
                </c:pt>
                <c:pt idx="3946">
                  <c:v>3.8693813825926002E-2</c:v>
                </c:pt>
                <c:pt idx="3947">
                  <c:v>3.8737216125925997E-2</c:v>
                </c:pt>
                <c:pt idx="3948">
                  <c:v>3.8708581625925997E-2</c:v>
                </c:pt>
                <c:pt idx="3949">
                  <c:v>3.8809676525925998E-2</c:v>
                </c:pt>
                <c:pt idx="3950">
                  <c:v>3.8708132825926E-2</c:v>
                </c:pt>
                <c:pt idx="3951">
                  <c:v>3.8722899025926003E-2</c:v>
                </c:pt>
                <c:pt idx="3952">
                  <c:v>3.8781050125926003E-2</c:v>
                </c:pt>
                <c:pt idx="3953">
                  <c:v>3.8824865625925999E-2</c:v>
                </c:pt>
                <c:pt idx="3954">
                  <c:v>3.8810555325925998E-2</c:v>
                </c:pt>
                <c:pt idx="3955">
                  <c:v>3.8722451525926002E-2</c:v>
                </c:pt>
                <c:pt idx="3956">
                  <c:v>3.8824865625925999E-2</c:v>
                </c:pt>
                <c:pt idx="3957">
                  <c:v>3.9086128225925998E-2</c:v>
                </c:pt>
                <c:pt idx="3958">
                  <c:v>3.8955349025925998E-2</c:v>
                </c:pt>
                <c:pt idx="3959">
                  <c:v>3.8752422525925999E-2</c:v>
                </c:pt>
                <c:pt idx="3960">
                  <c:v>3.8824865625925999E-2</c:v>
                </c:pt>
                <c:pt idx="3961">
                  <c:v>3.8897275125926001E-2</c:v>
                </c:pt>
                <c:pt idx="3962">
                  <c:v>3.8665627525925998E-2</c:v>
                </c:pt>
                <c:pt idx="3963">
                  <c:v>3.8824865625925999E-2</c:v>
                </c:pt>
                <c:pt idx="3964">
                  <c:v>3.8882968925925999E-2</c:v>
                </c:pt>
                <c:pt idx="3965">
                  <c:v>3.8839175525926001E-2</c:v>
                </c:pt>
                <c:pt idx="3966">
                  <c:v>3.8868662425926001E-2</c:v>
                </c:pt>
                <c:pt idx="3967">
                  <c:v>3.8752422525925999E-2</c:v>
                </c:pt>
                <c:pt idx="3968">
                  <c:v>3.9028114825925997E-2</c:v>
                </c:pt>
                <c:pt idx="3969">
                  <c:v>3.9069757425925999E-2</c:v>
                </c:pt>
                <c:pt idx="3970">
                  <c:v>3.8795363525925997E-2</c:v>
                </c:pt>
                <c:pt idx="3971">
                  <c:v>3.8810555325925998E-2</c:v>
                </c:pt>
                <c:pt idx="3972">
                  <c:v>3.8708132825926E-2</c:v>
                </c:pt>
                <c:pt idx="3973">
                  <c:v>3.8941046525925997E-2</c:v>
                </c:pt>
                <c:pt idx="3974">
                  <c:v>3.8897275125926001E-2</c:v>
                </c:pt>
                <c:pt idx="3975">
                  <c:v>3.8897275125926001E-2</c:v>
                </c:pt>
                <c:pt idx="3976">
                  <c:v>3.8983952925925998E-2</c:v>
                </c:pt>
                <c:pt idx="3977">
                  <c:v>3.8897275125926001E-2</c:v>
                </c:pt>
                <c:pt idx="3978">
                  <c:v>3.8941046525925997E-2</c:v>
                </c:pt>
                <c:pt idx="3979">
                  <c:v>3.8912440725925999E-2</c:v>
                </c:pt>
                <c:pt idx="3980">
                  <c:v>3.8824865625925999E-2</c:v>
                </c:pt>
                <c:pt idx="3981">
                  <c:v>3.8810555325925998E-2</c:v>
                </c:pt>
                <c:pt idx="3982">
                  <c:v>3.8926743825926001E-2</c:v>
                </c:pt>
                <c:pt idx="3983">
                  <c:v>3.8839175525926001E-2</c:v>
                </c:pt>
                <c:pt idx="3984">
                  <c:v>3.8969651125926E-2</c:v>
                </c:pt>
                <c:pt idx="3985">
                  <c:v>3.8912440725925999E-2</c:v>
                </c:pt>
                <c:pt idx="3986">
                  <c:v>3.8955349025925998E-2</c:v>
                </c:pt>
                <c:pt idx="3987">
                  <c:v>3.8868662425926001E-2</c:v>
                </c:pt>
                <c:pt idx="3988">
                  <c:v>3.9506147125925997E-2</c:v>
                </c:pt>
                <c:pt idx="3989">
                  <c:v>3.8854355625925999E-2</c:v>
                </c:pt>
                <c:pt idx="3990">
                  <c:v>3.8999098425925999E-2</c:v>
                </c:pt>
                <c:pt idx="3991">
                  <c:v>3.8898137325926001E-2</c:v>
                </c:pt>
                <c:pt idx="3992">
                  <c:v>3.8999098425925999E-2</c:v>
                </c:pt>
                <c:pt idx="3993">
                  <c:v>3.8926743825926001E-2</c:v>
                </c:pt>
                <c:pt idx="3994">
                  <c:v>3.8999098425925999E-2</c:v>
                </c:pt>
                <c:pt idx="3995">
                  <c:v>3.8969651125926E-2</c:v>
                </c:pt>
                <c:pt idx="3996">
                  <c:v>3.8854355625925999E-2</c:v>
                </c:pt>
                <c:pt idx="3997">
                  <c:v>3.8984799425926003E-2</c:v>
                </c:pt>
                <c:pt idx="3998">
                  <c:v>3.8926743825926001E-2</c:v>
                </c:pt>
                <c:pt idx="3999">
                  <c:v>3.8984799425926003E-2</c:v>
                </c:pt>
                <c:pt idx="4000">
                  <c:v>3.8898137325926001E-2</c:v>
                </c:pt>
                <c:pt idx="4001">
                  <c:v>3.8985222325926001E-2</c:v>
                </c:pt>
                <c:pt idx="4002">
                  <c:v>3.8956200425925999E-2</c:v>
                </c:pt>
                <c:pt idx="4003">
                  <c:v>3.8985222325926001E-2</c:v>
                </c:pt>
                <c:pt idx="4004">
                  <c:v>3.8999520125926002E-2</c:v>
                </c:pt>
                <c:pt idx="4005">
                  <c:v>3.8956200425925999E-2</c:v>
                </c:pt>
                <c:pt idx="4006">
                  <c:v>3.8898137325926001E-2</c:v>
                </c:pt>
                <c:pt idx="4007">
                  <c:v>3.8913728825926003E-2</c:v>
                </c:pt>
                <c:pt idx="4008">
                  <c:v>3.8985222325926001E-2</c:v>
                </c:pt>
                <c:pt idx="4009">
                  <c:v>3.8956200425925999E-2</c:v>
                </c:pt>
                <c:pt idx="4010">
                  <c:v>3.8942327125925998E-2</c:v>
                </c:pt>
                <c:pt idx="4011">
                  <c:v>3.8898137325926001E-2</c:v>
                </c:pt>
                <c:pt idx="4012">
                  <c:v>3.9028952625925997E-2</c:v>
                </c:pt>
                <c:pt idx="4013">
                  <c:v>3.8970924325925999E-2</c:v>
                </c:pt>
                <c:pt idx="4014">
                  <c:v>3.8912440725925999E-2</c:v>
                </c:pt>
                <c:pt idx="4015">
                  <c:v>3.9058373025925998E-2</c:v>
                </c:pt>
                <c:pt idx="4016">
                  <c:v>3.9000362925925999E-2</c:v>
                </c:pt>
                <c:pt idx="4017">
                  <c:v>3.9463348625926001E-2</c:v>
                </c:pt>
                <c:pt idx="4018">
                  <c:v>3.8840920625926E-2</c:v>
                </c:pt>
                <c:pt idx="4019">
                  <c:v>3.9058373025925998E-2</c:v>
                </c:pt>
                <c:pt idx="4020">
                  <c:v>3.8884697525926E-2</c:v>
                </c:pt>
                <c:pt idx="4021">
                  <c:v>3.9028952625925997E-2</c:v>
                </c:pt>
                <c:pt idx="4022">
                  <c:v>3.9000362925925999E-2</c:v>
                </c:pt>
                <c:pt idx="4023">
                  <c:v>3.9058373025925998E-2</c:v>
                </c:pt>
                <c:pt idx="4024">
                  <c:v>3.8970924325925999E-2</c:v>
                </c:pt>
                <c:pt idx="4025">
                  <c:v>3.9102069725925899E-2</c:v>
                </c:pt>
                <c:pt idx="4026">
                  <c:v>3.9116357525926002E-2</c:v>
                </c:pt>
                <c:pt idx="4027">
                  <c:v>3.8928028125926002E-2</c:v>
                </c:pt>
                <c:pt idx="4028">
                  <c:v>3.9044081525925999E-2</c:v>
                </c:pt>
                <c:pt idx="4029">
                  <c:v>3.9116357525926002E-2</c:v>
                </c:pt>
                <c:pt idx="4030">
                  <c:v>3.9102069725925899E-2</c:v>
                </c:pt>
                <c:pt idx="4031">
                  <c:v>3.9058373025925998E-2</c:v>
                </c:pt>
                <c:pt idx="4032">
                  <c:v>3.9015497425925999E-2</c:v>
                </c:pt>
                <c:pt idx="4033">
                  <c:v>3.8971772025925999E-2</c:v>
                </c:pt>
                <c:pt idx="4034">
                  <c:v>3.9087781525925999E-2</c:v>
                </c:pt>
                <c:pt idx="4035">
                  <c:v>3.9189407525926E-2</c:v>
                </c:pt>
                <c:pt idx="4036">
                  <c:v>3.9029789625926001E-2</c:v>
                </c:pt>
                <c:pt idx="4037">
                  <c:v>3.9001204925926E-2</c:v>
                </c:pt>
                <c:pt idx="4038">
                  <c:v>3.9073493125925902E-2</c:v>
                </c:pt>
                <c:pt idx="4039">
                  <c:v>3.8885129125926003E-2</c:v>
                </c:pt>
                <c:pt idx="4040">
                  <c:v>3.9001204925926E-2</c:v>
                </c:pt>
                <c:pt idx="4041">
                  <c:v>3.9087781525925999E-2</c:v>
                </c:pt>
                <c:pt idx="4042">
                  <c:v>3.8971772025925999E-2</c:v>
                </c:pt>
                <c:pt idx="4043">
                  <c:v>3.9117178025926E-2</c:v>
                </c:pt>
                <c:pt idx="4044">
                  <c:v>3.9087781525925999E-2</c:v>
                </c:pt>
                <c:pt idx="4045">
                  <c:v>3.9087781525925999E-2</c:v>
                </c:pt>
                <c:pt idx="4046">
                  <c:v>3.9015497425925999E-2</c:v>
                </c:pt>
                <c:pt idx="4047">
                  <c:v>3.9001204925926E-2</c:v>
                </c:pt>
                <c:pt idx="4048">
                  <c:v>3.9102892725926E-2</c:v>
                </c:pt>
                <c:pt idx="4049">
                  <c:v>3.9131463125925997E-2</c:v>
                </c:pt>
                <c:pt idx="4050">
                  <c:v>3.9073493125925902E-2</c:v>
                </c:pt>
                <c:pt idx="4051">
                  <c:v>3.9044915225926E-2</c:v>
                </c:pt>
                <c:pt idx="4052">
                  <c:v>3.9175126225925901E-2</c:v>
                </c:pt>
                <c:pt idx="4053">
                  <c:v>3.9044915225926E-2</c:v>
                </c:pt>
                <c:pt idx="4054">
                  <c:v>3.8986912125925997E-2</c:v>
                </c:pt>
                <c:pt idx="4055">
                  <c:v>3.8847003125925997E-2</c:v>
                </c:pt>
                <c:pt idx="4056">
                  <c:v>3.9044915225926E-2</c:v>
                </c:pt>
                <c:pt idx="4057">
                  <c:v>3.9075148225925997E-2</c:v>
                </c:pt>
                <c:pt idx="4058">
                  <c:v>3.9160844525925997E-2</c:v>
                </c:pt>
                <c:pt idx="4059">
                  <c:v>3.9161250425925997E-2</c:v>
                </c:pt>
                <c:pt idx="4060">
                  <c:v>3.9088607025926002E-2</c:v>
                </c:pt>
                <c:pt idx="4061">
                  <c:v>3.9060034725926E-2</c:v>
                </c:pt>
                <c:pt idx="4062">
                  <c:v>3.9175126225925901E-2</c:v>
                </c:pt>
                <c:pt idx="4063">
                  <c:v>3.9146969725925997E-2</c:v>
                </c:pt>
                <c:pt idx="4064">
                  <c:v>3.9234245925926003E-2</c:v>
                </c:pt>
                <c:pt idx="4065">
                  <c:v>3.9075148225925997E-2</c:v>
                </c:pt>
                <c:pt idx="4066">
                  <c:v>3.9118407325926002E-2</c:v>
                </c:pt>
                <c:pt idx="4067">
                  <c:v>3.9045748125925997E-2</c:v>
                </c:pt>
                <c:pt idx="4068">
                  <c:v>3.9045748125925997E-2</c:v>
                </c:pt>
                <c:pt idx="4069">
                  <c:v>3.8959174225925999E-2</c:v>
                </c:pt>
                <c:pt idx="4070">
                  <c:v>3.9103714925926E-2</c:v>
                </c:pt>
                <c:pt idx="4071">
                  <c:v>3.9045748125925997E-2</c:v>
                </c:pt>
                <c:pt idx="4072">
                  <c:v>3.9146969725925997E-2</c:v>
                </c:pt>
                <c:pt idx="4073">
                  <c:v>3.9132688725925999E-2</c:v>
                </c:pt>
                <c:pt idx="4074">
                  <c:v>3.9162061525926002E-2</c:v>
                </c:pt>
                <c:pt idx="4075">
                  <c:v>3.9205697225925998E-2</c:v>
                </c:pt>
                <c:pt idx="4076">
                  <c:v>3.9104125725926003E-2</c:v>
                </c:pt>
                <c:pt idx="4077">
                  <c:v>3.9176339425926E-2</c:v>
                </c:pt>
                <c:pt idx="4078">
                  <c:v>3.9075561525925999E-2</c:v>
                </c:pt>
                <c:pt idx="4079">
                  <c:v>3.9104125725926003E-2</c:v>
                </c:pt>
                <c:pt idx="4080">
                  <c:v>3.9162061525926002E-2</c:v>
                </c:pt>
                <c:pt idx="4081">
                  <c:v>3.9060864425925997E-2</c:v>
                </c:pt>
                <c:pt idx="4082">
                  <c:v>3.9075561525925999E-2</c:v>
                </c:pt>
                <c:pt idx="4083">
                  <c:v>3.9046580325925902E-2</c:v>
                </c:pt>
                <c:pt idx="4084">
                  <c:v>3.9061278925926E-2</c:v>
                </c:pt>
                <c:pt idx="4085">
                  <c:v>3.9147783325926E-2</c:v>
                </c:pt>
                <c:pt idx="4086">
                  <c:v>3.9235043125926003E-2</c:v>
                </c:pt>
                <c:pt idx="4087">
                  <c:v>3.9133504725925999E-2</c:v>
                </c:pt>
                <c:pt idx="4088">
                  <c:v>3.9162871825926003E-2</c:v>
                </c:pt>
                <c:pt idx="4089">
                  <c:v>3.9263585625926002E-2</c:v>
                </c:pt>
                <c:pt idx="4090">
                  <c:v>3.9191422425925999E-2</c:v>
                </c:pt>
                <c:pt idx="4091">
                  <c:v>3.9162871825926003E-2</c:v>
                </c:pt>
                <c:pt idx="4092">
                  <c:v>3.9235043125926003E-2</c:v>
                </c:pt>
                <c:pt idx="4093">
                  <c:v>3.9249314525925998E-2</c:v>
                </c:pt>
                <c:pt idx="4094">
                  <c:v>3.9119225925926003E-2</c:v>
                </c:pt>
                <c:pt idx="4095">
                  <c:v>3.9278645325926002E-2</c:v>
                </c:pt>
                <c:pt idx="4096">
                  <c:v>3.9235043125926003E-2</c:v>
                </c:pt>
                <c:pt idx="4097">
                  <c:v>3.9177954325926002E-2</c:v>
                </c:pt>
                <c:pt idx="4098">
                  <c:v>3.9177954325926002E-2</c:v>
                </c:pt>
                <c:pt idx="4099">
                  <c:v>3.9221570225925997E-2</c:v>
                </c:pt>
                <c:pt idx="4100">
                  <c:v>3.9235839425925997E-2</c:v>
                </c:pt>
                <c:pt idx="4101">
                  <c:v>3.9076387525926001E-2</c:v>
                </c:pt>
                <c:pt idx="4102">
                  <c:v>3.9134320025925998E-2</c:v>
                </c:pt>
                <c:pt idx="4103">
                  <c:v>3.9220771325926003E-2</c:v>
                </c:pt>
                <c:pt idx="4104">
                  <c:v>3.9177954325926002E-2</c:v>
                </c:pt>
                <c:pt idx="4105">
                  <c:v>3.9134320025925998E-2</c:v>
                </c:pt>
                <c:pt idx="4106">
                  <c:v>3.9091489925926003E-2</c:v>
                </c:pt>
                <c:pt idx="4107">
                  <c:v>3.9235839425925997E-2</c:v>
                </c:pt>
                <c:pt idx="4108">
                  <c:v>3.9134320025925998E-2</c:v>
                </c:pt>
                <c:pt idx="4109">
                  <c:v>3.9149408125926002E-2</c:v>
                </c:pt>
                <c:pt idx="4110">
                  <c:v>3.9235839425925997E-2</c:v>
                </c:pt>
                <c:pt idx="4111">
                  <c:v>3.9379670925926001E-2</c:v>
                </c:pt>
                <c:pt idx="4112">
                  <c:v>3.9135134525925999E-2</c:v>
                </c:pt>
                <c:pt idx="4113">
                  <c:v>3.9250901525926002E-2</c:v>
                </c:pt>
                <c:pt idx="4114">
                  <c:v>3.9337659725925997E-2</c:v>
                </c:pt>
                <c:pt idx="4115">
                  <c:v>3.9208101125926001E-2</c:v>
                </c:pt>
                <c:pt idx="4116">
                  <c:v>3.9149408125926002E-2</c:v>
                </c:pt>
                <c:pt idx="4117">
                  <c:v>3.9150219325926001E-2</c:v>
                </c:pt>
                <c:pt idx="4118">
                  <c:v>3.9193030725925997E-2</c:v>
                </c:pt>
                <c:pt idx="4119">
                  <c:v>3.9309137625925999E-2</c:v>
                </c:pt>
                <c:pt idx="4120">
                  <c:v>3.9453248225926003E-2</c:v>
                </c:pt>
                <c:pt idx="4121">
                  <c:v>3.9335715525925997E-2</c:v>
                </c:pt>
                <c:pt idx="4122">
                  <c:v>3.9150219325926001E-2</c:v>
                </c:pt>
                <c:pt idx="4123">
                  <c:v>3.9208101125926001E-2</c:v>
                </c:pt>
                <c:pt idx="4124">
                  <c:v>3.9280614225925999E-2</c:v>
                </c:pt>
                <c:pt idx="4125">
                  <c:v>3.9150219325926001E-2</c:v>
                </c:pt>
                <c:pt idx="4126">
                  <c:v>3.9785519425926001E-2</c:v>
                </c:pt>
                <c:pt idx="4127">
                  <c:v>3.9208501125925999E-2</c:v>
                </c:pt>
                <c:pt idx="4128">
                  <c:v>3.9324177625926E-2</c:v>
                </c:pt>
                <c:pt idx="4129">
                  <c:v>3.9252089725925997E-2</c:v>
                </c:pt>
                <c:pt idx="4130">
                  <c:v>3.9338436025926002E-2</c:v>
                </c:pt>
                <c:pt idx="4131">
                  <c:v>3.9165298025925999E-2</c:v>
                </c:pt>
                <c:pt idx="4132">
                  <c:v>3.9294876125925998E-2</c:v>
                </c:pt>
                <c:pt idx="4133">
                  <c:v>3.9294876125925998E-2</c:v>
                </c:pt>
                <c:pt idx="4134">
                  <c:v>3.9222767025926003E-2</c:v>
                </c:pt>
                <c:pt idx="4135">
                  <c:v>3.9252089725925997E-2</c:v>
                </c:pt>
                <c:pt idx="4136">
                  <c:v>3.9252089725925997E-2</c:v>
                </c:pt>
                <c:pt idx="4137">
                  <c:v>3.9267140825926E-2</c:v>
                </c:pt>
                <c:pt idx="4138">
                  <c:v>3.9281400525925998E-2</c:v>
                </c:pt>
                <c:pt idx="4139">
                  <c:v>3.9054857925926001E-2</c:v>
                </c:pt>
                <c:pt idx="4140">
                  <c:v>3.9209300525926E-2</c:v>
                </c:pt>
                <c:pt idx="4141">
                  <c:v>3.9223563825925997E-2</c:v>
                </c:pt>
                <c:pt idx="4142">
                  <c:v>3.9180772825925997E-2</c:v>
                </c:pt>
                <c:pt idx="4143">
                  <c:v>3.9179968525926E-2</c:v>
                </c:pt>
                <c:pt idx="4144">
                  <c:v>3.9252089725925997E-2</c:v>
                </c:pt>
                <c:pt idx="4145">
                  <c:v>3.9209300525926E-2</c:v>
                </c:pt>
                <c:pt idx="4146">
                  <c:v>3.9642482625925998E-2</c:v>
                </c:pt>
                <c:pt idx="4147">
                  <c:v>3.9252880825925998E-2</c:v>
                </c:pt>
                <c:pt idx="4148">
                  <c:v>3.9267140825926E-2</c:v>
                </c:pt>
                <c:pt idx="4149">
                  <c:v>3.9296442825926002E-2</c:v>
                </c:pt>
                <c:pt idx="4150">
                  <c:v>3.9282185925926E-2</c:v>
                </c:pt>
                <c:pt idx="4151">
                  <c:v>3.9252880825925998E-2</c:v>
                </c:pt>
                <c:pt idx="4152">
                  <c:v>3.9152243925925999E-2</c:v>
                </c:pt>
                <c:pt idx="4153">
                  <c:v>3.9412010925926E-2</c:v>
                </c:pt>
                <c:pt idx="4154">
                  <c:v>3.9238620525925999E-2</c:v>
                </c:pt>
                <c:pt idx="4155">
                  <c:v>3.9339986425926003E-2</c:v>
                </c:pt>
                <c:pt idx="4156">
                  <c:v>3.9325732925925901E-2</c:v>
                </c:pt>
                <c:pt idx="4157">
                  <c:v>3.9311479125926002E-2</c:v>
                </c:pt>
                <c:pt idx="4158">
                  <c:v>3.9311479125926002E-2</c:v>
                </c:pt>
                <c:pt idx="4159">
                  <c:v>3.9297225025926003E-2</c:v>
                </c:pt>
                <c:pt idx="4160">
                  <c:v>3.9267928725926E-2</c:v>
                </c:pt>
                <c:pt idx="4161">
                  <c:v>3.9225155225925998E-2</c:v>
                </c:pt>
                <c:pt idx="4162">
                  <c:v>3.9268715825925997E-2</c:v>
                </c:pt>
                <c:pt idx="4163">
                  <c:v>3.9254460825925999E-2</c:v>
                </c:pt>
                <c:pt idx="4164">
                  <c:v>3.9311479125926002E-2</c:v>
                </c:pt>
                <c:pt idx="4165">
                  <c:v>3.9355011125926001E-2</c:v>
                </c:pt>
                <c:pt idx="4166">
                  <c:v>3.9340760425925998E-2</c:v>
                </c:pt>
                <c:pt idx="4167">
                  <c:v>3.9326509325925997E-2</c:v>
                </c:pt>
                <c:pt idx="4168">
                  <c:v>3.9325732925925901E-2</c:v>
                </c:pt>
                <c:pt idx="4169">
                  <c:v>3.9369261525926E-2</c:v>
                </c:pt>
                <c:pt idx="4170">
                  <c:v>3.9326509325925997E-2</c:v>
                </c:pt>
                <c:pt idx="4171">
                  <c:v>3.9369645725926002E-2</c:v>
                </c:pt>
                <c:pt idx="4172">
                  <c:v>3.9326897325926001E-2</c:v>
                </c:pt>
                <c:pt idx="4173">
                  <c:v>3.9298006425925999E-2</c:v>
                </c:pt>
                <c:pt idx="4174">
                  <c:v>3.9384660125926001E-2</c:v>
                </c:pt>
                <c:pt idx="4175">
                  <c:v>3.9269502225925998E-2</c:v>
                </c:pt>
                <c:pt idx="4176">
                  <c:v>3.9298396825926001E-2</c:v>
                </c:pt>
                <c:pt idx="4177">
                  <c:v>3.9284146125925998E-2</c:v>
                </c:pt>
                <c:pt idx="4178">
                  <c:v>3.9370413725926E-2</c:v>
                </c:pt>
                <c:pt idx="4179">
                  <c:v>3.9284146125925998E-2</c:v>
                </c:pt>
                <c:pt idx="4180">
                  <c:v>3.9284146125925998E-2</c:v>
                </c:pt>
                <c:pt idx="4181">
                  <c:v>3.9284146125925998E-2</c:v>
                </c:pt>
                <c:pt idx="4182">
                  <c:v>3.9298396825926001E-2</c:v>
                </c:pt>
                <c:pt idx="4183">
                  <c:v>3.9457391425925997E-2</c:v>
                </c:pt>
                <c:pt idx="4184">
                  <c:v>3.9356166925926001E-2</c:v>
                </c:pt>
                <c:pt idx="4185">
                  <c:v>3.9456639825926003E-2</c:v>
                </c:pt>
                <c:pt idx="4186">
                  <c:v>3.9341919925925999E-2</c:v>
                </c:pt>
                <c:pt idx="4187">
                  <c:v>3.9428911225925997E-2</c:v>
                </c:pt>
                <c:pt idx="4188">
                  <c:v>3.9356166925926001E-2</c:v>
                </c:pt>
                <c:pt idx="4189">
                  <c:v>3.9313425025926003E-2</c:v>
                </c:pt>
                <c:pt idx="4190">
                  <c:v>3.9500852825925997E-2</c:v>
                </c:pt>
                <c:pt idx="4191">
                  <c:v>3.9356936525925999E-2</c:v>
                </c:pt>
                <c:pt idx="4192">
                  <c:v>3.9573126225926E-2</c:v>
                </c:pt>
                <c:pt idx="4193">
                  <c:v>3.9371180825926E-2</c:v>
                </c:pt>
                <c:pt idx="4194">
                  <c:v>3.9457391425925997E-2</c:v>
                </c:pt>
                <c:pt idx="4195">
                  <c:v>3.9371180825926E-2</c:v>
                </c:pt>
                <c:pt idx="4196">
                  <c:v>3.9371180825926E-2</c:v>
                </c:pt>
                <c:pt idx="4197">
                  <c:v>3.9371180825926E-2</c:v>
                </c:pt>
                <c:pt idx="4198">
                  <c:v>3.9342692025926003E-2</c:v>
                </c:pt>
                <c:pt idx="4199">
                  <c:v>4.0033874225925997E-2</c:v>
                </c:pt>
                <c:pt idx="4200">
                  <c:v>3.9400429825926002E-2</c:v>
                </c:pt>
                <c:pt idx="4201">
                  <c:v>3.9214477225925998E-2</c:v>
                </c:pt>
                <c:pt idx="4202">
                  <c:v>3.9472379425925998E-2</c:v>
                </c:pt>
                <c:pt idx="4203">
                  <c:v>3.9400429825926002E-2</c:v>
                </c:pt>
                <c:pt idx="4204">
                  <c:v>3.9414670725925999E-2</c:v>
                </c:pt>
                <c:pt idx="4205">
                  <c:v>3.9400429825926002E-2</c:v>
                </c:pt>
                <c:pt idx="4206">
                  <c:v>3.9371947225925998E-2</c:v>
                </c:pt>
                <c:pt idx="4207">
                  <c:v>3.9400429825926002E-2</c:v>
                </c:pt>
                <c:pt idx="4208">
                  <c:v>3.9097635125925997E-2</c:v>
                </c:pt>
                <c:pt idx="4209">
                  <c:v>3.9429667025925999E-2</c:v>
                </c:pt>
                <c:pt idx="4210">
                  <c:v>3.9357705425926003E-2</c:v>
                </c:pt>
                <c:pt idx="4211">
                  <c:v>3.9401190525926E-2</c:v>
                </c:pt>
                <c:pt idx="4212">
                  <c:v>3.9343463325925997E-2</c:v>
                </c:pt>
                <c:pt idx="4213">
                  <c:v>3.9357705425926003E-2</c:v>
                </c:pt>
                <c:pt idx="4214">
                  <c:v>3.9386951825925998E-2</c:v>
                </c:pt>
                <c:pt idx="4215">
                  <c:v>3.9401190525926E-2</c:v>
                </c:pt>
                <c:pt idx="4216">
                  <c:v>3.9329220925926001E-2</c:v>
                </c:pt>
                <c:pt idx="4217">
                  <c:v>3.9372712825925998E-2</c:v>
                </c:pt>
                <c:pt idx="4218">
                  <c:v>3.9473500525925999E-2</c:v>
                </c:pt>
                <c:pt idx="4219">
                  <c:v>3.9430421925926003E-2</c:v>
                </c:pt>
                <c:pt idx="4220">
                  <c:v>3.9474246925926E-2</c:v>
                </c:pt>
                <c:pt idx="4221">
                  <c:v>3.9445033225925998E-2</c:v>
                </c:pt>
                <c:pt idx="4222">
                  <c:v>3.8315759725925998E-2</c:v>
                </c:pt>
                <c:pt idx="4223">
                  <c:v>3.9416564825926002E-2</c:v>
                </c:pt>
                <c:pt idx="4224">
                  <c:v>3.9430799125926001E-2</c:v>
                </c:pt>
                <c:pt idx="4225">
                  <c:v>3.9329993925926003E-2</c:v>
                </c:pt>
                <c:pt idx="4226">
                  <c:v>3.9373477625926002E-2</c:v>
                </c:pt>
                <c:pt idx="4227">
                  <c:v>3.9416186325926E-2</c:v>
                </c:pt>
                <c:pt idx="4228">
                  <c:v>3.9387714125926003E-2</c:v>
                </c:pt>
                <c:pt idx="4229">
                  <c:v>3.9531903825926001E-2</c:v>
                </c:pt>
                <c:pt idx="4230">
                  <c:v>3.9489220925926001E-2</c:v>
                </c:pt>
                <c:pt idx="4231">
                  <c:v>3.9431553025925999E-2</c:v>
                </c:pt>
                <c:pt idx="4232">
                  <c:v>3.9329993925926003E-2</c:v>
                </c:pt>
                <c:pt idx="4233">
                  <c:v>3.9229515625925998E-2</c:v>
                </c:pt>
                <c:pt idx="4234">
                  <c:v>3.9373859725925997E-2</c:v>
                </c:pt>
                <c:pt idx="4235">
                  <c:v>3.9302290325925998E-2</c:v>
                </c:pt>
                <c:pt idx="4236">
                  <c:v>3.9388856325926001E-2</c:v>
                </c:pt>
                <c:pt idx="4237">
                  <c:v>3.9431553025925999E-2</c:v>
                </c:pt>
                <c:pt idx="4238">
                  <c:v>3.9417321125925997E-2</c:v>
                </c:pt>
                <c:pt idx="4239">
                  <c:v>3.9388856325926001E-2</c:v>
                </c:pt>
                <c:pt idx="4240">
                  <c:v>3.9403088825925997E-2</c:v>
                </c:pt>
                <c:pt idx="4241">
                  <c:v>3.9388856325926001E-2</c:v>
                </c:pt>
                <c:pt idx="4242">
                  <c:v>3.9432306125925999E-2</c:v>
                </c:pt>
                <c:pt idx="4243">
                  <c:v>3.9475737625926002E-2</c:v>
                </c:pt>
                <c:pt idx="4244">
                  <c:v>3.9590983625925898E-2</c:v>
                </c:pt>
                <c:pt idx="4245">
                  <c:v>3.9288441425926003E-2</c:v>
                </c:pt>
                <c:pt idx="4246">
                  <c:v>3.9360390325925997E-2</c:v>
                </c:pt>
                <c:pt idx="4247">
                  <c:v>3.9360390325925997E-2</c:v>
                </c:pt>
                <c:pt idx="4248">
                  <c:v>3.9533373225925997E-2</c:v>
                </c:pt>
                <c:pt idx="4249">
                  <c:v>3.9447285125925997E-2</c:v>
                </c:pt>
                <c:pt idx="4250">
                  <c:v>3.9375386325926E-2</c:v>
                </c:pt>
                <c:pt idx="4251">
                  <c:v>3.9259966225926E-2</c:v>
                </c:pt>
                <c:pt idx="4252">
                  <c:v>3.9548326525925999E-2</c:v>
                </c:pt>
                <c:pt idx="4253">
                  <c:v>3.9319233725926002E-2</c:v>
                </c:pt>
                <c:pt idx="4254">
                  <c:v>3.9534106825926001E-2</c:v>
                </c:pt>
                <c:pt idx="4255">
                  <c:v>3.9548326525925999E-2</c:v>
                </c:pt>
                <c:pt idx="4256">
                  <c:v>3.9534473325926002E-2</c:v>
                </c:pt>
                <c:pt idx="4257">
                  <c:v>3.9534106825926001E-2</c:v>
                </c:pt>
                <c:pt idx="4258">
                  <c:v>3.9361155625926E-2</c:v>
                </c:pt>
                <c:pt idx="4259">
                  <c:v>3.9490705125925903E-2</c:v>
                </c:pt>
                <c:pt idx="4260">
                  <c:v>3.9418831425925997E-2</c:v>
                </c:pt>
                <c:pt idx="4261">
                  <c:v>3.9274984925926001E-2</c:v>
                </c:pt>
                <c:pt idx="4262">
                  <c:v>3.9490705125925903E-2</c:v>
                </c:pt>
                <c:pt idx="4263">
                  <c:v>3.9433809925926003E-2</c:v>
                </c:pt>
                <c:pt idx="4264">
                  <c:v>3.9405360525925998E-2</c:v>
                </c:pt>
                <c:pt idx="4265">
                  <c:v>3.9419585425926003E-2</c:v>
                </c:pt>
                <c:pt idx="4266">
                  <c:v>3.9448782525925999E-2</c:v>
                </c:pt>
                <c:pt idx="4267">
                  <c:v>3.9549421825926002E-2</c:v>
                </c:pt>
                <c:pt idx="4268">
                  <c:v>3.9477596625926002E-2</c:v>
                </c:pt>
                <c:pt idx="4269">
                  <c:v>3.9506035625926E-2</c:v>
                </c:pt>
                <c:pt idx="4270">
                  <c:v>3.9520989525925997E-2</c:v>
                </c:pt>
                <c:pt idx="4271">
                  <c:v>3.9520989525925997E-2</c:v>
                </c:pt>
                <c:pt idx="4272">
                  <c:v>3.9535205825925998E-2</c:v>
                </c:pt>
                <c:pt idx="4273">
                  <c:v>3.9377670525926001E-2</c:v>
                </c:pt>
                <c:pt idx="4274">
                  <c:v>3.9477596625926002E-2</c:v>
                </c:pt>
                <c:pt idx="4275">
                  <c:v>3.9492556025926003E-2</c:v>
                </c:pt>
                <c:pt idx="4276">
                  <c:v>3.9535205825925998E-2</c:v>
                </c:pt>
                <c:pt idx="4277">
                  <c:v>3.9420714925925998E-2</c:v>
                </c:pt>
                <c:pt idx="4278">
                  <c:v>3.9406116225925998E-2</c:v>
                </c:pt>
                <c:pt idx="4279">
                  <c:v>3.9607720725925999E-2</c:v>
                </c:pt>
                <c:pt idx="4280">
                  <c:v>3.9420714925925998E-2</c:v>
                </c:pt>
                <c:pt idx="4281">
                  <c:v>3.9492556025926003E-2</c:v>
                </c:pt>
                <c:pt idx="4282">
                  <c:v>3.9535937525925997E-2</c:v>
                </c:pt>
                <c:pt idx="4283">
                  <c:v>3.9535937525925997E-2</c:v>
                </c:pt>
                <c:pt idx="4284">
                  <c:v>3.9521723725926002E-2</c:v>
                </c:pt>
                <c:pt idx="4285">
                  <c:v>3.9521723725926002E-2</c:v>
                </c:pt>
                <c:pt idx="4286">
                  <c:v>3.9464121425926001E-2</c:v>
                </c:pt>
                <c:pt idx="4287">
                  <c:v>3.9521723725926002E-2</c:v>
                </c:pt>
                <c:pt idx="4288">
                  <c:v>3.9492556025926003E-2</c:v>
                </c:pt>
                <c:pt idx="4289">
                  <c:v>3.9493295125926003E-2</c:v>
                </c:pt>
                <c:pt idx="4290">
                  <c:v>3.9507509525926E-2</c:v>
                </c:pt>
                <c:pt idx="4291">
                  <c:v>3.9565090325925999E-2</c:v>
                </c:pt>
                <c:pt idx="4292">
                  <c:v>3.9623003225925997E-2</c:v>
                </c:pt>
                <c:pt idx="4293">
                  <c:v>3.9435685525926002E-2</c:v>
                </c:pt>
                <c:pt idx="4294">
                  <c:v>3.9435685525926002E-2</c:v>
                </c:pt>
                <c:pt idx="4295">
                  <c:v>3.9464865325926003E-2</c:v>
                </c:pt>
                <c:pt idx="4296">
                  <c:v>3.9580023525926003E-2</c:v>
                </c:pt>
                <c:pt idx="4297">
                  <c:v>3.9479080425926003E-2</c:v>
                </c:pt>
                <c:pt idx="4298">
                  <c:v>3.9436434325926001E-2</c:v>
                </c:pt>
                <c:pt idx="4299">
                  <c:v>3.95945911259259E-2</c:v>
                </c:pt>
                <c:pt idx="4300">
                  <c:v>3.9608438625926001E-2</c:v>
                </c:pt>
                <c:pt idx="4301">
                  <c:v>3.9393029325925998E-2</c:v>
                </c:pt>
                <c:pt idx="4302">
                  <c:v>3.9551607225926003E-2</c:v>
                </c:pt>
                <c:pt idx="4303">
                  <c:v>3.9537763425925999E-2</c:v>
                </c:pt>
                <c:pt idx="4304">
                  <c:v>3.9523189725926E-2</c:v>
                </c:pt>
                <c:pt idx="4305">
                  <c:v>3.9393785625925999E-2</c:v>
                </c:pt>
                <c:pt idx="4306">
                  <c:v>3.9465608625925998E-2</c:v>
                </c:pt>
                <c:pt idx="4307">
                  <c:v>3.9595310425925997E-2</c:v>
                </c:pt>
                <c:pt idx="4308">
                  <c:v>3.9508980525926003E-2</c:v>
                </c:pt>
                <c:pt idx="4309">
                  <c:v>3.9451395725926E-2</c:v>
                </c:pt>
                <c:pt idx="4310">
                  <c:v>3.9853624125926003E-2</c:v>
                </c:pt>
                <c:pt idx="4311">
                  <c:v>3.9451395725926E-2</c:v>
                </c:pt>
                <c:pt idx="4312">
                  <c:v>3.9595310425925997E-2</c:v>
                </c:pt>
                <c:pt idx="4313">
                  <c:v>3.9537763425925999E-2</c:v>
                </c:pt>
                <c:pt idx="4314">
                  <c:v>3.9494771025926002E-2</c:v>
                </c:pt>
                <c:pt idx="4315">
                  <c:v>3.9480930925926E-2</c:v>
                </c:pt>
                <c:pt idx="4316">
                  <c:v>3.9422969025926E-2</c:v>
                </c:pt>
                <c:pt idx="4317">
                  <c:v>3.9523555825926003E-2</c:v>
                </c:pt>
                <c:pt idx="4318">
                  <c:v>3.9581827425926003E-2</c:v>
                </c:pt>
                <c:pt idx="4319">
                  <c:v>3.9523555825926003E-2</c:v>
                </c:pt>
                <c:pt idx="4320">
                  <c:v>3.9552697425926001E-2</c:v>
                </c:pt>
                <c:pt idx="4321">
                  <c:v>3.9437929825925998E-2</c:v>
                </c:pt>
                <c:pt idx="4322">
                  <c:v>3.9466722025926E-2</c:v>
                </c:pt>
                <c:pt idx="4323">
                  <c:v>3.9466351025926001E-2</c:v>
                </c:pt>
                <c:pt idx="4324">
                  <c:v>3.9581106425926001E-2</c:v>
                </c:pt>
                <c:pt idx="4325">
                  <c:v>3.9538492525925902E-2</c:v>
                </c:pt>
                <c:pt idx="4326">
                  <c:v>3.9466351025926001E-2</c:v>
                </c:pt>
                <c:pt idx="4327">
                  <c:v>3.9510081725926002E-2</c:v>
                </c:pt>
                <c:pt idx="4328">
                  <c:v>3.9782677325925997E-2</c:v>
                </c:pt>
                <c:pt idx="4329">
                  <c:v>3.9610230225926003E-2</c:v>
                </c:pt>
                <c:pt idx="4330">
                  <c:v>3.9596028925925897E-2</c:v>
                </c:pt>
                <c:pt idx="4331">
                  <c:v>3.9539220825926001E-2</c:v>
                </c:pt>
                <c:pt idx="4332">
                  <c:v>3.9610230225926003E-2</c:v>
                </c:pt>
                <c:pt idx="4333">
                  <c:v>3.9524287325926E-2</c:v>
                </c:pt>
                <c:pt idx="4334">
                  <c:v>3.9596028925925897E-2</c:v>
                </c:pt>
                <c:pt idx="4335">
                  <c:v>3.9581827425926003E-2</c:v>
                </c:pt>
                <c:pt idx="4336">
                  <c:v>3.9682637425926003E-2</c:v>
                </c:pt>
                <c:pt idx="4337">
                  <c:v>3.9666325925925901E-2</c:v>
                </c:pt>
                <c:pt idx="4338">
                  <c:v>3.9510081725926002E-2</c:v>
                </c:pt>
                <c:pt idx="4339">
                  <c:v>3.9525018025925902E-2</c:v>
                </c:pt>
                <c:pt idx="4340">
                  <c:v>3.9380326625925999E-2</c:v>
                </c:pt>
                <c:pt idx="4341">
                  <c:v>3.9539220825926001E-2</c:v>
                </c:pt>
                <c:pt idx="4342">
                  <c:v>3.9481669725925997E-2</c:v>
                </c:pt>
                <c:pt idx="4343">
                  <c:v>3.9539220825926001E-2</c:v>
                </c:pt>
                <c:pt idx="4344">
                  <c:v>3.9539220825926001E-2</c:v>
                </c:pt>
                <c:pt idx="4345">
                  <c:v>3.9568348125926002E-2</c:v>
                </c:pt>
                <c:pt idx="4346">
                  <c:v>3.9553423325925999E-2</c:v>
                </c:pt>
                <c:pt idx="4347">
                  <c:v>3.9596746725925898E-2</c:v>
                </c:pt>
                <c:pt idx="4348">
                  <c:v>3.9596746725925898E-2</c:v>
                </c:pt>
                <c:pt idx="4349">
                  <c:v>3.9582547625926001E-2</c:v>
                </c:pt>
                <c:pt idx="4350">
                  <c:v>3.9481669725925997E-2</c:v>
                </c:pt>
                <c:pt idx="4351">
                  <c:v>3.9596746725925898E-2</c:v>
                </c:pt>
                <c:pt idx="4352">
                  <c:v>3.9582547625926001E-2</c:v>
                </c:pt>
                <c:pt idx="4353">
                  <c:v>3.9554148425926E-2</c:v>
                </c:pt>
                <c:pt idx="4354">
                  <c:v>3.9683339025926002E-2</c:v>
                </c:pt>
                <c:pt idx="4355">
                  <c:v>3.9683339025926002E-2</c:v>
                </c:pt>
                <c:pt idx="4356">
                  <c:v>3.9611660125925999E-2</c:v>
                </c:pt>
                <c:pt idx="4357">
                  <c:v>3.9554148425926E-2</c:v>
                </c:pt>
                <c:pt idx="4358">
                  <c:v>3.9611660125925999E-2</c:v>
                </c:pt>
                <c:pt idx="4359">
                  <c:v>3.9496611525925998E-2</c:v>
                </c:pt>
                <c:pt idx="4360">
                  <c:v>3.9741141925926003E-2</c:v>
                </c:pt>
                <c:pt idx="4361">
                  <c:v>3.9611660125925999E-2</c:v>
                </c:pt>
                <c:pt idx="4362">
                  <c:v>3.9597463725925999E-2</c:v>
                </c:pt>
                <c:pt idx="4363">
                  <c:v>3.9654953825926001E-2</c:v>
                </c:pt>
                <c:pt idx="4364">
                  <c:v>3.9597463725925999E-2</c:v>
                </c:pt>
                <c:pt idx="4365">
                  <c:v>3.9496611525925998E-2</c:v>
                </c:pt>
                <c:pt idx="4366">
                  <c:v>3.9598180025926001E-2</c:v>
                </c:pt>
                <c:pt idx="4367">
                  <c:v>3.9568348125926002E-2</c:v>
                </c:pt>
                <c:pt idx="4368">
                  <c:v>3.9683689525925998E-2</c:v>
                </c:pt>
                <c:pt idx="4369">
                  <c:v>3.9598180025926001E-2</c:v>
                </c:pt>
                <c:pt idx="4370">
                  <c:v>3.9626567525925999E-2</c:v>
                </c:pt>
                <c:pt idx="4371">
                  <c:v>3.9640760825925998E-2</c:v>
                </c:pt>
                <c:pt idx="4372">
                  <c:v>3.9540675225925997E-2</c:v>
                </c:pt>
                <c:pt idx="4373">
                  <c:v>3.9468943625925998E-2</c:v>
                </c:pt>
                <c:pt idx="4374">
                  <c:v>3.9526477325925999E-2</c:v>
                </c:pt>
                <c:pt idx="4375">
                  <c:v>3.9598180025926001E-2</c:v>
                </c:pt>
                <c:pt idx="4376">
                  <c:v>3.9626567525925999E-2</c:v>
                </c:pt>
                <c:pt idx="4377">
                  <c:v>3.9526477325925999E-2</c:v>
                </c:pt>
                <c:pt idx="4378">
                  <c:v>3.9612730525926003E-2</c:v>
                </c:pt>
                <c:pt idx="4379">
                  <c:v>3.9583985725926002E-2</c:v>
                </c:pt>
                <c:pt idx="4380">
                  <c:v>3.9612373925926002E-2</c:v>
                </c:pt>
                <c:pt idx="4381">
                  <c:v>3.9569791225926E-2</c:v>
                </c:pt>
                <c:pt idx="4382">
                  <c:v>4.0486297625926003E-2</c:v>
                </c:pt>
                <c:pt idx="4383">
                  <c:v>3.9698578425926001E-2</c:v>
                </c:pt>
                <c:pt idx="4384">
                  <c:v>3.9598537825925997E-2</c:v>
                </c:pt>
                <c:pt idx="4385">
                  <c:v>3.9641115025926002E-2</c:v>
                </c:pt>
                <c:pt idx="4386">
                  <c:v>3.9540675225925997E-2</c:v>
                </c:pt>
                <c:pt idx="4387">
                  <c:v>3.9555596425926001E-2</c:v>
                </c:pt>
                <c:pt idx="4388">
                  <c:v>3.9626922925925998E-2</c:v>
                </c:pt>
                <c:pt idx="4389">
                  <c:v>3.9641822825926001E-2</c:v>
                </c:pt>
                <c:pt idx="4390">
                  <c:v>3.9699275725925999E-2</c:v>
                </c:pt>
                <c:pt idx="4391">
                  <c:v>3.9656012225925998E-2</c:v>
                </c:pt>
                <c:pt idx="4392">
                  <c:v>3.9555957925925998E-2</c:v>
                </c:pt>
                <c:pt idx="4393">
                  <c:v>3.9656012225925998E-2</c:v>
                </c:pt>
                <c:pt idx="4394">
                  <c:v>3.9699275725925999E-2</c:v>
                </c:pt>
                <c:pt idx="4395">
                  <c:v>3.9727646825926E-2</c:v>
                </c:pt>
                <c:pt idx="4396">
                  <c:v>3.9570151525926002E-2</c:v>
                </c:pt>
                <c:pt idx="4397">
                  <c:v>3.9599253025925998E-2</c:v>
                </c:pt>
                <c:pt idx="4398">
                  <c:v>3.9713461425926001E-2</c:v>
                </c:pt>
                <c:pt idx="4399">
                  <c:v>3.9555596425926001E-2</c:v>
                </c:pt>
                <c:pt idx="4400">
                  <c:v>3.9570151525926002E-2</c:v>
                </c:pt>
                <c:pt idx="4401">
                  <c:v>3.9527205825925997E-2</c:v>
                </c:pt>
                <c:pt idx="4402">
                  <c:v>3.9513010125925903E-2</c:v>
                </c:pt>
                <c:pt idx="4403">
                  <c:v>3.9556680425926E-2</c:v>
                </c:pt>
                <c:pt idx="4404">
                  <c:v>3.9570871625925999E-2</c:v>
                </c:pt>
                <c:pt idx="4405">
                  <c:v>3.9656716825926003E-2</c:v>
                </c:pt>
                <c:pt idx="4406">
                  <c:v>3.9714155525925998E-2</c:v>
                </c:pt>
                <c:pt idx="4407">
                  <c:v>3.9599253025925998E-2</c:v>
                </c:pt>
                <c:pt idx="4408">
                  <c:v>3.9656716825926003E-2</c:v>
                </c:pt>
                <c:pt idx="4409">
                  <c:v>3.9585062425926E-2</c:v>
                </c:pt>
                <c:pt idx="4410">
                  <c:v>3.9613443225925998E-2</c:v>
                </c:pt>
                <c:pt idx="4411">
                  <c:v>3.9785748325925997E-2</c:v>
                </c:pt>
                <c:pt idx="4412">
                  <c:v>3.9685788725925999E-2</c:v>
                </c:pt>
                <c:pt idx="4413">
                  <c:v>3.9599253025925998E-2</c:v>
                </c:pt>
                <c:pt idx="4414">
                  <c:v>3.9771569125925998E-2</c:v>
                </c:pt>
                <c:pt idx="4415">
                  <c:v>3.9656716825926003E-2</c:v>
                </c:pt>
                <c:pt idx="4416">
                  <c:v>3.9671604825926E-2</c:v>
                </c:pt>
                <c:pt idx="4417">
                  <c:v>3.9800605325925997E-2</c:v>
                </c:pt>
                <c:pt idx="4418">
                  <c:v>3.9886652025925902E-2</c:v>
                </c:pt>
                <c:pt idx="4419">
                  <c:v>3.9599253025925998E-2</c:v>
                </c:pt>
                <c:pt idx="4420">
                  <c:v>3.9757389525926001E-2</c:v>
                </c:pt>
                <c:pt idx="4421">
                  <c:v>3.9714848925926E-2</c:v>
                </c:pt>
                <c:pt idx="4422">
                  <c:v>3.9743209625926E-2</c:v>
                </c:pt>
                <c:pt idx="4423">
                  <c:v>3.9629051525926003E-2</c:v>
                </c:pt>
                <c:pt idx="4424">
                  <c:v>3.9614155225925998E-2</c:v>
                </c:pt>
                <c:pt idx="4425">
                  <c:v>3.9614155225925998E-2</c:v>
                </c:pt>
                <c:pt idx="4426">
                  <c:v>3.9714848925926E-2</c:v>
                </c:pt>
                <c:pt idx="4427">
                  <c:v>3.9786428825926E-2</c:v>
                </c:pt>
                <c:pt idx="4428">
                  <c:v>3.9743209625926E-2</c:v>
                </c:pt>
                <c:pt idx="4429">
                  <c:v>3.9800944125925997E-2</c:v>
                </c:pt>
                <c:pt idx="4430">
                  <c:v>3.9700668125926E-2</c:v>
                </c:pt>
                <c:pt idx="4431">
                  <c:v>3.9484985325926002E-2</c:v>
                </c:pt>
                <c:pt idx="4432">
                  <c:v>3.9843468225926E-2</c:v>
                </c:pt>
                <c:pt idx="4433">
                  <c:v>3.9757389525926001E-2</c:v>
                </c:pt>
                <c:pt idx="4434">
                  <c:v>3.9556680425926E-2</c:v>
                </c:pt>
                <c:pt idx="4435">
                  <c:v>3.9672305525926002E-2</c:v>
                </c:pt>
                <c:pt idx="4436">
                  <c:v>3.9714848925926E-2</c:v>
                </c:pt>
                <c:pt idx="4437">
                  <c:v>3.9800944125925997E-2</c:v>
                </c:pt>
                <c:pt idx="4438">
                  <c:v>3.9844137825926003E-2</c:v>
                </c:pt>
                <c:pt idx="4439">
                  <c:v>3.9599967425926003E-2</c:v>
                </c:pt>
                <c:pt idx="4440">
                  <c:v>3.9772251925925997E-2</c:v>
                </c:pt>
                <c:pt idx="4441">
                  <c:v>3.9743897325926002E-2</c:v>
                </c:pt>
                <c:pt idx="4442">
                  <c:v>3.9744240925926003E-2</c:v>
                </c:pt>
                <c:pt idx="4443">
                  <c:v>3.9701363125926002E-2</c:v>
                </c:pt>
                <c:pt idx="4444">
                  <c:v>3.9758417225925997E-2</c:v>
                </c:pt>
                <c:pt idx="4445">
                  <c:v>3.9701363125926002E-2</c:v>
                </c:pt>
                <c:pt idx="4446">
                  <c:v>3.9758074825925999E-2</c:v>
                </c:pt>
                <c:pt idx="4447">
                  <c:v>3.9729719625926002E-2</c:v>
                </c:pt>
                <c:pt idx="4448">
                  <c:v>3.9786768725926E-2</c:v>
                </c:pt>
                <c:pt idx="4449">
                  <c:v>3.9686486925926003E-2</c:v>
                </c:pt>
                <c:pt idx="4450">
                  <c:v>3.9730064425925998E-2</c:v>
                </c:pt>
                <c:pt idx="4451">
                  <c:v>3.9686486925926003E-2</c:v>
                </c:pt>
                <c:pt idx="4452">
                  <c:v>3.9701363125926002E-2</c:v>
                </c:pt>
                <c:pt idx="4453">
                  <c:v>3.9600681025926003E-2</c:v>
                </c:pt>
                <c:pt idx="4454">
                  <c:v>3.9772593125926001E-2</c:v>
                </c:pt>
                <c:pt idx="4455">
                  <c:v>3.9729719625926002E-2</c:v>
                </c:pt>
                <c:pt idx="4456">
                  <c:v>3.9786768725926E-2</c:v>
                </c:pt>
                <c:pt idx="4457">
                  <c:v>3.9658123825925998E-2</c:v>
                </c:pt>
                <c:pt idx="4458">
                  <c:v>3.9729719625926002E-2</c:v>
                </c:pt>
                <c:pt idx="4459">
                  <c:v>3.9786768725926E-2</c:v>
                </c:pt>
                <c:pt idx="4460">
                  <c:v>3.9801621025926E-2</c:v>
                </c:pt>
                <c:pt idx="4461">
                  <c:v>3.9786428825926E-2</c:v>
                </c:pt>
                <c:pt idx="4462">
                  <c:v>3.9744240925926003E-2</c:v>
                </c:pt>
                <c:pt idx="4463">
                  <c:v>3.9658123825925998E-2</c:v>
                </c:pt>
                <c:pt idx="4464">
                  <c:v>3.9715541525925997E-2</c:v>
                </c:pt>
                <c:pt idx="4465">
                  <c:v>3.9744240925926003E-2</c:v>
                </c:pt>
                <c:pt idx="4466">
                  <c:v>3.9758417225925997E-2</c:v>
                </c:pt>
                <c:pt idx="4467">
                  <c:v>3.9446100825925999E-2</c:v>
                </c:pt>
                <c:pt idx="4468">
                  <c:v>3.9758417225925997E-2</c:v>
                </c:pt>
                <c:pt idx="4469">
                  <c:v>3.9758417225925997E-2</c:v>
                </c:pt>
                <c:pt idx="4470">
                  <c:v>3.9758074825925999E-2</c:v>
                </c:pt>
                <c:pt idx="4471">
                  <c:v>3.9687184525925998E-2</c:v>
                </c:pt>
                <c:pt idx="4472">
                  <c:v>3.9787448125926002E-2</c:v>
                </c:pt>
                <c:pt idx="4473">
                  <c:v>3.9686486925926003E-2</c:v>
                </c:pt>
                <c:pt idx="4474">
                  <c:v>3.9658123825925998E-2</c:v>
                </c:pt>
                <c:pt idx="4475">
                  <c:v>3.9786768725926E-2</c:v>
                </c:pt>
                <c:pt idx="4476">
                  <c:v>3.9730064425925998E-2</c:v>
                </c:pt>
                <c:pt idx="4477">
                  <c:v>3.9786768725926E-2</c:v>
                </c:pt>
                <c:pt idx="4478">
                  <c:v>3.9772593125926001E-2</c:v>
                </c:pt>
                <c:pt idx="4479">
                  <c:v>3.9786768725926E-2</c:v>
                </c:pt>
                <c:pt idx="4480">
                  <c:v>3.9730064425925998E-2</c:v>
                </c:pt>
                <c:pt idx="4481">
                  <c:v>3.9758417225925997E-2</c:v>
                </c:pt>
                <c:pt idx="4482">
                  <c:v>3.9671604825926E-2</c:v>
                </c:pt>
                <c:pt idx="4483">
                  <c:v>3.9614866425926001E-2</c:v>
                </c:pt>
                <c:pt idx="4484">
                  <c:v>3.9815119125926002E-2</c:v>
                </c:pt>
                <c:pt idx="4485">
                  <c:v>3.9744240925926003E-2</c:v>
                </c:pt>
                <c:pt idx="4486">
                  <c:v>3.9744240925926003E-2</c:v>
                </c:pt>
                <c:pt idx="4487">
                  <c:v>3.9786768725926E-2</c:v>
                </c:pt>
                <c:pt idx="4488">
                  <c:v>3.9758417225925997E-2</c:v>
                </c:pt>
                <c:pt idx="4489">
                  <c:v>3.9758417225925997E-2</c:v>
                </c:pt>
                <c:pt idx="4490">
                  <c:v>3.9873144925926002E-2</c:v>
                </c:pt>
                <c:pt idx="4491">
                  <c:v>3.9758074825925999E-2</c:v>
                </c:pt>
                <c:pt idx="4492">
                  <c:v>3.9786768725926E-2</c:v>
                </c:pt>
                <c:pt idx="4493">
                  <c:v>3.9829965825926003E-2</c:v>
                </c:pt>
                <c:pt idx="4494">
                  <c:v>3.9844137825926003E-2</c:v>
                </c:pt>
                <c:pt idx="4495">
                  <c:v>3.9686486925926003E-2</c:v>
                </c:pt>
                <c:pt idx="4496">
                  <c:v>3.9729719625926002E-2</c:v>
                </c:pt>
                <c:pt idx="4497">
                  <c:v>3.9758417225925997E-2</c:v>
                </c:pt>
                <c:pt idx="4498">
                  <c:v>3.9729719625926002E-2</c:v>
                </c:pt>
                <c:pt idx="4499">
                  <c:v>3.9743897325926002E-2</c:v>
                </c:pt>
                <c:pt idx="4500">
                  <c:v>3.9800944125925997E-2</c:v>
                </c:pt>
                <c:pt idx="4501">
                  <c:v>3.9829965825926003E-2</c:v>
                </c:pt>
                <c:pt idx="4502">
                  <c:v>3.9786768725926E-2</c:v>
                </c:pt>
                <c:pt idx="4503">
                  <c:v>3.9858309525925999E-2</c:v>
                </c:pt>
                <c:pt idx="4504">
                  <c:v>3.9815793525925999E-2</c:v>
                </c:pt>
                <c:pt idx="4505">
                  <c:v>3.9758074825925999E-2</c:v>
                </c:pt>
                <c:pt idx="4506">
                  <c:v>3.9800944125925997E-2</c:v>
                </c:pt>
                <c:pt idx="4507">
                  <c:v>3.9800944125925997E-2</c:v>
                </c:pt>
                <c:pt idx="4508">
                  <c:v>3.9815119125926002E-2</c:v>
                </c:pt>
                <c:pt idx="4509">
                  <c:v>3.9657420725925999E-2</c:v>
                </c:pt>
                <c:pt idx="4510">
                  <c:v>3.9800944125925997E-2</c:v>
                </c:pt>
                <c:pt idx="4511">
                  <c:v>3.9844137825926003E-2</c:v>
                </c:pt>
                <c:pt idx="4512">
                  <c:v>3.9815119125926002E-2</c:v>
                </c:pt>
                <c:pt idx="4513">
                  <c:v>3.9815119125926002E-2</c:v>
                </c:pt>
                <c:pt idx="4514">
                  <c:v>3.9800944125925997E-2</c:v>
                </c:pt>
                <c:pt idx="4515">
                  <c:v>3.9800944125925997E-2</c:v>
                </c:pt>
                <c:pt idx="4516">
                  <c:v>3.9700668125926E-2</c:v>
                </c:pt>
                <c:pt idx="4517">
                  <c:v>3.9900822725926002E-2</c:v>
                </c:pt>
                <c:pt idx="4518">
                  <c:v>3.9872480925925997E-2</c:v>
                </c:pt>
                <c:pt idx="4519">
                  <c:v>3.9800944125925997E-2</c:v>
                </c:pt>
                <c:pt idx="4520">
                  <c:v>3.9872480925925997E-2</c:v>
                </c:pt>
                <c:pt idx="4521">
                  <c:v>3.9899832725926003E-2</c:v>
                </c:pt>
                <c:pt idx="4522">
                  <c:v>3.9858309525925999E-2</c:v>
                </c:pt>
                <c:pt idx="4523">
                  <c:v>3.9800605325925997E-2</c:v>
                </c:pt>
                <c:pt idx="4524">
                  <c:v>3.9815119125926002E-2</c:v>
                </c:pt>
                <c:pt idx="4525">
                  <c:v>3.9843468225926E-2</c:v>
                </c:pt>
                <c:pt idx="4526">
                  <c:v>3.9857642425926001E-2</c:v>
                </c:pt>
                <c:pt idx="4527">
                  <c:v>3.9886652025925902E-2</c:v>
                </c:pt>
                <c:pt idx="4528">
                  <c:v>3.9815119125926002E-2</c:v>
                </c:pt>
                <c:pt idx="4529">
                  <c:v>3.9843468225926E-2</c:v>
                </c:pt>
                <c:pt idx="4530">
                  <c:v>3.9929817625925998E-2</c:v>
                </c:pt>
                <c:pt idx="4531">
                  <c:v>3.9772251925925997E-2</c:v>
                </c:pt>
                <c:pt idx="4532">
                  <c:v>3.9857642425926001E-2</c:v>
                </c:pt>
                <c:pt idx="4533">
                  <c:v>3.9900822725926002E-2</c:v>
                </c:pt>
                <c:pt idx="4534">
                  <c:v>3.9829293825926003E-2</c:v>
                </c:pt>
                <c:pt idx="4535">
                  <c:v>3.9800605325925997E-2</c:v>
                </c:pt>
                <c:pt idx="4536">
                  <c:v>3.9829293825926003E-2</c:v>
                </c:pt>
                <c:pt idx="4537">
                  <c:v>3.9914993225926003E-2</c:v>
                </c:pt>
                <c:pt idx="4538">
                  <c:v>3.9800605325925997E-2</c:v>
                </c:pt>
                <c:pt idx="4539">
                  <c:v>3.9843133225926003E-2</c:v>
                </c:pt>
                <c:pt idx="4540">
                  <c:v>3.9786768725926E-2</c:v>
                </c:pt>
                <c:pt idx="4541">
                  <c:v>3.9886652025925902E-2</c:v>
                </c:pt>
                <c:pt idx="4542">
                  <c:v>3.9886652025925902E-2</c:v>
                </c:pt>
                <c:pt idx="4543">
                  <c:v>3.9843468225926E-2</c:v>
                </c:pt>
                <c:pt idx="4544">
                  <c:v>3.9857642425926001E-2</c:v>
                </c:pt>
                <c:pt idx="4545">
                  <c:v>3.9872480925925997E-2</c:v>
                </c:pt>
                <c:pt idx="4546">
                  <c:v>4.0029619825925997E-2</c:v>
                </c:pt>
                <c:pt idx="4547">
                  <c:v>3.9843468225926E-2</c:v>
                </c:pt>
                <c:pt idx="4548">
                  <c:v>3.9843468225926E-2</c:v>
                </c:pt>
                <c:pt idx="4549">
                  <c:v>3.9914993225926003E-2</c:v>
                </c:pt>
                <c:pt idx="4550">
                  <c:v>3.9829293825926003E-2</c:v>
                </c:pt>
                <c:pt idx="4551">
                  <c:v>3.9900822725926002E-2</c:v>
                </c:pt>
                <c:pt idx="4552">
                  <c:v>3.9815119125926002E-2</c:v>
                </c:pt>
                <c:pt idx="4553">
                  <c:v>3.9886652025925902E-2</c:v>
                </c:pt>
                <c:pt idx="4554">
                  <c:v>3.9843468225926E-2</c:v>
                </c:pt>
                <c:pt idx="4555">
                  <c:v>3.9828957525926002E-2</c:v>
                </c:pt>
                <c:pt idx="4556">
                  <c:v>3.9412134425925997E-2</c:v>
                </c:pt>
                <c:pt idx="4557">
                  <c:v>3.9914993225926003E-2</c:v>
                </c:pt>
                <c:pt idx="4558">
                  <c:v>3.9872480925925997E-2</c:v>
                </c:pt>
                <c:pt idx="4559">
                  <c:v>3.9886652025925902E-2</c:v>
                </c:pt>
                <c:pt idx="4560">
                  <c:v>3.9829293825926003E-2</c:v>
                </c:pt>
                <c:pt idx="4561">
                  <c:v>3.9786428825926E-2</c:v>
                </c:pt>
                <c:pt idx="4562">
                  <c:v>3.9814781625925999E-2</c:v>
                </c:pt>
                <c:pt idx="4563">
                  <c:v>3.9958152225925997E-2</c:v>
                </c:pt>
                <c:pt idx="4564">
                  <c:v>3.9857642425926001E-2</c:v>
                </c:pt>
                <c:pt idx="4565">
                  <c:v>3.9786428825926E-2</c:v>
                </c:pt>
                <c:pt idx="4566">
                  <c:v>3.9972319025925997E-2</c:v>
                </c:pt>
                <c:pt idx="4567">
                  <c:v>4.0058576225925999E-2</c:v>
                </c:pt>
                <c:pt idx="4568">
                  <c:v>3.9786428825926E-2</c:v>
                </c:pt>
                <c:pt idx="4569">
                  <c:v>4.0015456625926003E-2</c:v>
                </c:pt>
                <c:pt idx="4570">
                  <c:v>3.9815119125926002E-2</c:v>
                </c:pt>
                <c:pt idx="4571">
                  <c:v>3.9872480925925997E-2</c:v>
                </c:pt>
                <c:pt idx="4572">
                  <c:v>3.9843468225926E-2</c:v>
                </c:pt>
                <c:pt idx="4573">
                  <c:v>3.9929817625925998E-2</c:v>
                </c:pt>
                <c:pt idx="4574">
                  <c:v>3.9900822725926002E-2</c:v>
                </c:pt>
                <c:pt idx="4575">
                  <c:v>3.9675449525925999E-2</c:v>
                </c:pt>
                <c:pt idx="4576">
                  <c:v>3.9987129325925998E-2</c:v>
                </c:pt>
                <c:pt idx="4577">
                  <c:v>3.9972319025925997E-2</c:v>
                </c:pt>
                <c:pt idx="4578">
                  <c:v>3.9929817625925998E-2</c:v>
                </c:pt>
                <c:pt idx="4579">
                  <c:v>3.9829293825926003E-2</c:v>
                </c:pt>
                <c:pt idx="4580">
                  <c:v>3.9815119125926002E-2</c:v>
                </c:pt>
                <c:pt idx="4581">
                  <c:v>4.0015456625926003E-2</c:v>
                </c:pt>
                <c:pt idx="4582">
                  <c:v>3.9858309525925999E-2</c:v>
                </c:pt>
                <c:pt idx="4583">
                  <c:v>3.9872480925925997E-2</c:v>
                </c:pt>
                <c:pt idx="4584">
                  <c:v>4.0086895625926003E-2</c:v>
                </c:pt>
                <c:pt idx="4585">
                  <c:v>3.9872480925925997E-2</c:v>
                </c:pt>
                <c:pt idx="4586">
                  <c:v>3.9843468225926E-2</c:v>
                </c:pt>
                <c:pt idx="4587">
                  <c:v>3.9929817625925998E-2</c:v>
                </c:pt>
                <c:pt idx="4588">
                  <c:v>3.9943985125925903E-2</c:v>
                </c:pt>
                <c:pt idx="4589">
                  <c:v>3.9915649925926E-2</c:v>
                </c:pt>
                <c:pt idx="4590">
                  <c:v>3.9872480925925997E-2</c:v>
                </c:pt>
                <c:pt idx="4591">
                  <c:v>3.9958152225925997E-2</c:v>
                </c:pt>
                <c:pt idx="4592">
                  <c:v>3.9972319025925997E-2</c:v>
                </c:pt>
                <c:pt idx="4593">
                  <c:v>3.9929817625925998E-2</c:v>
                </c:pt>
                <c:pt idx="4594">
                  <c:v>3.9972319025925997E-2</c:v>
                </c:pt>
                <c:pt idx="4595">
                  <c:v>3.9958800925925998E-2</c:v>
                </c:pt>
                <c:pt idx="4596">
                  <c:v>3.9745613525926003E-2</c:v>
                </c:pt>
                <c:pt idx="4597">
                  <c:v>3.9958152225925997E-2</c:v>
                </c:pt>
                <c:pt idx="4598">
                  <c:v>3.9929817625925998E-2</c:v>
                </c:pt>
                <c:pt idx="4599">
                  <c:v>3.9843468225926E-2</c:v>
                </c:pt>
                <c:pt idx="4600">
                  <c:v>4.0015456625926003E-2</c:v>
                </c:pt>
                <c:pt idx="4601">
                  <c:v>4.0030255625925999E-2</c:v>
                </c:pt>
                <c:pt idx="4602">
                  <c:v>3.9915649925926E-2</c:v>
                </c:pt>
                <c:pt idx="4603">
                  <c:v>3.9943985125925903E-2</c:v>
                </c:pt>
                <c:pt idx="4604">
                  <c:v>3.9915649925926E-2</c:v>
                </c:pt>
                <c:pt idx="4605">
                  <c:v>3.9929817625925998E-2</c:v>
                </c:pt>
                <c:pt idx="4606">
                  <c:v>3.9929817625925998E-2</c:v>
                </c:pt>
                <c:pt idx="4607">
                  <c:v>3.9915649925926E-2</c:v>
                </c:pt>
                <c:pt idx="4608">
                  <c:v>3.9886652025925902E-2</c:v>
                </c:pt>
                <c:pt idx="4609">
                  <c:v>3.9915649925926E-2</c:v>
                </c:pt>
                <c:pt idx="4610">
                  <c:v>4.0000009725926003E-2</c:v>
                </c:pt>
                <c:pt idx="4611">
                  <c:v>3.9972965225925999E-2</c:v>
                </c:pt>
                <c:pt idx="4612">
                  <c:v>4.0016094825926003E-2</c:v>
                </c:pt>
                <c:pt idx="4613">
                  <c:v>3.9900822725926002E-2</c:v>
                </c:pt>
                <c:pt idx="4614">
                  <c:v>3.9786768725926E-2</c:v>
                </c:pt>
                <c:pt idx="4615">
                  <c:v>4.0015456625926003E-2</c:v>
                </c:pt>
                <c:pt idx="4616">
                  <c:v>3.9972965225925999E-2</c:v>
                </c:pt>
                <c:pt idx="4617">
                  <c:v>3.9987129325925998E-2</c:v>
                </c:pt>
                <c:pt idx="4618">
                  <c:v>4.0116144225926E-2</c:v>
                </c:pt>
                <c:pt idx="4619">
                  <c:v>3.9844137825926003E-2</c:v>
                </c:pt>
                <c:pt idx="4620">
                  <c:v>4.0101677725926002E-2</c:v>
                </c:pt>
                <c:pt idx="4621">
                  <c:v>4.0044416025925997E-2</c:v>
                </c:pt>
                <c:pt idx="4622">
                  <c:v>4.0044416025925997E-2</c:v>
                </c:pt>
                <c:pt idx="4623">
                  <c:v>4.0001293125925999E-2</c:v>
                </c:pt>
                <c:pt idx="4624">
                  <c:v>3.9987129325925998E-2</c:v>
                </c:pt>
                <c:pt idx="4625">
                  <c:v>3.9829293825926003E-2</c:v>
                </c:pt>
                <c:pt idx="4626">
                  <c:v>3.9900822725926002E-2</c:v>
                </c:pt>
                <c:pt idx="4627">
                  <c:v>3.9930471225926002E-2</c:v>
                </c:pt>
                <c:pt idx="4628">
                  <c:v>4.0101677725926002E-2</c:v>
                </c:pt>
                <c:pt idx="4629">
                  <c:v>3.9872480925925997E-2</c:v>
                </c:pt>
                <c:pt idx="4630">
                  <c:v>3.9987129325925998E-2</c:v>
                </c:pt>
                <c:pt idx="4631">
                  <c:v>4.0129990525926001E-2</c:v>
                </c:pt>
                <c:pt idx="4632">
                  <c:v>3.9915649925926E-2</c:v>
                </c:pt>
                <c:pt idx="4633">
                  <c:v>3.9914993225926003E-2</c:v>
                </c:pt>
                <c:pt idx="4634">
                  <c:v>3.9972965225925999E-2</c:v>
                </c:pt>
                <c:pt idx="4635">
                  <c:v>3.9943985125925903E-2</c:v>
                </c:pt>
                <c:pt idx="4636">
                  <c:v>3.9901481925925998E-2</c:v>
                </c:pt>
                <c:pt idx="4637">
                  <c:v>3.9987129325925998E-2</c:v>
                </c:pt>
                <c:pt idx="4638">
                  <c:v>3.9915649925926E-2</c:v>
                </c:pt>
                <c:pt idx="4639">
                  <c:v>4.0044416025925997E-2</c:v>
                </c:pt>
                <c:pt idx="4640">
                  <c:v>3.9987129325925998E-2</c:v>
                </c:pt>
                <c:pt idx="4641">
                  <c:v>4.0044416025925997E-2</c:v>
                </c:pt>
                <c:pt idx="4642">
                  <c:v>4.0086895625926003E-2</c:v>
                </c:pt>
                <c:pt idx="4643">
                  <c:v>4.0044416025925997E-2</c:v>
                </c:pt>
                <c:pt idx="4644">
                  <c:v>4.0072736025926002E-2</c:v>
                </c:pt>
                <c:pt idx="4645">
                  <c:v>4.0072736025926002E-2</c:v>
                </c:pt>
                <c:pt idx="4646">
                  <c:v>4.0086895625926003E-2</c:v>
                </c:pt>
                <c:pt idx="4647">
                  <c:v>3.9872480925925997E-2</c:v>
                </c:pt>
                <c:pt idx="4648">
                  <c:v>3.9972319025925997E-2</c:v>
                </c:pt>
                <c:pt idx="4649">
                  <c:v>4.0044416025925997E-2</c:v>
                </c:pt>
                <c:pt idx="4650">
                  <c:v>4.0001293125925999E-2</c:v>
                </c:pt>
                <c:pt idx="4651">
                  <c:v>4.0015456625926003E-2</c:v>
                </c:pt>
                <c:pt idx="4652">
                  <c:v>4.0043782725926E-2</c:v>
                </c:pt>
                <c:pt idx="4653">
                  <c:v>4.0101677725926002E-2</c:v>
                </c:pt>
                <c:pt idx="4654">
                  <c:v>4.0016094825926003E-2</c:v>
                </c:pt>
                <c:pt idx="4655">
                  <c:v>4.0344327725925999E-2</c:v>
                </c:pt>
                <c:pt idx="4656">
                  <c:v>4.0001293125925999E-2</c:v>
                </c:pt>
                <c:pt idx="4657">
                  <c:v>4.0101677725926002E-2</c:v>
                </c:pt>
                <c:pt idx="4658">
                  <c:v>4.0001293125925999E-2</c:v>
                </c:pt>
                <c:pt idx="4659">
                  <c:v>4.0187523525926E-2</c:v>
                </c:pt>
                <c:pt idx="4660">
                  <c:v>4.0015456625926003E-2</c:v>
                </c:pt>
                <c:pt idx="4661">
                  <c:v>4.0015456625926003E-2</c:v>
                </c:pt>
                <c:pt idx="4662">
                  <c:v>4.0001293125925999E-2</c:v>
                </c:pt>
                <c:pt idx="4663">
                  <c:v>4.0015456625926003E-2</c:v>
                </c:pt>
                <c:pt idx="4664">
                  <c:v>4.0001293125925999E-2</c:v>
                </c:pt>
                <c:pt idx="4665">
                  <c:v>4.0373186925926001E-2</c:v>
                </c:pt>
                <c:pt idx="4666">
                  <c:v>4.0001293125925999E-2</c:v>
                </c:pt>
                <c:pt idx="4667">
                  <c:v>3.9987129325925998E-2</c:v>
                </c:pt>
                <c:pt idx="4668">
                  <c:v>4.0001293125925999E-2</c:v>
                </c:pt>
                <c:pt idx="4669">
                  <c:v>4.0029619825925997E-2</c:v>
                </c:pt>
                <c:pt idx="4670">
                  <c:v>4.0015456625926003E-2</c:v>
                </c:pt>
                <c:pt idx="4671">
                  <c:v>3.9972319025925997E-2</c:v>
                </c:pt>
                <c:pt idx="4672">
                  <c:v>3.9958152225925997E-2</c:v>
                </c:pt>
                <c:pt idx="4673">
                  <c:v>4.0029619825925997E-2</c:v>
                </c:pt>
                <c:pt idx="4674">
                  <c:v>4.0072736025926002E-2</c:v>
                </c:pt>
                <c:pt idx="4675">
                  <c:v>4.0086895625926003E-2</c:v>
                </c:pt>
                <c:pt idx="4676">
                  <c:v>4.0086895625926003E-2</c:v>
                </c:pt>
                <c:pt idx="4677">
                  <c:v>4.0643109525926001E-2</c:v>
                </c:pt>
                <c:pt idx="4678">
                  <c:v>4.0029619825925997E-2</c:v>
                </c:pt>
                <c:pt idx="4679">
                  <c:v>4.0086895625926003E-2</c:v>
                </c:pt>
                <c:pt idx="4680">
                  <c:v>4.0029619825925997E-2</c:v>
                </c:pt>
                <c:pt idx="4681">
                  <c:v>3.9958152225925997E-2</c:v>
                </c:pt>
                <c:pt idx="4682">
                  <c:v>4.0015456625926003E-2</c:v>
                </c:pt>
                <c:pt idx="4683">
                  <c:v>4.0072736025926002E-2</c:v>
                </c:pt>
                <c:pt idx="4684">
                  <c:v>4.0086895625926003E-2</c:v>
                </c:pt>
                <c:pt idx="4685">
                  <c:v>4.0029619825925997E-2</c:v>
                </c:pt>
                <c:pt idx="4686">
                  <c:v>4.0015456625926003E-2</c:v>
                </c:pt>
                <c:pt idx="4687">
                  <c:v>4.0144146425925897E-2</c:v>
                </c:pt>
                <c:pt idx="4688">
                  <c:v>4.0144146425925897E-2</c:v>
                </c:pt>
                <c:pt idx="4689">
                  <c:v>4.0158302025925997E-2</c:v>
                </c:pt>
                <c:pt idx="4690">
                  <c:v>4.0101054825925998E-2</c:v>
                </c:pt>
                <c:pt idx="4691">
                  <c:v>4.0115213825925998E-2</c:v>
                </c:pt>
                <c:pt idx="4692">
                  <c:v>4.0072736025926002E-2</c:v>
                </c:pt>
                <c:pt idx="4693">
                  <c:v>4.0086895625926003E-2</c:v>
                </c:pt>
                <c:pt idx="4694">
                  <c:v>3.9987129325925998E-2</c:v>
                </c:pt>
                <c:pt idx="4695">
                  <c:v>4.0086269625925999E-2</c:v>
                </c:pt>
                <c:pt idx="4696">
                  <c:v>4.0043782725926E-2</c:v>
                </c:pt>
                <c:pt idx="4697">
                  <c:v>4.0086895625926003E-2</c:v>
                </c:pt>
                <c:pt idx="4698">
                  <c:v>4.0144146425925897E-2</c:v>
                </c:pt>
                <c:pt idx="4699">
                  <c:v>4.0158302025925997E-2</c:v>
                </c:pt>
                <c:pt idx="4700">
                  <c:v>4.0158302025925997E-2</c:v>
                </c:pt>
                <c:pt idx="4701">
                  <c:v>4.0186916225926003E-2</c:v>
                </c:pt>
                <c:pt idx="4702">
                  <c:v>4.0086895625926003E-2</c:v>
                </c:pt>
                <c:pt idx="4703">
                  <c:v>4.0086895625926003E-2</c:v>
                </c:pt>
                <c:pt idx="4704">
                  <c:v>4.0029619825925997E-2</c:v>
                </c:pt>
                <c:pt idx="4705">
                  <c:v>4.0058576225925999E-2</c:v>
                </c:pt>
                <c:pt idx="4706">
                  <c:v>4.0129990525926001E-2</c:v>
                </c:pt>
                <c:pt idx="4707">
                  <c:v>4.0029619825925997E-2</c:v>
                </c:pt>
                <c:pt idx="4708">
                  <c:v>4.0101054825925998E-2</c:v>
                </c:pt>
                <c:pt idx="4709">
                  <c:v>4.0043782725926E-2</c:v>
                </c:pt>
                <c:pt idx="4710">
                  <c:v>4.0015456625926003E-2</c:v>
                </c:pt>
                <c:pt idx="4711">
                  <c:v>4.0101054825925998E-2</c:v>
                </c:pt>
                <c:pt idx="4712">
                  <c:v>4.0086269625925999E-2</c:v>
                </c:pt>
                <c:pt idx="4713">
                  <c:v>4.0172457325926003E-2</c:v>
                </c:pt>
                <c:pt idx="4714">
                  <c:v>4.0115213825925998E-2</c:v>
                </c:pt>
                <c:pt idx="4715">
                  <c:v>4.0172762425925997E-2</c:v>
                </c:pt>
                <c:pt idx="4716">
                  <c:v>4.0043782725926E-2</c:v>
                </c:pt>
                <c:pt idx="4717">
                  <c:v>4.0086895625926003E-2</c:v>
                </c:pt>
                <c:pt idx="4718">
                  <c:v>4.0115213825925998E-2</c:v>
                </c:pt>
                <c:pt idx="4719">
                  <c:v>4.0129372425925902E-2</c:v>
                </c:pt>
                <c:pt idx="4720">
                  <c:v>4.0172457325926003E-2</c:v>
                </c:pt>
                <c:pt idx="4721">
                  <c:v>4.0143530825925998E-2</c:v>
                </c:pt>
                <c:pt idx="4722">
                  <c:v>4.0129372425925902E-2</c:v>
                </c:pt>
                <c:pt idx="4723">
                  <c:v>4.0186612325925998E-2</c:v>
                </c:pt>
                <c:pt idx="4724">
                  <c:v>4.0515120925925997E-2</c:v>
                </c:pt>
                <c:pt idx="4725">
                  <c:v>4.0115213825925998E-2</c:v>
                </c:pt>
                <c:pt idx="4726">
                  <c:v>4.0143530825925998E-2</c:v>
                </c:pt>
                <c:pt idx="4727">
                  <c:v>3.9971672125925999E-2</c:v>
                </c:pt>
                <c:pt idx="4728">
                  <c:v>4.0186612325925998E-2</c:v>
                </c:pt>
                <c:pt idx="4729">
                  <c:v>4.0129372425925902E-2</c:v>
                </c:pt>
                <c:pt idx="4730">
                  <c:v>4.0086269625925999E-2</c:v>
                </c:pt>
                <c:pt idx="4731">
                  <c:v>4.0043148725925903E-2</c:v>
                </c:pt>
                <c:pt idx="4732">
                  <c:v>4.0086269625925999E-2</c:v>
                </c:pt>
                <c:pt idx="4733">
                  <c:v>4.0057313725925997E-2</c:v>
                </c:pt>
                <c:pt idx="4734">
                  <c:v>4.0186004025926002E-2</c:v>
                </c:pt>
                <c:pt idx="4735">
                  <c:v>4.0171846625926003E-2</c:v>
                </c:pt>
                <c:pt idx="4736">
                  <c:v>4.0186004025926002E-2</c:v>
                </c:pt>
                <c:pt idx="4737">
                  <c:v>4.0171846625926003E-2</c:v>
                </c:pt>
                <c:pt idx="4738">
                  <c:v>4.0114592625926003E-2</c:v>
                </c:pt>
                <c:pt idx="4739">
                  <c:v>4.0171846625926003E-2</c:v>
                </c:pt>
                <c:pt idx="4740">
                  <c:v>4.0243229425925897E-2</c:v>
                </c:pt>
                <c:pt idx="4741">
                  <c:v>4.0128753725925899E-2</c:v>
                </c:pt>
                <c:pt idx="4742">
                  <c:v>4.0157074925925997E-2</c:v>
                </c:pt>
                <c:pt idx="4743">
                  <c:v>4.0142914525925999E-2</c:v>
                </c:pt>
                <c:pt idx="4744">
                  <c:v>4.0186004025926002E-2</c:v>
                </c:pt>
                <c:pt idx="4745">
                  <c:v>4.0243229425925897E-2</c:v>
                </c:pt>
                <c:pt idx="4746">
                  <c:v>4.0257382925925997E-2</c:v>
                </c:pt>
                <c:pt idx="4747">
                  <c:v>4.0099181925926E-2</c:v>
                </c:pt>
                <c:pt idx="4748">
                  <c:v>4.0071478425926003E-2</c:v>
                </c:pt>
                <c:pt idx="4749">
                  <c:v>4.0128753725925899E-2</c:v>
                </c:pt>
                <c:pt idx="4750">
                  <c:v>4.0257382925925997E-2</c:v>
                </c:pt>
                <c:pt idx="4751">
                  <c:v>4.0099806925925997E-2</c:v>
                </c:pt>
                <c:pt idx="4752">
                  <c:v>4.0099806925925997E-2</c:v>
                </c:pt>
                <c:pt idx="4753">
                  <c:v>4.0113970725925999E-2</c:v>
                </c:pt>
                <c:pt idx="4754">
                  <c:v>4.0099806925925997E-2</c:v>
                </c:pt>
                <c:pt idx="4755">
                  <c:v>4.0142914525925999E-2</c:v>
                </c:pt>
                <c:pt idx="4756">
                  <c:v>4.0171235125925998E-2</c:v>
                </c:pt>
                <c:pt idx="4757">
                  <c:v>4.0171235125925998E-2</c:v>
                </c:pt>
                <c:pt idx="4758">
                  <c:v>4.0271536125926002E-2</c:v>
                </c:pt>
                <c:pt idx="4759">
                  <c:v>4.0113970725925999E-2</c:v>
                </c:pt>
                <c:pt idx="4760">
                  <c:v>4.0242630825926003E-2</c:v>
                </c:pt>
                <c:pt idx="4761">
                  <c:v>4.0171235125925998E-2</c:v>
                </c:pt>
                <c:pt idx="4762">
                  <c:v>4.0228474525925997E-2</c:v>
                </c:pt>
                <c:pt idx="4763">
                  <c:v>4.0200161225925998E-2</c:v>
                </c:pt>
                <c:pt idx="4764">
                  <c:v>4.0128134225926003E-2</c:v>
                </c:pt>
                <c:pt idx="4765">
                  <c:v>4.0256786725926003E-2</c:v>
                </c:pt>
                <c:pt idx="4766">
                  <c:v>4.0185395025926003E-2</c:v>
                </c:pt>
                <c:pt idx="4767">
                  <c:v>4.0113970725925999E-2</c:v>
                </c:pt>
                <c:pt idx="4768">
                  <c:v>4.0128134225926003E-2</c:v>
                </c:pt>
                <c:pt idx="4769">
                  <c:v>4.01995546259259E-2</c:v>
                </c:pt>
                <c:pt idx="4770">
                  <c:v>4.0242630825926003E-2</c:v>
                </c:pt>
                <c:pt idx="4771">
                  <c:v>4.0157074925925997E-2</c:v>
                </c:pt>
                <c:pt idx="4772">
                  <c:v>4.0242630825926003E-2</c:v>
                </c:pt>
                <c:pt idx="4773">
                  <c:v>4.01995546259259E-2</c:v>
                </c:pt>
                <c:pt idx="4774">
                  <c:v>4.0227872825925999E-2</c:v>
                </c:pt>
                <c:pt idx="4775">
                  <c:v>4.0128134225926003E-2</c:v>
                </c:pt>
                <c:pt idx="4776">
                  <c:v>4.0156460425926001E-2</c:v>
                </c:pt>
                <c:pt idx="4777">
                  <c:v>4.0185395025926003E-2</c:v>
                </c:pt>
                <c:pt idx="4778">
                  <c:v>4.01995546259259E-2</c:v>
                </c:pt>
                <c:pt idx="4779">
                  <c:v>4.0299841625926001E-2</c:v>
                </c:pt>
                <c:pt idx="4780">
                  <c:v>4.0370600125925998E-2</c:v>
                </c:pt>
                <c:pt idx="4781">
                  <c:v>4.0142297425926003E-2</c:v>
                </c:pt>
                <c:pt idx="4782">
                  <c:v>4.0256189825925999E-2</c:v>
                </c:pt>
                <c:pt idx="4783">
                  <c:v>4.0299841625926001E-2</c:v>
                </c:pt>
                <c:pt idx="4784">
                  <c:v>4.0242031525926002E-2</c:v>
                </c:pt>
                <c:pt idx="4785">
                  <c:v>4.0213713825925999E-2</c:v>
                </c:pt>
                <c:pt idx="4786">
                  <c:v>4.0142297425926003E-2</c:v>
                </c:pt>
                <c:pt idx="4787">
                  <c:v>4.01995546259259E-2</c:v>
                </c:pt>
                <c:pt idx="4788">
                  <c:v>4.01995546259259E-2</c:v>
                </c:pt>
                <c:pt idx="4789">
                  <c:v>4.0170623025926E-2</c:v>
                </c:pt>
                <c:pt idx="4790">
                  <c:v>4.0799001225926002E-2</c:v>
                </c:pt>
                <c:pt idx="4791">
                  <c:v>4.0242630825926003E-2</c:v>
                </c:pt>
                <c:pt idx="4792">
                  <c:v>4.0170623025926E-2</c:v>
                </c:pt>
                <c:pt idx="4793">
                  <c:v>4.0270942325925999E-2</c:v>
                </c:pt>
                <c:pt idx="4794">
                  <c:v>4.0327561925926E-2</c:v>
                </c:pt>
                <c:pt idx="4795">
                  <c:v>4.0256189825925999E-2</c:v>
                </c:pt>
                <c:pt idx="4796">
                  <c:v>4.0313407425925998E-2</c:v>
                </c:pt>
                <c:pt idx="4797">
                  <c:v>4.0184785325925898E-2</c:v>
                </c:pt>
                <c:pt idx="4798">
                  <c:v>4.0299252725926001E-2</c:v>
                </c:pt>
                <c:pt idx="4799">
                  <c:v>4.0370600125925998E-2</c:v>
                </c:pt>
                <c:pt idx="4800">
                  <c:v>4.0270942325925999E-2</c:v>
                </c:pt>
                <c:pt idx="4801">
                  <c:v>4.0242031525926002E-2</c:v>
                </c:pt>
                <c:pt idx="4802">
                  <c:v>4.0256189825925999E-2</c:v>
                </c:pt>
                <c:pt idx="4803">
                  <c:v>4.0127514125926002E-2</c:v>
                </c:pt>
                <c:pt idx="4804">
                  <c:v>4.0327561925926E-2</c:v>
                </c:pt>
                <c:pt idx="4805">
                  <c:v>4.0327561925926E-2</c:v>
                </c:pt>
                <c:pt idx="4806">
                  <c:v>4.0298663125925997E-2</c:v>
                </c:pt>
                <c:pt idx="4807">
                  <c:v>4.0327561925926E-2</c:v>
                </c:pt>
                <c:pt idx="4808">
                  <c:v>4.0270347925926001E-2</c:v>
                </c:pt>
                <c:pt idx="4809">
                  <c:v>4.0327561925926E-2</c:v>
                </c:pt>
                <c:pt idx="4810">
                  <c:v>4.0326977125925999E-2</c:v>
                </c:pt>
                <c:pt idx="4811">
                  <c:v>4.0413051625925997E-2</c:v>
                </c:pt>
                <c:pt idx="4812">
                  <c:v>4.0327561925926E-2</c:v>
                </c:pt>
                <c:pt idx="4813">
                  <c:v>4.0227270425925998E-2</c:v>
                </c:pt>
                <c:pt idx="4814">
                  <c:v>4.0270347925926001E-2</c:v>
                </c:pt>
                <c:pt idx="4815">
                  <c:v>4.0327561925926E-2</c:v>
                </c:pt>
                <c:pt idx="4816">
                  <c:v>4.0284505725925901E-2</c:v>
                </c:pt>
                <c:pt idx="4817">
                  <c:v>4.0270347925926001E-2</c:v>
                </c:pt>
                <c:pt idx="4818">
                  <c:v>4.0270347925926001E-2</c:v>
                </c:pt>
                <c:pt idx="4819">
                  <c:v>4.0284505725925901E-2</c:v>
                </c:pt>
                <c:pt idx="4820">
                  <c:v>4.0355869825925997E-2</c:v>
                </c:pt>
                <c:pt idx="4821">
                  <c:v>4.0155845125925897E-2</c:v>
                </c:pt>
                <c:pt idx="4822">
                  <c:v>4.0241431525925998E-2</c:v>
                </c:pt>
                <c:pt idx="4823">
                  <c:v>4.0241431525925998E-2</c:v>
                </c:pt>
                <c:pt idx="4824">
                  <c:v>4.0255592225925903E-2</c:v>
                </c:pt>
                <c:pt idx="4825">
                  <c:v>4.0326977125925999E-2</c:v>
                </c:pt>
                <c:pt idx="4826">
                  <c:v>4.0355289925925998E-2</c:v>
                </c:pt>
                <c:pt idx="4827">
                  <c:v>4.0455500325926E-2</c:v>
                </c:pt>
                <c:pt idx="4828">
                  <c:v>4.0355869825925997E-2</c:v>
                </c:pt>
                <c:pt idx="4829">
                  <c:v>4.0326977125925999E-2</c:v>
                </c:pt>
                <c:pt idx="4830">
                  <c:v>4.0269752725925999E-2</c:v>
                </c:pt>
                <c:pt idx="4831">
                  <c:v>4.0242031525926002E-2</c:v>
                </c:pt>
                <c:pt idx="4832">
                  <c:v>4.0341133725926001E-2</c:v>
                </c:pt>
                <c:pt idx="4833">
                  <c:v>4.0426634425925999E-2</c:v>
                </c:pt>
                <c:pt idx="4834">
                  <c:v>4.0326977125925999E-2</c:v>
                </c:pt>
                <c:pt idx="4835">
                  <c:v>4.0283912925926001E-2</c:v>
                </c:pt>
                <c:pt idx="4836">
                  <c:v>4.0369445925925999E-2</c:v>
                </c:pt>
                <c:pt idx="4837">
                  <c:v>4.1295785725926001E-2</c:v>
                </c:pt>
                <c:pt idx="4838">
                  <c:v>4.0226667225926001E-2</c:v>
                </c:pt>
                <c:pt idx="4839">
                  <c:v>4.0369445925925999E-2</c:v>
                </c:pt>
                <c:pt idx="4840">
                  <c:v>4.0283912925926001E-2</c:v>
                </c:pt>
                <c:pt idx="4841">
                  <c:v>4.0312232425925999E-2</c:v>
                </c:pt>
                <c:pt idx="4842">
                  <c:v>4.0883247125926003E-2</c:v>
                </c:pt>
                <c:pt idx="4843">
                  <c:v>4.0426634425925999E-2</c:v>
                </c:pt>
                <c:pt idx="4844">
                  <c:v>4.0183563725925998E-2</c:v>
                </c:pt>
                <c:pt idx="4845">
                  <c:v>4.0283912925926001E-2</c:v>
                </c:pt>
                <c:pt idx="4846">
                  <c:v>4.0312232425925999E-2</c:v>
                </c:pt>
                <c:pt idx="4847">
                  <c:v>4.0383601525926002E-2</c:v>
                </c:pt>
                <c:pt idx="4848">
                  <c:v>4.0114592625926003E-2</c:v>
                </c:pt>
                <c:pt idx="4849">
                  <c:v>4.0226667225926001E-2</c:v>
                </c:pt>
                <c:pt idx="4850">
                  <c:v>4.0397756925926002E-2</c:v>
                </c:pt>
                <c:pt idx="4851">
                  <c:v>4.0354709425925901E-2</c:v>
                </c:pt>
                <c:pt idx="4852">
                  <c:v>4.0339967025926002E-2</c:v>
                </c:pt>
                <c:pt idx="4853">
                  <c:v>4.0368867725926003E-2</c:v>
                </c:pt>
                <c:pt idx="4854">
                  <c:v>4.0340550725926003E-2</c:v>
                </c:pt>
                <c:pt idx="4855">
                  <c:v>4.0426066725926003E-2</c:v>
                </c:pt>
                <c:pt idx="4856">
                  <c:v>4.0469089625925998E-2</c:v>
                </c:pt>
                <c:pt idx="4857">
                  <c:v>4.0240229325925997E-2</c:v>
                </c:pt>
                <c:pt idx="4858">
                  <c:v>4.0311054625925997E-2</c:v>
                </c:pt>
                <c:pt idx="4859">
                  <c:v>4.0340550725926003E-2</c:v>
                </c:pt>
                <c:pt idx="4860">
                  <c:v>4.0426066725926003E-2</c:v>
                </c:pt>
                <c:pt idx="4861">
                  <c:v>4.0325805625925998E-2</c:v>
                </c:pt>
                <c:pt idx="4862">
                  <c:v>4.0368867725926003E-2</c:v>
                </c:pt>
                <c:pt idx="4863">
                  <c:v>4.0440221125925997E-2</c:v>
                </c:pt>
                <c:pt idx="4864">
                  <c:v>4.0311643925925997E-2</c:v>
                </c:pt>
                <c:pt idx="4865">
                  <c:v>4.0254095225925997E-2</c:v>
                </c:pt>
                <c:pt idx="4866">
                  <c:v>4.1024924225925997E-2</c:v>
                </c:pt>
                <c:pt idx="4867">
                  <c:v>4.0339967025926002E-2</c:v>
                </c:pt>
                <c:pt idx="4868">
                  <c:v>4.0411341125926002E-2</c:v>
                </c:pt>
                <c:pt idx="4869">
                  <c:v>4.0525692225926002E-2</c:v>
                </c:pt>
                <c:pt idx="4870">
                  <c:v>4.0339967025926002E-2</c:v>
                </c:pt>
                <c:pt idx="4871">
                  <c:v>4.0254095225925997E-2</c:v>
                </c:pt>
                <c:pt idx="4872">
                  <c:v>4.0425498325925999E-2</c:v>
                </c:pt>
                <c:pt idx="4873">
                  <c:v>4.0368288925925998E-2</c:v>
                </c:pt>
                <c:pt idx="4874">
                  <c:v>4.0496835925925997E-2</c:v>
                </c:pt>
                <c:pt idx="4875">
                  <c:v>4.0411341125926002E-2</c:v>
                </c:pt>
                <c:pt idx="4876">
                  <c:v>4.0510988825925999E-2</c:v>
                </c:pt>
                <c:pt idx="4877">
                  <c:v>4.0397183625926002E-2</c:v>
                </c:pt>
                <c:pt idx="4878">
                  <c:v>4.0425498325925999E-2</c:v>
                </c:pt>
                <c:pt idx="4879">
                  <c:v>4.0482682725925999E-2</c:v>
                </c:pt>
                <c:pt idx="4880">
                  <c:v>4.0425498325925999E-2</c:v>
                </c:pt>
                <c:pt idx="4881">
                  <c:v>4.0439655125925997E-2</c:v>
                </c:pt>
                <c:pt idx="4882">
                  <c:v>4.0311054625925997E-2</c:v>
                </c:pt>
                <c:pt idx="4883">
                  <c:v>4.0382449425925997E-2</c:v>
                </c:pt>
                <c:pt idx="4884">
                  <c:v>4.0553445925926003E-2</c:v>
                </c:pt>
                <c:pt idx="4885">
                  <c:v>4.0439655125925997E-2</c:v>
                </c:pt>
                <c:pt idx="4886">
                  <c:v>4.0482123925925997E-2</c:v>
                </c:pt>
                <c:pt idx="4887">
                  <c:v>4.0453811725925999E-2</c:v>
                </c:pt>
                <c:pt idx="4888">
                  <c:v>4.0339382625925999E-2</c:v>
                </c:pt>
                <c:pt idx="4889">
                  <c:v>4.0539293825925998E-2</c:v>
                </c:pt>
                <c:pt idx="4890">
                  <c:v>4.0467406125926003E-2</c:v>
                </c:pt>
                <c:pt idx="4891">
                  <c:v>4.0467968025925997E-2</c:v>
                </c:pt>
                <c:pt idx="4892">
                  <c:v>4.0524590025925997E-2</c:v>
                </c:pt>
                <c:pt idx="4893">
                  <c:v>4.0567597625926002E-2</c:v>
                </c:pt>
                <c:pt idx="4894">
                  <c:v>4.0667703625925998E-2</c:v>
                </c:pt>
                <c:pt idx="4895">
                  <c:v>4.0396035025926001E-2</c:v>
                </c:pt>
                <c:pt idx="4896">
                  <c:v>4.0496279625926002E-2</c:v>
                </c:pt>
                <c:pt idx="4897">
                  <c:v>4.0396035025926001E-2</c:v>
                </c:pt>
                <c:pt idx="4898">
                  <c:v>4.0510435025926002E-2</c:v>
                </c:pt>
                <c:pt idx="4899">
                  <c:v>4.0524590025925997E-2</c:v>
                </c:pt>
                <c:pt idx="4900">
                  <c:v>4.0538744825926003E-2</c:v>
                </c:pt>
                <c:pt idx="4901">
                  <c:v>4.0610051025925999E-2</c:v>
                </c:pt>
                <c:pt idx="4902">
                  <c:v>4.0638351725925899E-2</c:v>
                </c:pt>
                <c:pt idx="4903">
                  <c:v>4.0610051025925999E-2</c:v>
                </c:pt>
                <c:pt idx="4904">
                  <c:v>4.0552899325925998E-2</c:v>
                </c:pt>
                <c:pt idx="4905">
                  <c:v>4.0538744825926003E-2</c:v>
                </c:pt>
                <c:pt idx="4906">
                  <c:v>4.0638351725925899E-2</c:v>
                </c:pt>
                <c:pt idx="4907">
                  <c:v>4.0581207325926003E-2</c:v>
                </c:pt>
                <c:pt idx="4908">
                  <c:v>4.0567053425926002E-2</c:v>
                </c:pt>
                <c:pt idx="4909">
                  <c:v>4.0581207325926003E-2</c:v>
                </c:pt>
                <c:pt idx="4910">
                  <c:v>4.0538195125925998E-2</c:v>
                </c:pt>
                <c:pt idx="4911">
                  <c:v>4.0452682525926001E-2</c:v>
                </c:pt>
                <c:pt idx="4912">
                  <c:v>4.0495722625926003E-2</c:v>
                </c:pt>
                <c:pt idx="4913">
                  <c:v>4.0652501725926E-2</c:v>
                </c:pt>
                <c:pt idx="4914">
                  <c:v>4.0466843625926001E-2</c:v>
                </c:pt>
                <c:pt idx="4915">
                  <c:v>4.0595360825925998E-2</c:v>
                </c:pt>
                <c:pt idx="4916">
                  <c:v>4.0595360825925998E-2</c:v>
                </c:pt>
                <c:pt idx="4917">
                  <c:v>4.0737909325925997E-2</c:v>
                </c:pt>
                <c:pt idx="4918">
                  <c:v>4.0694949625926E-2</c:v>
                </c:pt>
                <c:pt idx="4919">
                  <c:v>4.0581207325926003E-2</c:v>
                </c:pt>
                <c:pt idx="4920">
                  <c:v>4.0594820925925999E-2</c:v>
                </c:pt>
                <c:pt idx="4921">
                  <c:v>4.0666651325926E-2</c:v>
                </c:pt>
                <c:pt idx="4922">
                  <c:v>4.0495165025925997E-2</c:v>
                </c:pt>
                <c:pt idx="4923">
                  <c:v>4.0609514125925901E-2</c:v>
                </c:pt>
                <c:pt idx="4924">
                  <c:v>4.0523485125925997E-2</c:v>
                </c:pt>
                <c:pt idx="4925">
                  <c:v>4.0608976525926002E-2</c:v>
                </c:pt>
                <c:pt idx="4926">
                  <c:v>4.0809134925925999E-2</c:v>
                </c:pt>
                <c:pt idx="4927">
                  <c:v>4.0566508625926E-2</c:v>
                </c:pt>
                <c:pt idx="4928">
                  <c:v>4.0524037925926001E-2</c:v>
                </c:pt>
                <c:pt idx="4929">
                  <c:v>4.0537644725925998E-2</c:v>
                </c:pt>
                <c:pt idx="4930">
                  <c:v>4.0594820925925999E-2</c:v>
                </c:pt>
                <c:pt idx="4931">
                  <c:v>4.0594820925925999E-2</c:v>
                </c:pt>
                <c:pt idx="4932">
                  <c:v>4.0736879925925999E-2</c:v>
                </c:pt>
                <c:pt idx="4933">
                  <c:v>4.0694427325926E-2</c:v>
                </c:pt>
                <c:pt idx="4934">
                  <c:v>4.0680275925925997E-2</c:v>
                </c:pt>
                <c:pt idx="4935">
                  <c:v>4.0623131925926002E-2</c:v>
                </c:pt>
                <c:pt idx="4936">
                  <c:v>4.0637287025925999E-2</c:v>
                </c:pt>
                <c:pt idx="4937">
                  <c:v>4.0623131925926002E-2</c:v>
                </c:pt>
                <c:pt idx="4938">
                  <c:v>4.0708578525925999E-2</c:v>
                </c:pt>
                <c:pt idx="4939">
                  <c:v>4.0694427325926E-2</c:v>
                </c:pt>
                <c:pt idx="4940">
                  <c:v>4.0551529825925997E-2</c:v>
                </c:pt>
                <c:pt idx="4941">
                  <c:v>4.0594280225925997E-2</c:v>
                </c:pt>
                <c:pt idx="4942">
                  <c:v>4.0736879925925999E-2</c:v>
                </c:pt>
                <c:pt idx="4943">
                  <c:v>4.0736879925925999E-2</c:v>
                </c:pt>
                <c:pt idx="4944">
                  <c:v>4.0622596125926003E-2</c:v>
                </c:pt>
                <c:pt idx="4945">
                  <c:v>4.0836423325925998E-2</c:v>
                </c:pt>
                <c:pt idx="4946">
                  <c:v>4.0736364125926003E-2</c:v>
                </c:pt>
                <c:pt idx="4947">
                  <c:v>4.0636753625925899E-2</c:v>
                </c:pt>
                <c:pt idx="4948">
                  <c:v>4.0622596125926003E-2</c:v>
                </c:pt>
                <c:pt idx="4949">
                  <c:v>4.0722211225926001E-2</c:v>
                </c:pt>
                <c:pt idx="4950">
                  <c:v>4.0636753625925899E-2</c:v>
                </c:pt>
                <c:pt idx="4951">
                  <c:v>4.0495165025925997E-2</c:v>
                </c:pt>
                <c:pt idx="4952">
                  <c:v>4.0665067725925999E-2</c:v>
                </c:pt>
                <c:pt idx="4953">
                  <c:v>4.0665067725925999E-2</c:v>
                </c:pt>
                <c:pt idx="4954">
                  <c:v>4.0593467925925997E-2</c:v>
                </c:pt>
                <c:pt idx="4955">
                  <c:v>4.0665067725925999E-2</c:v>
                </c:pt>
                <c:pt idx="4956">
                  <c:v>4.0850569125926002E-2</c:v>
                </c:pt>
                <c:pt idx="4957">
                  <c:v>4.0793479025925998E-2</c:v>
                </c:pt>
                <c:pt idx="4958">
                  <c:v>4.0650645125925998E-2</c:v>
                </c:pt>
                <c:pt idx="4959">
                  <c:v>4.0693380625926E-2</c:v>
                </c:pt>
                <c:pt idx="4960">
                  <c:v>4.0650645125925998E-2</c:v>
                </c:pt>
                <c:pt idx="4961">
                  <c:v>4.0735847725925999E-2</c:v>
                </c:pt>
                <c:pt idx="4962">
                  <c:v>4.0693118625925902E-2</c:v>
                </c:pt>
                <c:pt idx="4963">
                  <c:v>4.0707536625926001E-2</c:v>
                </c:pt>
                <c:pt idx="4964">
                  <c:v>4.0764669225925997E-2</c:v>
                </c:pt>
                <c:pt idx="4965">
                  <c:v>4.0778821225926E-2</c:v>
                </c:pt>
                <c:pt idx="4966">
                  <c:v>4.0764669225925997E-2</c:v>
                </c:pt>
                <c:pt idx="4967">
                  <c:v>4.0778821225926E-2</c:v>
                </c:pt>
                <c:pt idx="4968">
                  <c:v>4.0764157625926001E-2</c:v>
                </c:pt>
                <c:pt idx="4969">
                  <c:v>4.0750002825926002E-2</c:v>
                </c:pt>
                <c:pt idx="4970">
                  <c:v>4.0707536625926001E-2</c:v>
                </c:pt>
                <c:pt idx="4971">
                  <c:v>4.0664273725926001E-2</c:v>
                </c:pt>
                <c:pt idx="4972">
                  <c:v>4.0892516025926001E-2</c:v>
                </c:pt>
                <c:pt idx="4973">
                  <c:v>4.0750002825926002E-2</c:v>
                </c:pt>
                <c:pt idx="4974">
                  <c:v>4.0749745625926002E-2</c:v>
                </c:pt>
                <c:pt idx="4975">
                  <c:v>4.0678433925926002E-2</c:v>
                </c:pt>
                <c:pt idx="4976">
                  <c:v>4.0492646925926003E-2</c:v>
                </c:pt>
                <c:pt idx="4977">
                  <c:v>4.0592925525925999E-2</c:v>
                </c:pt>
                <c:pt idx="4978">
                  <c:v>4.0649580525926002E-2</c:v>
                </c:pt>
                <c:pt idx="4979">
                  <c:v>4.0763901625925997E-2</c:v>
                </c:pt>
                <c:pt idx="4980">
                  <c:v>4.0692593925926002E-2</c:v>
                </c:pt>
                <c:pt idx="4981">
                  <c:v>4.0749745625926002E-2</c:v>
                </c:pt>
                <c:pt idx="4982">
                  <c:v>4.0820773825925999E-2</c:v>
                </c:pt>
                <c:pt idx="4983">
                  <c:v>4.0749230625926003E-2</c:v>
                </c:pt>
                <c:pt idx="4984">
                  <c:v>4.0778312125926003E-2</c:v>
                </c:pt>
                <c:pt idx="4985">
                  <c:v>4.0763901625925997E-2</c:v>
                </c:pt>
                <c:pt idx="4986">
                  <c:v>4.0806367825925997E-2</c:v>
                </c:pt>
                <c:pt idx="4987">
                  <c:v>4.0692593925926002E-2</c:v>
                </c:pt>
                <c:pt idx="4988">
                  <c:v>4.0906176325925997E-2</c:v>
                </c:pt>
                <c:pt idx="4989">
                  <c:v>4.0792212725926001E-2</c:v>
                </c:pt>
                <c:pt idx="4990">
                  <c:v>4.0734553825926001E-2</c:v>
                </c:pt>
                <c:pt idx="4991">
                  <c:v>4.0677906125925999E-2</c:v>
                </c:pt>
                <c:pt idx="4992">
                  <c:v>4.0820773825925999E-2</c:v>
                </c:pt>
                <c:pt idx="4993">
                  <c:v>4.0791705025926002E-2</c:v>
                </c:pt>
                <c:pt idx="4994">
                  <c:v>4.0677377625925999E-2</c:v>
                </c:pt>
                <c:pt idx="4995">
                  <c:v>4.0763389125926003E-2</c:v>
                </c:pt>
                <c:pt idx="4996">
                  <c:v>4.0834677125925999E-2</c:v>
                </c:pt>
                <c:pt idx="4997">
                  <c:v>4.0806367825925997E-2</c:v>
                </c:pt>
                <c:pt idx="4998">
                  <c:v>4.0734553825926001E-2</c:v>
                </c:pt>
                <c:pt idx="4999">
                  <c:v>4.0749230625926003E-2</c:v>
                </c:pt>
                <c:pt idx="5000">
                  <c:v>4.0791196625926E-2</c:v>
                </c:pt>
                <c:pt idx="5001">
                  <c:v>4.0677377625925999E-2</c:v>
                </c:pt>
                <c:pt idx="5002">
                  <c:v>4.0805862525926002E-2</c:v>
                </c:pt>
                <c:pt idx="5003">
                  <c:v>4.0877138825926002E-2</c:v>
                </c:pt>
                <c:pt idx="5004">
                  <c:v>4.0819516325926002E-2</c:v>
                </c:pt>
                <c:pt idx="5005">
                  <c:v>4.0805862525926002E-2</c:v>
                </c:pt>
                <c:pt idx="5006">
                  <c:v>4.0734035025925999E-2</c:v>
                </c:pt>
                <c:pt idx="5007">
                  <c:v>4.0705707025925998E-2</c:v>
                </c:pt>
                <c:pt idx="5008">
                  <c:v>4.0834176725926E-2</c:v>
                </c:pt>
                <c:pt idx="5009">
                  <c:v>4.0719871125925997E-2</c:v>
                </c:pt>
                <c:pt idx="5010">
                  <c:v>4.0848333325926002E-2</c:v>
                </c:pt>
                <c:pt idx="5011">
                  <c:v>4.0862489625926E-2</c:v>
                </c:pt>
                <c:pt idx="5012">
                  <c:v>4.0734035025925999E-2</c:v>
                </c:pt>
                <c:pt idx="5013">
                  <c:v>4.0791196625926E-2</c:v>
                </c:pt>
                <c:pt idx="5014">
                  <c:v>4.0933991725926003E-2</c:v>
                </c:pt>
                <c:pt idx="5015">
                  <c:v>4.0848333325926002E-2</c:v>
                </c:pt>
                <c:pt idx="5016">
                  <c:v>4.0862489625926E-2</c:v>
                </c:pt>
                <c:pt idx="5017">
                  <c:v>4.1061108125925901E-2</c:v>
                </c:pt>
                <c:pt idx="5018">
                  <c:v>4.0734035025925999E-2</c:v>
                </c:pt>
                <c:pt idx="5019">
                  <c:v>4.0790687625925998E-2</c:v>
                </c:pt>
                <c:pt idx="5020">
                  <c:v>4.0691015725925997E-2</c:v>
                </c:pt>
                <c:pt idx="5021">
                  <c:v>4.0804850025926001E-2</c:v>
                </c:pt>
                <c:pt idx="5022">
                  <c:v>4.0705182725925999E-2</c:v>
                </c:pt>
                <c:pt idx="5023">
                  <c:v>4.0762361925925999E-2</c:v>
                </c:pt>
                <c:pt idx="5024">
                  <c:v>4.0761847425926E-2</c:v>
                </c:pt>
                <c:pt idx="5025">
                  <c:v>4.0890801425926E-2</c:v>
                </c:pt>
                <c:pt idx="5026">
                  <c:v>4.0819012125926001E-2</c:v>
                </c:pt>
                <c:pt idx="5027">
                  <c:v>4.0733515625926003E-2</c:v>
                </c:pt>
                <c:pt idx="5028">
                  <c:v>4.0833675625925998E-2</c:v>
                </c:pt>
                <c:pt idx="5029">
                  <c:v>4.0847335325926E-2</c:v>
                </c:pt>
                <c:pt idx="5030">
                  <c:v>4.0690488325925998E-2</c:v>
                </c:pt>
                <c:pt idx="5031">
                  <c:v>4.0790687625925998E-2</c:v>
                </c:pt>
                <c:pt idx="5032">
                  <c:v>4.0790687625925998E-2</c:v>
                </c:pt>
                <c:pt idx="5033">
                  <c:v>4.0790687625925998E-2</c:v>
                </c:pt>
                <c:pt idx="5034">
                  <c:v>4.0747681625925999E-2</c:v>
                </c:pt>
                <c:pt idx="5035">
                  <c:v>4.0790177925925999E-2</c:v>
                </c:pt>
                <c:pt idx="5036">
                  <c:v>4.0818507225925997E-2</c:v>
                </c:pt>
                <c:pt idx="5037">
                  <c:v>4.0804342725926E-2</c:v>
                </c:pt>
                <c:pt idx="5038">
                  <c:v>4.0804342725926E-2</c:v>
                </c:pt>
                <c:pt idx="5039">
                  <c:v>4.0747164025926E-2</c:v>
                </c:pt>
                <c:pt idx="5040">
                  <c:v>4.0790177925925999E-2</c:v>
                </c:pt>
                <c:pt idx="5041">
                  <c:v>4.0761332125926003E-2</c:v>
                </c:pt>
                <c:pt idx="5042">
                  <c:v>4.0875657425925999E-2</c:v>
                </c:pt>
                <c:pt idx="5043">
                  <c:v>4.0832671425925997E-2</c:v>
                </c:pt>
                <c:pt idx="5044">
                  <c:v>4.0446422325925997E-2</c:v>
                </c:pt>
                <c:pt idx="5045">
                  <c:v>4.0875657425925999E-2</c:v>
                </c:pt>
                <c:pt idx="5046">
                  <c:v>4.0832671425925997E-2</c:v>
                </c:pt>
                <c:pt idx="5047">
                  <c:v>4.0818001725925999E-2</c:v>
                </c:pt>
                <c:pt idx="5048">
                  <c:v>4.0875657425925999E-2</c:v>
                </c:pt>
                <c:pt idx="5049">
                  <c:v>4.0903978225926001E-2</c:v>
                </c:pt>
                <c:pt idx="5050">
                  <c:v>4.0591294325926001E-2</c:v>
                </c:pt>
                <c:pt idx="5051">
                  <c:v>4.0846835325925999E-2</c:v>
                </c:pt>
                <c:pt idx="5052">
                  <c:v>4.0818001725925999E-2</c:v>
                </c:pt>
                <c:pt idx="5053">
                  <c:v>4.0889325225925997E-2</c:v>
                </c:pt>
                <c:pt idx="5054">
                  <c:v>4.0818001725925999E-2</c:v>
                </c:pt>
                <c:pt idx="5055">
                  <c:v>4.0803834825925998E-2</c:v>
                </c:pt>
                <c:pt idx="5056">
                  <c:v>4.0803580525926003E-2</c:v>
                </c:pt>
                <c:pt idx="5057">
                  <c:v>4.0760558025926E-2</c:v>
                </c:pt>
                <c:pt idx="5058">
                  <c:v>4.0760558025926E-2</c:v>
                </c:pt>
                <c:pt idx="5059">
                  <c:v>4.0903487925925998E-2</c:v>
                </c:pt>
                <c:pt idx="5060">
                  <c:v>4.1060646525925899E-2</c:v>
                </c:pt>
                <c:pt idx="5061">
                  <c:v>4.0903487925925998E-2</c:v>
                </c:pt>
                <c:pt idx="5062">
                  <c:v>4.0774729525926E-2</c:v>
                </c:pt>
                <c:pt idx="5063">
                  <c:v>4.0817748725926001E-2</c:v>
                </c:pt>
                <c:pt idx="5064">
                  <c:v>4.0903487925925998E-2</c:v>
                </c:pt>
                <c:pt idx="5065">
                  <c:v>4.0860500725926001E-2</c:v>
                </c:pt>
                <c:pt idx="5066">
                  <c:v>4.0917650325926001E-2</c:v>
                </c:pt>
                <c:pt idx="5067">
                  <c:v>4.0888831925926003E-2</c:v>
                </c:pt>
                <c:pt idx="5068">
                  <c:v>4.0803071625926002E-2</c:v>
                </c:pt>
                <c:pt idx="5069">
                  <c:v>4.0874418325925997E-2</c:v>
                </c:pt>
                <c:pt idx="5070">
                  <c:v>4.0846084125925997E-2</c:v>
                </c:pt>
                <c:pt idx="5071">
                  <c:v>4.0717517425925998E-2</c:v>
                </c:pt>
                <c:pt idx="5072">
                  <c:v>4.0888831925926003E-2</c:v>
                </c:pt>
                <c:pt idx="5073">
                  <c:v>4.0917161825926002E-2</c:v>
                </c:pt>
                <c:pt idx="5074">
                  <c:v>4.0888831925926003E-2</c:v>
                </c:pt>
                <c:pt idx="5075">
                  <c:v>4.0902997025926001E-2</c:v>
                </c:pt>
                <c:pt idx="5076">
                  <c:v>4.0716992525925998E-2</c:v>
                </c:pt>
                <c:pt idx="5077">
                  <c:v>4.0774215025926E-2</c:v>
                </c:pt>
                <c:pt idx="5078">
                  <c:v>4.0831412425926E-2</c:v>
                </c:pt>
                <c:pt idx="5079">
                  <c:v>4.0845582425925897E-2</c:v>
                </c:pt>
                <c:pt idx="5080">
                  <c:v>4.0902751325926003E-2</c:v>
                </c:pt>
                <c:pt idx="5081">
                  <c:v>4.0774215025926E-2</c:v>
                </c:pt>
                <c:pt idx="5082">
                  <c:v>4.0945490625925902E-2</c:v>
                </c:pt>
                <c:pt idx="5083">
                  <c:v>4.0831412425926E-2</c:v>
                </c:pt>
                <c:pt idx="5084">
                  <c:v>4.0902751325926003E-2</c:v>
                </c:pt>
                <c:pt idx="5085">
                  <c:v>4.0916917325925999E-2</c:v>
                </c:pt>
                <c:pt idx="5086">
                  <c:v>4.0774215025926E-2</c:v>
                </c:pt>
                <c:pt idx="5087">
                  <c:v>4.0759523425926002E-2</c:v>
                </c:pt>
                <c:pt idx="5088">
                  <c:v>4.1129597925925999E-2</c:v>
                </c:pt>
                <c:pt idx="5089">
                  <c:v>4.0973818125926001E-2</c:v>
                </c:pt>
                <c:pt idx="5090">
                  <c:v>4.0916917325925999E-2</c:v>
                </c:pt>
                <c:pt idx="5091">
                  <c:v>4.0945490625925902E-2</c:v>
                </c:pt>
                <c:pt idx="5092">
                  <c:v>4.0888090525925999E-2</c:v>
                </c:pt>
                <c:pt idx="5093">
                  <c:v>4.0888090525925999E-2</c:v>
                </c:pt>
                <c:pt idx="5094">
                  <c:v>4.0547949225926E-2</c:v>
                </c:pt>
                <c:pt idx="5095">
                  <c:v>4.1030938625926001E-2</c:v>
                </c:pt>
                <c:pt idx="5096">
                  <c:v>4.0816734925926003E-2</c:v>
                </c:pt>
                <c:pt idx="5097">
                  <c:v>4.0930596025925997E-2</c:v>
                </c:pt>
                <c:pt idx="5098">
                  <c:v>4.0959413625925999E-2</c:v>
                </c:pt>
                <c:pt idx="5099">
                  <c:v>4.0873424025926003E-2</c:v>
                </c:pt>
                <c:pt idx="5100">
                  <c:v>4.0973578425925999E-2</c:v>
                </c:pt>
                <c:pt idx="5101">
                  <c:v>4.0887595525926003E-2</c:v>
                </c:pt>
                <c:pt idx="5102">
                  <c:v>4.0973578425925999E-2</c:v>
                </c:pt>
                <c:pt idx="5103">
                  <c:v>4.0887595525926003E-2</c:v>
                </c:pt>
                <c:pt idx="5104">
                  <c:v>4.0873424025926003E-2</c:v>
                </c:pt>
                <c:pt idx="5105">
                  <c:v>4.0844577125925999E-2</c:v>
                </c:pt>
                <c:pt idx="5106">
                  <c:v>4.0915937625925998E-2</c:v>
                </c:pt>
                <c:pt idx="5107">
                  <c:v>4.09877430259259E-2</c:v>
                </c:pt>
                <c:pt idx="5108">
                  <c:v>4.0930596025925997E-2</c:v>
                </c:pt>
                <c:pt idx="5109">
                  <c:v>4.09877430259259E-2</c:v>
                </c:pt>
                <c:pt idx="5110">
                  <c:v>4.0930596025925997E-2</c:v>
                </c:pt>
                <c:pt idx="5111">
                  <c:v>4.0887595525926003E-2</c:v>
                </c:pt>
                <c:pt idx="5112">
                  <c:v>4.1001432325925999E-2</c:v>
                </c:pt>
                <c:pt idx="5113">
                  <c:v>4.1030234725925999E-2</c:v>
                </c:pt>
                <c:pt idx="5114">
                  <c:v>4.0887595525926003E-2</c:v>
                </c:pt>
                <c:pt idx="5115">
                  <c:v>4.1072954925925997E-2</c:v>
                </c:pt>
                <c:pt idx="5116">
                  <c:v>4.1101734025925998E-2</c:v>
                </c:pt>
                <c:pt idx="5117">
                  <c:v>4.0944763825926003E-2</c:v>
                </c:pt>
                <c:pt idx="5118">
                  <c:v>4.0930108225926E-2</c:v>
                </c:pt>
                <c:pt idx="5119">
                  <c:v>4.1016307125926001E-2</c:v>
                </c:pt>
                <c:pt idx="5120">
                  <c:v>4.1001432325925999E-2</c:v>
                </c:pt>
                <c:pt idx="5121">
                  <c:v>4.0915937625925998E-2</c:v>
                </c:pt>
                <c:pt idx="5122">
                  <c:v>4.0930108225926E-2</c:v>
                </c:pt>
                <c:pt idx="5123">
                  <c:v>4.0844577125925999E-2</c:v>
                </c:pt>
                <c:pt idx="5124">
                  <c:v>4.1058561125925999E-2</c:v>
                </c:pt>
                <c:pt idx="5125">
                  <c:v>4.0987265625926E-2</c:v>
                </c:pt>
                <c:pt idx="5126">
                  <c:v>4.1015598625925999E-2</c:v>
                </c:pt>
                <c:pt idx="5127">
                  <c:v>4.1144207625926001E-2</c:v>
                </c:pt>
                <c:pt idx="5128">
                  <c:v>4.0815718525925998E-2</c:v>
                </c:pt>
                <c:pt idx="5129">
                  <c:v>4.0987265625926E-2</c:v>
                </c:pt>
                <c:pt idx="5130">
                  <c:v>4.1001432325925999E-2</c:v>
                </c:pt>
                <c:pt idx="5131">
                  <c:v>4.1016071125926E-2</c:v>
                </c:pt>
                <c:pt idx="5132">
                  <c:v>4.0929619825926002E-2</c:v>
                </c:pt>
                <c:pt idx="5133">
                  <c:v>4.0930108225926E-2</c:v>
                </c:pt>
                <c:pt idx="5134">
                  <c:v>4.1029764725926003E-2</c:v>
                </c:pt>
                <c:pt idx="5135">
                  <c:v>4.0972618225926002E-2</c:v>
                </c:pt>
                <c:pt idx="5136">
                  <c:v>4.1029764725926003E-2</c:v>
                </c:pt>
                <c:pt idx="5137">
                  <c:v>4.0987265625926E-2</c:v>
                </c:pt>
                <c:pt idx="5138">
                  <c:v>4.0958448525925902E-2</c:v>
                </c:pt>
                <c:pt idx="5139">
                  <c:v>4.0901273425925998E-2</c:v>
                </c:pt>
                <c:pt idx="5140">
                  <c:v>4.1699461225926E-2</c:v>
                </c:pt>
                <c:pt idx="5141">
                  <c:v>4.0901273425925998E-2</c:v>
                </c:pt>
                <c:pt idx="5142">
                  <c:v>4.1015598625925999E-2</c:v>
                </c:pt>
                <c:pt idx="5143">
                  <c:v>4.1100590425926002E-2</c:v>
                </c:pt>
                <c:pt idx="5144">
                  <c:v>4.1072723825926E-2</c:v>
                </c:pt>
                <c:pt idx="5145">
                  <c:v>4.1029764725926003E-2</c:v>
                </c:pt>
                <c:pt idx="5146">
                  <c:v>4.0829896125926003E-2</c:v>
                </c:pt>
                <c:pt idx="5147">
                  <c:v>4.0901273425925998E-2</c:v>
                </c:pt>
                <c:pt idx="5148">
                  <c:v>4.0930108225926E-2</c:v>
                </c:pt>
                <c:pt idx="5149">
                  <c:v>4.0901273425925998E-2</c:v>
                </c:pt>
                <c:pt idx="5150">
                  <c:v>4.0986787625926002E-2</c:v>
                </c:pt>
                <c:pt idx="5151">
                  <c:v>4.0986787625926002E-2</c:v>
                </c:pt>
                <c:pt idx="5152">
                  <c:v>4.0929619825926002E-2</c:v>
                </c:pt>
                <c:pt idx="5153">
                  <c:v>4.0886603425926003E-2</c:v>
                </c:pt>
                <c:pt idx="5154">
                  <c:v>4.1029764725926003E-2</c:v>
                </c:pt>
                <c:pt idx="5155">
                  <c:v>4.1000956725925998E-2</c:v>
                </c:pt>
                <c:pt idx="5156">
                  <c:v>4.0972618225926002E-2</c:v>
                </c:pt>
                <c:pt idx="5157">
                  <c:v>4.1072723825926E-2</c:v>
                </c:pt>
                <c:pt idx="5158">
                  <c:v>4.1086886225926003E-2</c:v>
                </c:pt>
                <c:pt idx="5159">
                  <c:v>4.1214990925926002E-2</c:v>
                </c:pt>
                <c:pt idx="5160">
                  <c:v>4.08587516259259E-2</c:v>
                </c:pt>
                <c:pt idx="5161">
                  <c:v>4.1015125425925898E-2</c:v>
                </c:pt>
                <c:pt idx="5162">
                  <c:v>4.09437925259259E-2</c:v>
                </c:pt>
                <c:pt idx="5163">
                  <c:v>4.1043930425926002E-2</c:v>
                </c:pt>
                <c:pt idx="5164">
                  <c:v>4.1143757925925901E-2</c:v>
                </c:pt>
                <c:pt idx="5165">
                  <c:v>4.1058095825925997E-2</c:v>
                </c:pt>
                <c:pt idx="5166">
                  <c:v>4.0972618225926002E-2</c:v>
                </c:pt>
                <c:pt idx="5167">
                  <c:v>4.1000956725925998E-2</c:v>
                </c:pt>
                <c:pt idx="5168">
                  <c:v>4.1029764725926003E-2</c:v>
                </c:pt>
                <c:pt idx="5169">
                  <c:v>4.1101048325926003E-2</c:v>
                </c:pt>
                <c:pt idx="5170">
                  <c:v>4.1000956725925998E-2</c:v>
                </c:pt>
                <c:pt idx="5171">
                  <c:v>4.1058095825925997E-2</c:v>
                </c:pt>
                <c:pt idx="5172">
                  <c:v>4.1101048325926003E-2</c:v>
                </c:pt>
                <c:pt idx="5173">
                  <c:v>4.1157693725926002E-2</c:v>
                </c:pt>
                <c:pt idx="5174">
                  <c:v>4.1186678525926002E-2</c:v>
                </c:pt>
                <c:pt idx="5175">
                  <c:v>4.1115210125925901E-2</c:v>
                </c:pt>
                <c:pt idx="5176">
                  <c:v>4.0929619825926002E-2</c:v>
                </c:pt>
                <c:pt idx="5177">
                  <c:v>4.1954687925926E-2</c:v>
                </c:pt>
                <c:pt idx="5178">
                  <c:v>4.1058095825925997E-2</c:v>
                </c:pt>
                <c:pt idx="5179">
                  <c:v>4.1043930425926002E-2</c:v>
                </c:pt>
                <c:pt idx="5180">
                  <c:v>4.1058095825925997E-2</c:v>
                </c:pt>
                <c:pt idx="5181">
                  <c:v>4.0972137125925998E-2</c:v>
                </c:pt>
                <c:pt idx="5182">
                  <c:v>4.1029293925925997E-2</c:v>
                </c:pt>
                <c:pt idx="5183">
                  <c:v>4.1086425825925997E-2</c:v>
                </c:pt>
                <c:pt idx="5184">
                  <c:v>4.0958448525925902E-2</c:v>
                </c:pt>
                <c:pt idx="5185">
                  <c:v>4.1043930425926002E-2</c:v>
                </c:pt>
                <c:pt idx="5186">
                  <c:v>4.1115210125925901E-2</c:v>
                </c:pt>
                <c:pt idx="5187">
                  <c:v>4.1072261025926003E-2</c:v>
                </c:pt>
                <c:pt idx="5188">
                  <c:v>4.1029764725926003E-2</c:v>
                </c:pt>
                <c:pt idx="5189">
                  <c:v>4.1143757925925901E-2</c:v>
                </c:pt>
                <c:pt idx="5190">
                  <c:v>4.1029764725926003E-2</c:v>
                </c:pt>
                <c:pt idx="5191">
                  <c:v>4.1043930425926002E-2</c:v>
                </c:pt>
                <c:pt idx="5192">
                  <c:v>4.1129371625925899E-2</c:v>
                </c:pt>
                <c:pt idx="5193">
                  <c:v>4.1115210125925901E-2</c:v>
                </c:pt>
                <c:pt idx="5194">
                  <c:v>4.1115210125925901E-2</c:v>
                </c:pt>
                <c:pt idx="5195">
                  <c:v>4.0986787625926002E-2</c:v>
                </c:pt>
                <c:pt idx="5196">
                  <c:v>4.1115210125925901E-2</c:v>
                </c:pt>
                <c:pt idx="5197">
                  <c:v>4.1143532825925998E-2</c:v>
                </c:pt>
                <c:pt idx="5198">
                  <c:v>4.1058095825925997E-2</c:v>
                </c:pt>
                <c:pt idx="5199">
                  <c:v>4.1058095825925997E-2</c:v>
                </c:pt>
                <c:pt idx="5200">
                  <c:v>4.1058095825925997E-2</c:v>
                </c:pt>
                <c:pt idx="5201">
                  <c:v>4.1186236125926E-2</c:v>
                </c:pt>
                <c:pt idx="5202">
                  <c:v>4.1172077025925999E-2</c:v>
                </c:pt>
                <c:pt idx="5203">
                  <c:v>4.1000956725925998E-2</c:v>
                </c:pt>
                <c:pt idx="5204">
                  <c:v>4.1058095825925997E-2</c:v>
                </c:pt>
                <c:pt idx="5205">
                  <c:v>4.0929619825926002E-2</c:v>
                </c:pt>
                <c:pt idx="5206">
                  <c:v>4.1072261025926003E-2</c:v>
                </c:pt>
                <c:pt idx="5207">
                  <c:v>4.1086886225926003E-2</c:v>
                </c:pt>
                <c:pt idx="5208">
                  <c:v>4.1000956725925998E-2</c:v>
                </c:pt>
                <c:pt idx="5209">
                  <c:v>4.1129371625925899E-2</c:v>
                </c:pt>
                <c:pt idx="5210">
                  <c:v>4.1101048325926003E-2</c:v>
                </c:pt>
                <c:pt idx="5211">
                  <c:v>4.1157917625926001E-2</c:v>
                </c:pt>
                <c:pt idx="5212">
                  <c:v>4.1115210125925901E-2</c:v>
                </c:pt>
                <c:pt idx="5213">
                  <c:v>4.1115210125925901E-2</c:v>
                </c:pt>
                <c:pt idx="5214">
                  <c:v>4.1043930425926002E-2</c:v>
                </c:pt>
                <c:pt idx="5215">
                  <c:v>4.1129597925925999E-2</c:v>
                </c:pt>
                <c:pt idx="5216">
                  <c:v>4.1043930425926002E-2</c:v>
                </c:pt>
                <c:pt idx="5217">
                  <c:v>4.1043930425926002E-2</c:v>
                </c:pt>
                <c:pt idx="5218">
                  <c:v>4.1072723825926E-2</c:v>
                </c:pt>
                <c:pt idx="5219">
                  <c:v>4.1143757925925901E-2</c:v>
                </c:pt>
                <c:pt idx="5220">
                  <c:v>4.1143757925925901E-2</c:v>
                </c:pt>
                <c:pt idx="5221">
                  <c:v>4.1101277025926003E-2</c:v>
                </c:pt>
                <c:pt idx="5222">
                  <c:v>4.1101048325926003E-2</c:v>
                </c:pt>
                <c:pt idx="5223">
                  <c:v>4.1101277025926003E-2</c:v>
                </c:pt>
                <c:pt idx="5224">
                  <c:v>4.1086886225926003E-2</c:v>
                </c:pt>
                <c:pt idx="5225">
                  <c:v>4.1129597925925999E-2</c:v>
                </c:pt>
                <c:pt idx="5226">
                  <c:v>4.1072723825926E-2</c:v>
                </c:pt>
                <c:pt idx="5227">
                  <c:v>4.0083644825926003E-2</c:v>
                </c:pt>
                <c:pt idx="5228">
                  <c:v>4.1172077025925999E-2</c:v>
                </c:pt>
                <c:pt idx="5229">
                  <c:v>4.1172521825925998E-2</c:v>
                </c:pt>
                <c:pt idx="5230">
                  <c:v>4.1101277025926003E-2</c:v>
                </c:pt>
                <c:pt idx="5231">
                  <c:v>4.1072723825926E-2</c:v>
                </c:pt>
                <c:pt idx="5232">
                  <c:v>4.1143757925925901E-2</c:v>
                </c:pt>
                <c:pt idx="5233">
                  <c:v>4.1101277025926003E-2</c:v>
                </c:pt>
                <c:pt idx="5234">
                  <c:v>4.1271612125925901E-2</c:v>
                </c:pt>
                <c:pt idx="5235">
                  <c:v>4.1200834825926E-2</c:v>
                </c:pt>
                <c:pt idx="5236">
                  <c:v>4.1143757925925901E-2</c:v>
                </c:pt>
                <c:pt idx="5237">
                  <c:v>4.1087116125925999E-2</c:v>
                </c:pt>
                <c:pt idx="5238">
                  <c:v>4.1129597925925999E-2</c:v>
                </c:pt>
                <c:pt idx="5239">
                  <c:v>4.1129597925925999E-2</c:v>
                </c:pt>
                <c:pt idx="5240">
                  <c:v>4.1200834825926E-2</c:v>
                </c:pt>
                <c:pt idx="5241">
                  <c:v>4.1158364925925901E-2</c:v>
                </c:pt>
                <c:pt idx="5242">
                  <c:v>4.1072723825926E-2</c:v>
                </c:pt>
                <c:pt idx="5243">
                  <c:v>4.1072723825926E-2</c:v>
                </c:pt>
                <c:pt idx="5244">
                  <c:v>4.1129597925925999E-2</c:v>
                </c:pt>
                <c:pt idx="5245">
                  <c:v>4.1215427825926E-2</c:v>
                </c:pt>
                <c:pt idx="5246">
                  <c:v>4.1187120225926001E-2</c:v>
                </c:pt>
                <c:pt idx="5247">
                  <c:v>4.1229581125925903E-2</c:v>
                </c:pt>
                <c:pt idx="5248">
                  <c:v>4.1087116125925999E-2</c:v>
                </c:pt>
                <c:pt idx="5249">
                  <c:v>4.1044398125926002E-2</c:v>
                </c:pt>
                <c:pt idx="5250">
                  <c:v>4.1187120225926001E-2</c:v>
                </c:pt>
                <c:pt idx="5251">
                  <c:v>4.12866156259259E-2</c:v>
                </c:pt>
                <c:pt idx="5252">
                  <c:v>4.1087116125925999E-2</c:v>
                </c:pt>
                <c:pt idx="5253">
                  <c:v>4.1130050025925999E-2</c:v>
                </c:pt>
                <c:pt idx="5254">
                  <c:v>4.1172521825925998E-2</c:v>
                </c:pt>
                <c:pt idx="5255">
                  <c:v>4.1072954925925997E-2</c:v>
                </c:pt>
                <c:pt idx="5256">
                  <c:v>4.1130050025925999E-2</c:v>
                </c:pt>
                <c:pt idx="5257">
                  <c:v>4.1187120225926001E-2</c:v>
                </c:pt>
                <c:pt idx="5258">
                  <c:v>4.1158364925925901E-2</c:v>
                </c:pt>
                <c:pt idx="5259">
                  <c:v>4.1187120225926001E-2</c:v>
                </c:pt>
                <c:pt idx="5260">
                  <c:v>4.1072954925925997E-2</c:v>
                </c:pt>
                <c:pt idx="5261">
                  <c:v>4.1301186125926002E-2</c:v>
                </c:pt>
                <c:pt idx="5262">
                  <c:v>4.1144656625926E-2</c:v>
                </c:pt>
                <c:pt idx="5263">
                  <c:v>4.1187120225926001E-2</c:v>
                </c:pt>
                <c:pt idx="5264">
                  <c:v>4.1130050025925999E-2</c:v>
                </c:pt>
                <c:pt idx="5265">
                  <c:v>4.1244165625925998E-2</c:v>
                </c:pt>
                <c:pt idx="5266">
                  <c:v>4.1187120225926001E-2</c:v>
                </c:pt>
                <c:pt idx="5267">
                  <c:v>4.1172966025926003E-2</c:v>
                </c:pt>
                <c:pt idx="5268">
                  <c:v>4.1258744325926001E-2</c:v>
                </c:pt>
                <c:pt idx="5269">
                  <c:v>4.1258744325926001E-2</c:v>
                </c:pt>
                <c:pt idx="5270">
                  <c:v>4.1287039125926003E-2</c:v>
                </c:pt>
                <c:pt idx="5271">
                  <c:v>4.12017129259259E-2</c:v>
                </c:pt>
                <c:pt idx="5272">
                  <c:v>4.1272891825926E-2</c:v>
                </c:pt>
                <c:pt idx="5273">
                  <c:v>4.1272891825926E-2</c:v>
                </c:pt>
                <c:pt idx="5274">
                  <c:v>4.1344038425926002E-2</c:v>
                </c:pt>
                <c:pt idx="5275">
                  <c:v>4.1244596425925997E-2</c:v>
                </c:pt>
                <c:pt idx="5276">
                  <c:v>4.1244596425925997E-2</c:v>
                </c:pt>
                <c:pt idx="5277">
                  <c:v>4.1258744325926001E-2</c:v>
                </c:pt>
                <c:pt idx="5278">
                  <c:v>4.1145105025925999E-2</c:v>
                </c:pt>
                <c:pt idx="5279">
                  <c:v>4.1258744325926001E-2</c:v>
                </c:pt>
                <c:pt idx="5280">
                  <c:v>4.12017129259259E-2</c:v>
                </c:pt>
                <c:pt idx="5281">
                  <c:v>4.1244596425925997E-2</c:v>
                </c:pt>
                <c:pt idx="5282">
                  <c:v>4.1273317125926003E-2</c:v>
                </c:pt>
                <c:pt idx="5283">
                  <c:v>4.1287462025926001E-2</c:v>
                </c:pt>
                <c:pt idx="5284">
                  <c:v>4.1130501525925997E-2</c:v>
                </c:pt>
                <c:pt idx="5285">
                  <c:v>4.1202150925926002E-2</c:v>
                </c:pt>
                <c:pt idx="5286">
                  <c:v>4.1116799325925997E-2</c:v>
                </c:pt>
                <c:pt idx="5287">
                  <c:v>4.1187561425926E-2</c:v>
                </c:pt>
                <c:pt idx="5288">
                  <c:v>4.1188001825926003E-2</c:v>
                </c:pt>
                <c:pt idx="5289">
                  <c:v>4.1230880825925999E-2</c:v>
                </c:pt>
                <c:pt idx="5290">
                  <c:v>4.1259385625925897E-2</c:v>
                </c:pt>
                <c:pt idx="5291">
                  <c:v>4.1216734725925998E-2</c:v>
                </c:pt>
                <c:pt idx="5292">
                  <c:v>4.1230880825925999E-2</c:v>
                </c:pt>
                <c:pt idx="5293">
                  <c:v>4.1259385625925897E-2</c:v>
                </c:pt>
                <c:pt idx="5294">
                  <c:v>4.1230880825925999E-2</c:v>
                </c:pt>
                <c:pt idx="5295">
                  <c:v>4.1045564325926001E-2</c:v>
                </c:pt>
                <c:pt idx="5296">
                  <c:v>4.1216734725925998E-2</c:v>
                </c:pt>
                <c:pt idx="5297">
                  <c:v>4.1386670325926002E-2</c:v>
                </c:pt>
                <c:pt idx="5298">
                  <c:v>4.1216734725925998E-2</c:v>
                </c:pt>
                <c:pt idx="5299">
                  <c:v>4.13450686259259E-2</c:v>
                </c:pt>
                <c:pt idx="5300">
                  <c:v>4.1259385625925897E-2</c:v>
                </c:pt>
                <c:pt idx="5301">
                  <c:v>4.13450686259259E-2</c:v>
                </c:pt>
                <c:pt idx="5302">
                  <c:v>4.1288095125926003E-2</c:v>
                </c:pt>
                <c:pt idx="5303">
                  <c:v>4.1202806825926003E-2</c:v>
                </c:pt>
                <c:pt idx="5304">
                  <c:v>4.1216951925925997E-2</c:v>
                </c:pt>
                <c:pt idx="5305">
                  <c:v>4.1216951925925997E-2</c:v>
                </c:pt>
                <c:pt idx="5306">
                  <c:v>4.1188661325926003E-2</c:v>
                </c:pt>
                <c:pt idx="5307">
                  <c:v>4.1359614525926E-2</c:v>
                </c:pt>
                <c:pt idx="5308">
                  <c:v>4.1160369525925999E-2</c:v>
                </c:pt>
                <c:pt idx="5309">
                  <c:v>4.1188661325926003E-2</c:v>
                </c:pt>
                <c:pt idx="5310">
                  <c:v>4.1330931025925999E-2</c:v>
                </c:pt>
                <c:pt idx="5311">
                  <c:v>4.1188661325926003E-2</c:v>
                </c:pt>
                <c:pt idx="5312">
                  <c:v>4.1302654925925997E-2</c:v>
                </c:pt>
                <c:pt idx="5313">
                  <c:v>4.1331344425925898E-2</c:v>
                </c:pt>
                <c:pt idx="5314">
                  <c:v>4.1245670525926002E-2</c:v>
                </c:pt>
                <c:pt idx="5315">
                  <c:v>4.1260238525926002E-2</c:v>
                </c:pt>
                <c:pt idx="5316">
                  <c:v>4.1189100225925999E-2</c:v>
                </c:pt>
                <c:pt idx="5317">
                  <c:v>4.1246099125926E-2</c:v>
                </c:pt>
                <c:pt idx="5318">
                  <c:v>4.1217819325925997E-2</c:v>
                </c:pt>
                <c:pt idx="5319">
                  <c:v>4.1303073125926001E-2</c:v>
                </c:pt>
                <c:pt idx="5320">
                  <c:v>4.1217819325925997E-2</c:v>
                </c:pt>
                <c:pt idx="5321">
                  <c:v>4.1231959325926E-2</c:v>
                </c:pt>
                <c:pt idx="5322">
                  <c:v>4.1303073125926001E-2</c:v>
                </c:pt>
                <c:pt idx="5323">
                  <c:v>4.1331757225925997E-2</c:v>
                </c:pt>
                <c:pt idx="5324">
                  <c:v>4.1274800625925999E-2</c:v>
                </c:pt>
                <c:pt idx="5325">
                  <c:v>4.1402818125926E-2</c:v>
                </c:pt>
                <c:pt idx="5326">
                  <c:v>4.1374559525925898E-2</c:v>
                </c:pt>
                <c:pt idx="5327">
                  <c:v>4.1260663925925999E-2</c:v>
                </c:pt>
                <c:pt idx="5328">
                  <c:v>4.1246526925926001E-2</c:v>
                </c:pt>
                <c:pt idx="5329">
                  <c:v>4.1175397525926E-2</c:v>
                </c:pt>
                <c:pt idx="5330">
                  <c:v>4.1360429725925997E-2</c:v>
                </c:pt>
                <c:pt idx="5331">
                  <c:v>4.1289357025926003E-2</c:v>
                </c:pt>
                <c:pt idx="5332">
                  <c:v>4.1346299625926002E-2</c:v>
                </c:pt>
                <c:pt idx="5333">
                  <c:v>4.1346299625926002E-2</c:v>
                </c:pt>
                <c:pt idx="5334">
                  <c:v>4.1332169325926003E-2</c:v>
                </c:pt>
                <c:pt idx="5335">
                  <c:v>4.1204114225926E-2</c:v>
                </c:pt>
                <c:pt idx="5336">
                  <c:v>4.1303907725926001E-2</c:v>
                </c:pt>
                <c:pt idx="5337">
                  <c:v>4.1289776425926003E-2</c:v>
                </c:pt>
                <c:pt idx="5338">
                  <c:v>4.1332375125926003E-2</c:v>
                </c:pt>
                <c:pt idx="5339">
                  <c:v>4.1445791825925997E-2</c:v>
                </c:pt>
                <c:pt idx="5340">
                  <c:v>4.1332169325926003E-2</c:v>
                </c:pt>
                <c:pt idx="5341">
                  <c:v>4.1304115925925998E-2</c:v>
                </c:pt>
                <c:pt idx="5342">
                  <c:v>4.1332169325926003E-2</c:v>
                </c:pt>
                <c:pt idx="5343">
                  <c:v>4.1246954225925898E-2</c:v>
                </c:pt>
                <c:pt idx="5344">
                  <c:v>4.1389692325926E-2</c:v>
                </c:pt>
                <c:pt idx="5345">
                  <c:v>4.1289985825926002E-2</c:v>
                </c:pt>
                <c:pt idx="5346">
                  <c:v>4.1261513025925997E-2</c:v>
                </c:pt>
                <c:pt idx="5347">
                  <c:v>4.1247380825926001E-2</c:v>
                </c:pt>
                <c:pt idx="5348">
                  <c:v>4.1275855525925997E-2</c:v>
                </c:pt>
                <c:pt idx="5349">
                  <c:v>4.1289985825926002E-2</c:v>
                </c:pt>
                <c:pt idx="5350">
                  <c:v>4.1176276825925999E-2</c:v>
                </c:pt>
                <c:pt idx="5351">
                  <c:v>4.1375568925925997E-2</c:v>
                </c:pt>
                <c:pt idx="5352">
                  <c:v>4.1318659225926001E-2</c:v>
                </c:pt>
                <c:pt idx="5353">
                  <c:v>4.1361445225925997E-2</c:v>
                </c:pt>
                <c:pt idx="5354">
                  <c:v>4.1247593925926002E-2</c:v>
                </c:pt>
                <c:pt idx="5355">
                  <c:v>4.1191067125925997E-2</c:v>
                </c:pt>
                <c:pt idx="5356">
                  <c:v>4.1247593925926002E-2</c:v>
                </c:pt>
                <c:pt idx="5357">
                  <c:v>4.1361445225925997E-2</c:v>
                </c:pt>
                <c:pt idx="5358">
                  <c:v>4.1219115625925902E-2</c:v>
                </c:pt>
                <c:pt idx="5359">
                  <c:v>4.1475197525926003E-2</c:v>
                </c:pt>
                <c:pt idx="5360">
                  <c:v>4.1347321125925998E-2</c:v>
                </c:pt>
                <c:pt idx="5361">
                  <c:v>4.1333196825925997E-2</c:v>
                </c:pt>
                <c:pt idx="5362">
                  <c:v>4.1290404225926003E-2</c:v>
                </c:pt>
                <c:pt idx="5363">
                  <c:v>4.1404213325925997E-2</c:v>
                </c:pt>
                <c:pt idx="5364">
                  <c:v>4.1333196825925997E-2</c:v>
                </c:pt>
                <c:pt idx="5365">
                  <c:v>4.1304947225926002E-2</c:v>
                </c:pt>
                <c:pt idx="5366">
                  <c:v>4.1219761625925999E-2</c:v>
                </c:pt>
                <c:pt idx="5367">
                  <c:v>4.1375971525926002E-2</c:v>
                </c:pt>
                <c:pt idx="5368">
                  <c:v>4.1361850225925999E-2</c:v>
                </c:pt>
                <c:pt idx="5369">
                  <c:v>4.1319072225925998E-2</c:v>
                </c:pt>
                <c:pt idx="5370">
                  <c:v>4.1162801925926001E-2</c:v>
                </c:pt>
                <c:pt idx="5371">
                  <c:v>4.1304947225926002E-2</c:v>
                </c:pt>
                <c:pt idx="5372">
                  <c:v>4.1361850225925999E-2</c:v>
                </c:pt>
                <c:pt idx="5373">
                  <c:v>4.1277116025926E-2</c:v>
                </c:pt>
                <c:pt idx="5374">
                  <c:v>4.1262570725925998E-2</c:v>
                </c:pt>
                <c:pt idx="5375">
                  <c:v>4.1319484525926001E-2</c:v>
                </c:pt>
                <c:pt idx="5376">
                  <c:v>4.1348135525925998E-2</c:v>
                </c:pt>
                <c:pt idx="5377">
                  <c:v>4.1248444525925999E-2</c:v>
                </c:pt>
                <c:pt idx="5378">
                  <c:v>4.1334016025925999E-2</c:v>
                </c:pt>
                <c:pt idx="5379">
                  <c:v>4.1277116025926E-2</c:v>
                </c:pt>
                <c:pt idx="5380">
                  <c:v>4.1262992625925997E-2</c:v>
                </c:pt>
                <c:pt idx="5381">
                  <c:v>4.1305362025926003E-2</c:v>
                </c:pt>
                <c:pt idx="5382">
                  <c:v>4.1362658525926001E-2</c:v>
                </c:pt>
                <c:pt idx="5383">
                  <c:v>4.1277116025926E-2</c:v>
                </c:pt>
                <c:pt idx="5384">
                  <c:v>4.1376775025926002E-2</c:v>
                </c:pt>
                <c:pt idx="5385">
                  <c:v>4.1376775025926002E-2</c:v>
                </c:pt>
                <c:pt idx="5386">
                  <c:v>4.1248868925925997E-2</c:v>
                </c:pt>
                <c:pt idx="5387">
                  <c:v>4.1334016025925999E-2</c:v>
                </c:pt>
                <c:pt idx="5388">
                  <c:v>4.1362658525926001E-2</c:v>
                </c:pt>
                <c:pt idx="5389">
                  <c:v>4.1391090425926001E-2</c:v>
                </c:pt>
                <c:pt idx="5390">
                  <c:v>4.1362860225926001E-2</c:v>
                </c:pt>
                <c:pt idx="5391">
                  <c:v>4.1277535025926002E-2</c:v>
                </c:pt>
                <c:pt idx="5392">
                  <c:v>4.1362860225926001E-2</c:v>
                </c:pt>
                <c:pt idx="5393">
                  <c:v>4.1348541725925898E-2</c:v>
                </c:pt>
                <c:pt idx="5394">
                  <c:v>4.1462432325926002E-2</c:v>
                </c:pt>
                <c:pt idx="5395">
                  <c:v>4.1391090425926001E-2</c:v>
                </c:pt>
                <c:pt idx="5396">
                  <c:v>4.1320307225926001E-2</c:v>
                </c:pt>
                <c:pt idx="5397">
                  <c:v>4.1391488525926001E-2</c:v>
                </c:pt>
                <c:pt idx="5398">
                  <c:v>4.1334628725925998E-2</c:v>
                </c:pt>
                <c:pt idx="5399">
                  <c:v>4.1306396025926E-2</c:v>
                </c:pt>
                <c:pt idx="5400">
                  <c:v>4.1292071525925997E-2</c:v>
                </c:pt>
                <c:pt idx="5401">
                  <c:v>4.1306396025926E-2</c:v>
                </c:pt>
                <c:pt idx="5402">
                  <c:v>4.1263834625925998E-2</c:v>
                </c:pt>
                <c:pt idx="5403">
                  <c:v>4.1306396025926E-2</c:v>
                </c:pt>
                <c:pt idx="5404">
                  <c:v>4.1377775725925998E-2</c:v>
                </c:pt>
                <c:pt idx="5405">
                  <c:v>4.1292279225926001E-2</c:v>
                </c:pt>
                <c:pt idx="5406">
                  <c:v>4.1405995825926002E-2</c:v>
                </c:pt>
                <c:pt idx="5407">
                  <c:v>4.1434214625926002E-2</c:v>
                </c:pt>
                <c:pt idx="5408">
                  <c:v>4.1335036425926001E-2</c:v>
                </c:pt>
                <c:pt idx="5409">
                  <c:v>4.1406390225926001E-2</c:v>
                </c:pt>
                <c:pt idx="5410">
                  <c:v>4.1491408125925999E-2</c:v>
                </c:pt>
                <c:pt idx="5411">
                  <c:v>4.1491408125925999E-2</c:v>
                </c:pt>
                <c:pt idx="5412">
                  <c:v>4.1391885925925999E-2</c:v>
                </c:pt>
                <c:pt idx="5413">
                  <c:v>4.1363665325926002E-2</c:v>
                </c:pt>
                <c:pt idx="5414">
                  <c:v>4.1519613725925997E-2</c:v>
                </c:pt>
                <c:pt idx="5415">
                  <c:v>4.1378174925925999E-2</c:v>
                </c:pt>
                <c:pt idx="5416">
                  <c:v>4.1462817125925998E-2</c:v>
                </c:pt>
                <c:pt idx="5417">
                  <c:v>4.1434993225926003E-2</c:v>
                </c:pt>
                <c:pt idx="5418">
                  <c:v>4.1392282725926002E-2</c:v>
                </c:pt>
                <c:pt idx="5419">
                  <c:v>4.1335443425926002E-2</c:v>
                </c:pt>
                <c:pt idx="5420">
                  <c:v>4.1463201225925998E-2</c:v>
                </c:pt>
                <c:pt idx="5421">
                  <c:v>4.1420888725926003E-2</c:v>
                </c:pt>
                <c:pt idx="5422">
                  <c:v>4.1449097325925999E-2</c:v>
                </c:pt>
                <c:pt idx="5423">
                  <c:v>4.1434993225926003E-2</c:v>
                </c:pt>
                <c:pt idx="5424">
                  <c:v>4.1321332025926E-2</c:v>
                </c:pt>
                <c:pt idx="5425">
                  <c:v>4.1477685925926003E-2</c:v>
                </c:pt>
                <c:pt idx="5426">
                  <c:v>4.1434993225926003E-2</c:v>
                </c:pt>
                <c:pt idx="5427">
                  <c:v>4.1293108425925998E-2</c:v>
                </c:pt>
                <c:pt idx="5428">
                  <c:v>4.1463584725925998E-2</c:v>
                </c:pt>
                <c:pt idx="5429">
                  <c:v>4.1506075325925998E-2</c:v>
                </c:pt>
                <c:pt idx="5430">
                  <c:v>4.1393074425925998E-2</c:v>
                </c:pt>
                <c:pt idx="5431">
                  <c:v>4.1335849825926002E-2</c:v>
                </c:pt>
                <c:pt idx="5432">
                  <c:v>4.1406783925925998E-2</c:v>
                </c:pt>
                <c:pt idx="5433">
                  <c:v>4.1321740925925998E-2</c:v>
                </c:pt>
                <c:pt idx="5434">
                  <c:v>4.1378573525925999E-2</c:v>
                </c:pt>
                <c:pt idx="5435">
                  <c:v>4.1435575425925998E-2</c:v>
                </c:pt>
                <c:pt idx="5436">
                  <c:v>4.1025842425926003E-2</c:v>
                </c:pt>
                <c:pt idx="5437">
                  <c:v>4.1562835625925998E-2</c:v>
                </c:pt>
                <c:pt idx="5438">
                  <c:v>4.1407177125926002E-2</c:v>
                </c:pt>
                <c:pt idx="5439">
                  <c:v>4.1421474625925998E-2</c:v>
                </c:pt>
                <c:pt idx="5440">
                  <c:v>4.1393074425925998E-2</c:v>
                </c:pt>
                <c:pt idx="5441">
                  <c:v>4.1492353725926003E-2</c:v>
                </c:pt>
                <c:pt idx="5442">
                  <c:v>4.1378573525925999E-2</c:v>
                </c:pt>
                <c:pt idx="5443">
                  <c:v>4.1378971425926003E-2</c:v>
                </c:pt>
                <c:pt idx="5444">
                  <c:v>4.1464158825926002E-2</c:v>
                </c:pt>
                <c:pt idx="5445">
                  <c:v>4.1534643725926003E-2</c:v>
                </c:pt>
                <c:pt idx="5446">
                  <c:v>4.1407373425926E-2</c:v>
                </c:pt>
                <c:pt idx="5447">
                  <c:v>4.1393074425925998E-2</c:v>
                </c:pt>
                <c:pt idx="5448">
                  <c:v>4.1464158825926002E-2</c:v>
                </c:pt>
                <c:pt idx="5449">
                  <c:v>4.1492353725926003E-2</c:v>
                </c:pt>
                <c:pt idx="5450">
                  <c:v>4.1407373425926E-2</c:v>
                </c:pt>
                <c:pt idx="5451">
                  <c:v>4.1464158825926002E-2</c:v>
                </c:pt>
                <c:pt idx="5452">
                  <c:v>4.1407373425926E-2</c:v>
                </c:pt>
                <c:pt idx="5453">
                  <c:v>4.1506825425926E-2</c:v>
                </c:pt>
                <c:pt idx="5454">
                  <c:v>4.1450061025926001E-2</c:v>
                </c:pt>
                <c:pt idx="5455">
                  <c:v>4.1407373425926E-2</c:v>
                </c:pt>
                <c:pt idx="5456">
                  <c:v>4.1450445325925997E-2</c:v>
                </c:pt>
                <c:pt idx="5457">
                  <c:v>4.1464158825926002E-2</c:v>
                </c:pt>
                <c:pt idx="5458">
                  <c:v>4.1464540825926002E-2</c:v>
                </c:pt>
                <c:pt idx="5459">
                  <c:v>4.1435962825926001E-2</c:v>
                </c:pt>
                <c:pt idx="5460">
                  <c:v>4.1464158825926002E-2</c:v>
                </c:pt>
                <c:pt idx="5461">
                  <c:v>4.1350764625925997E-2</c:v>
                </c:pt>
                <c:pt idx="5462">
                  <c:v>4.1365068125925997E-2</c:v>
                </c:pt>
                <c:pt idx="5463">
                  <c:v>4.1535383025926E-2</c:v>
                </c:pt>
                <c:pt idx="5464">
                  <c:v>4.0310169425926003E-2</c:v>
                </c:pt>
                <c:pt idx="5465">
                  <c:v>4.1535383025926E-2</c:v>
                </c:pt>
                <c:pt idx="5466">
                  <c:v>4.1450445325925997E-2</c:v>
                </c:pt>
                <c:pt idx="5467">
                  <c:v>4.1422253525926003E-2</c:v>
                </c:pt>
                <c:pt idx="5468">
                  <c:v>4.1436349625926003E-2</c:v>
                </c:pt>
                <c:pt idx="5469">
                  <c:v>4.1507199525925999E-2</c:v>
                </c:pt>
                <c:pt idx="5470">
                  <c:v>4.1450445325925997E-2</c:v>
                </c:pt>
                <c:pt idx="5471">
                  <c:v>4.1478636025925997E-2</c:v>
                </c:pt>
                <c:pt idx="5472">
                  <c:v>4.1464922125926E-2</c:v>
                </c:pt>
                <c:pt idx="5473">
                  <c:v>4.1493107425925997E-2</c:v>
                </c:pt>
                <c:pt idx="5474">
                  <c:v>4.1337267325925998E-2</c:v>
                </c:pt>
                <c:pt idx="5475">
                  <c:v>4.1450829125926E-2</c:v>
                </c:pt>
                <c:pt idx="5476">
                  <c:v>4.1521662525925998E-2</c:v>
                </c:pt>
                <c:pt idx="5477">
                  <c:v>4.1521662525925998E-2</c:v>
                </c:pt>
                <c:pt idx="5478">
                  <c:v>4.1323166825926003E-2</c:v>
                </c:pt>
                <c:pt idx="5479">
                  <c:v>4.1493483325925999E-2</c:v>
                </c:pt>
                <c:pt idx="5480">
                  <c:v>4.1408157125926E-2</c:v>
                </c:pt>
                <c:pt idx="5481">
                  <c:v>4.1422642025926E-2</c:v>
                </c:pt>
                <c:pt idx="5482">
                  <c:v>4.0953386625926E-2</c:v>
                </c:pt>
                <c:pt idx="5483">
                  <c:v>4.1422642025926E-2</c:v>
                </c:pt>
                <c:pt idx="5484">
                  <c:v>4.1422642025926E-2</c:v>
                </c:pt>
                <c:pt idx="5485">
                  <c:v>4.1564473925926E-2</c:v>
                </c:pt>
                <c:pt idx="5486">
                  <c:v>4.1436735725926002E-2</c:v>
                </c:pt>
                <c:pt idx="5487">
                  <c:v>4.1522033025925997E-2</c:v>
                </c:pt>
                <c:pt idx="5488">
                  <c:v>4.1422642025926E-2</c:v>
                </c:pt>
                <c:pt idx="5489">
                  <c:v>4.1564473925926E-2</c:v>
                </c:pt>
                <c:pt idx="5490">
                  <c:v>4.1564473925926E-2</c:v>
                </c:pt>
                <c:pt idx="5491">
                  <c:v>4.1408548125926002E-2</c:v>
                </c:pt>
                <c:pt idx="5492">
                  <c:v>4.1578918625925998E-2</c:v>
                </c:pt>
                <c:pt idx="5493">
                  <c:v>4.1465302825925997E-2</c:v>
                </c:pt>
                <c:pt idx="5494">
                  <c:v>4.1564473925926E-2</c:v>
                </c:pt>
                <c:pt idx="5495">
                  <c:v>4.1479770925926002E-2</c:v>
                </c:pt>
                <c:pt idx="5496">
                  <c:v>4.1451212225926001E-2</c:v>
                </c:pt>
                <c:pt idx="5497">
                  <c:v>4.1465682925925999E-2</c:v>
                </c:pt>
                <c:pt idx="5498">
                  <c:v>4.1508132225926003E-2</c:v>
                </c:pt>
                <c:pt idx="5499">
                  <c:v>4.1479770925926002E-2</c:v>
                </c:pt>
                <c:pt idx="5500">
                  <c:v>4.1536303625926002E-2</c:v>
                </c:pt>
                <c:pt idx="5501">
                  <c:v>4.1479959525926001E-2</c:v>
                </c:pt>
                <c:pt idx="5502">
                  <c:v>4.1494046025925997E-2</c:v>
                </c:pt>
                <c:pt idx="5503">
                  <c:v>4.1479770925926002E-2</c:v>
                </c:pt>
                <c:pt idx="5504">
                  <c:v>4.1437698325926003E-2</c:v>
                </c:pt>
                <c:pt idx="5505">
                  <c:v>4.1479959525926001E-2</c:v>
                </c:pt>
                <c:pt idx="5506">
                  <c:v>4.1451594725926001E-2</c:v>
                </c:pt>
                <c:pt idx="5507">
                  <c:v>4.1395238625925999E-2</c:v>
                </c:pt>
                <c:pt idx="5508">
                  <c:v>4.1451785725925901E-2</c:v>
                </c:pt>
                <c:pt idx="5509">
                  <c:v>4.1550753725926003E-2</c:v>
                </c:pt>
                <c:pt idx="5510">
                  <c:v>4.1536670825925999E-2</c:v>
                </c:pt>
                <c:pt idx="5511">
                  <c:v>4.1579277925926E-2</c:v>
                </c:pt>
                <c:pt idx="5512">
                  <c:v>4.1465872725926001E-2</c:v>
                </c:pt>
                <c:pt idx="5513">
                  <c:v>4.1381148925926002E-2</c:v>
                </c:pt>
                <c:pt idx="5514">
                  <c:v>4.1480336325926001E-2</c:v>
                </c:pt>
                <c:pt idx="5515">
                  <c:v>4.1522587625925998E-2</c:v>
                </c:pt>
                <c:pt idx="5516">
                  <c:v>4.1437698325926003E-2</c:v>
                </c:pt>
                <c:pt idx="5517">
                  <c:v>4.1494420325925999E-2</c:v>
                </c:pt>
                <c:pt idx="5518">
                  <c:v>4.1423610725925999E-2</c:v>
                </c:pt>
                <c:pt idx="5519">
                  <c:v>4.1593713925926E-2</c:v>
                </c:pt>
                <c:pt idx="5520">
                  <c:v>4.1593713925926E-2</c:v>
                </c:pt>
                <c:pt idx="5521">
                  <c:v>4.1593713925926E-2</c:v>
                </c:pt>
                <c:pt idx="5522">
                  <c:v>4.1537037325926E-2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70D-4B67-A78C-291F0EB4AF58}"/>
            </c:ext>
          </c:extLst>
        </c:ser>
        <c:ser>
          <c:idx val="4"/>
          <c:order val="3"/>
          <c:spPr>
            <a:ln w="28575"/>
          </c:spPr>
          <c:marker>
            <c:symbol val="none"/>
          </c:marker>
          <c:xVal>
            <c:numRef>
              <c:f>'C:\Post_doc\Carboscories\traitement_dpnnées_manip_autoclave\SLN\Manip_30\[30_sauvCO2res.xlsx]Consommation'!$B$6:$B$5528</c:f>
              <c:numCache>
                <c:formatCode>General</c:formatCode>
                <c:ptCount val="5523"/>
                <c:pt idx="0">
                  <c:v>0</c:v>
                </c:pt>
                <c:pt idx="1">
                  <c:v>4.1666666666666701E-3</c:v>
                </c:pt>
                <c:pt idx="2">
                  <c:v>8.3333333333333297E-3</c:v>
                </c:pt>
                <c:pt idx="3">
                  <c:v>1.2500000000000001E-2</c:v>
                </c:pt>
                <c:pt idx="4">
                  <c:v>1.6666666666666701E-2</c:v>
                </c:pt>
                <c:pt idx="5">
                  <c:v>2.0833333333333301E-2</c:v>
                </c:pt>
                <c:pt idx="6">
                  <c:v>2.5000000000000001E-2</c:v>
                </c:pt>
                <c:pt idx="7">
                  <c:v>2.9166666666666698E-2</c:v>
                </c:pt>
                <c:pt idx="8">
                  <c:v>3.3333333333333298E-2</c:v>
                </c:pt>
                <c:pt idx="9">
                  <c:v>3.7499999999999999E-2</c:v>
                </c:pt>
                <c:pt idx="10">
                  <c:v>4.1666666666666699E-2</c:v>
                </c:pt>
                <c:pt idx="11">
                  <c:v>4.5833333333333302E-2</c:v>
                </c:pt>
                <c:pt idx="12">
                  <c:v>0.05</c:v>
                </c:pt>
                <c:pt idx="13">
                  <c:v>5.4166666666666703E-2</c:v>
                </c:pt>
                <c:pt idx="14">
                  <c:v>5.83333333333333E-2</c:v>
                </c:pt>
                <c:pt idx="15">
                  <c:v>6.25E-2</c:v>
                </c:pt>
                <c:pt idx="16">
                  <c:v>6.6666666666666693E-2</c:v>
                </c:pt>
                <c:pt idx="17">
                  <c:v>7.0833333333333401E-2</c:v>
                </c:pt>
                <c:pt idx="18">
                  <c:v>7.4999999999999997E-2</c:v>
                </c:pt>
                <c:pt idx="19">
                  <c:v>7.9166666666666705E-2</c:v>
                </c:pt>
                <c:pt idx="20">
                  <c:v>8.3333333333333301E-2</c:v>
                </c:pt>
                <c:pt idx="21">
                  <c:v>8.7499999999999994E-2</c:v>
                </c:pt>
                <c:pt idx="22">
                  <c:v>9.1666666666666702E-2</c:v>
                </c:pt>
                <c:pt idx="23">
                  <c:v>9.5833333333333298E-2</c:v>
                </c:pt>
                <c:pt idx="24">
                  <c:v>0.1</c:v>
                </c:pt>
                <c:pt idx="25">
                  <c:v>0.104166666666667</c:v>
                </c:pt>
                <c:pt idx="26">
                  <c:v>0.108333333333333</c:v>
                </c:pt>
                <c:pt idx="27">
                  <c:v>0.1125</c:v>
                </c:pt>
                <c:pt idx="28">
                  <c:v>0.116666666666667</c:v>
                </c:pt>
                <c:pt idx="29">
                  <c:v>0.120833333333333</c:v>
                </c:pt>
                <c:pt idx="30">
                  <c:v>0.125</c:v>
                </c:pt>
                <c:pt idx="31">
                  <c:v>0.12916666666666701</c:v>
                </c:pt>
                <c:pt idx="32">
                  <c:v>0.133333333333333</c:v>
                </c:pt>
                <c:pt idx="33">
                  <c:v>0.13750000000000001</c:v>
                </c:pt>
                <c:pt idx="34">
                  <c:v>0.141666666666667</c:v>
                </c:pt>
                <c:pt idx="35">
                  <c:v>0.14583333333333301</c:v>
                </c:pt>
                <c:pt idx="36">
                  <c:v>0.15</c:v>
                </c:pt>
                <c:pt idx="37">
                  <c:v>0.15416666666666701</c:v>
                </c:pt>
                <c:pt idx="38">
                  <c:v>0.15833333333333299</c:v>
                </c:pt>
                <c:pt idx="39">
                  <c:v>0.16250000000000001</c:v>
                </c:pt>
                <c:pt idx="40">
                  <c:v>0.16666666666666699</c:v>
                </c:pt>
                <c:pt idx="41">
                  <c:v>0.170833333333333</c:v>
                </c:pt>
                <c:pt idx="42">
                  <c:v>0.17499999999999999</c:v>
                </c:pt>
                <c:pt idx="43">
                  <c:v>0.179166666666667</c:v>
                </c:pt>
                <c:pt idx="44">
                  <c:v>0.18333333333333299</c:v>
                </c:pt>
                <c:pt idx="45">
                  <c:v>0.1875</c:v>
                </c:pt>
                <c:pt idx="46">
                  <c:v>0.19166666666666701</c:v>
                </c:pt>
                <c:pt idx="47">
                  <c:v>0.195833333333333</c:v>
                </c:pt>
                <c:pt idx="48">
                  <c:v>0.2</c:v>
                </c:pt>
                <c:pt idx="49">
                  <c:v>0.204166666666667</c:v>
                </c:pt>
                <c:pt idx="50">
                  <c:v>0.20833333333333301</c:v>
                </c:pt>
                <c:pt idx="51">
                  <c:v>0.21249999999999999</c:v>
                </c:pt>
                <c:pt idx="52">
                  <c:v>0.21666666666666701</c:v>
                </c:pt>
                <c:pt idx="53">
                  <c:v>0.22083333333333299</c:v>
                </c:pt>
                <c:pt idx="54">
                  <c:v>0.22500000000000001</c:v>
                </c:pt>
                <c:pt idx="55">
                  <c:v>0.22916666666666699</c:v>
                </c:pt>
                <c:pt idx="56">
                  <c:v>0.233333333333333</c:v>
                </c:pt>
                <c:pt idx="57">
                  <c:v>0.23749999999999999</c:v>
                </c:pt>
                <c:pt idx="58">
                  <c:v>0.241666666666667</c:v>
                </c:pt>
                <c:pt idx="59">
                  <c:v>0.24583333333333299</c:v>
                </c:pt>
                <c:pt idx="60">
                  <c:v>0.25</c:v>
                </c:pt>
                <c:pt idx="61">
                  <c:v>0.25416666666666698</c:v>
                </c:pt>
                <c:pt idx="62">
                  <c:v>0.25833333333333303</c:v>
                </c:pt>
                <c:pt idx="63">
                  <c:v>0.26250000000000001</c:v>
                </c:pt>
                <c:pt idx="64">
                  <c:v>0.266666666666667</c:v>
                </c:pt>
                <c:pt idx="65">
                  <c:v>0.27083333333333298</c:v>
                </c:pt>
                <c:pt idx="66">
                  <c:v>0.27500000000000002</c:v>
                </c:pt>
                <c:pt idx="67">
                  <c:v>0.27916666666666701</c:v>
                </c:pt>
                <c:pt idx="68">
                  <c:v>0.28333333333333299</c:v>
                </c:pt>
                <c:pt idx="69">
                  <c:v>0.28749999999999998</c:v>
                </c:pt>
                <c:pt idx="70">
                  <c:v>0.29166666666666702</c:v>
                </c:pt>
                <c:pt idx="71">
                  <c:v>0.295833333333333</c:v>
                </c:pt>
                <c:pt idx="72">
                  <c:v>0.3</c:v>
                </c:pt>
                <c:pt idx="73">
                  <c:v>0.30416666666666697</c:v>
                </c:pt>
                <c:pt idx="74">
                  <c:v>0.30833333333333302</c:v>
                </c:pt>
                <c:pt idx="75">
                  <c:v>0.3125</c:v>
                </c:pt>
                <c:pt idx="76">
                  <c:v>0.31666666666666698</c:v>
                </c:pt>
                <c:pt idx="77">
                  <c:v>0.32083333333333303</c:v>
                </c:pt>
                <c:pt idx="78">
                  <c:v>0.32500000000000001</c:v>
                </c:pt>
                <c:pt idx="79">
                  <c:v>0.329166666666667</c:v>
                </c:pt>
                <c:pt idx="80">
                  <c:v>0.33333333333333298</c:v>
                </c:pt>
                <c:pt idx="81">
                  <c:v>0.33750000000000002</c:v>
                </c:pt>
                <c:pt idx="82">
                  <c:v>0.34166666666666701</c:v>
                </c:pt>
                <c:pt idx="83">
                  <c:v>0.34583333333333299</c:v>
                </c:pt>
                <c:pt idx="84">
                  <c:v>0.35</c:v>
                </c:pt>
                <c:pt idx="85">
                  <c:v>0.35416666666666702</c:v>
                </c:pt>
                <c:pt idx="86">
                  <c:v>0.358333333333333</c:v>
                </c:pt>
                <c:pt idx="87">
                  <c:v>0.36249999999999999</c:v>
                </c:pt>
                <c:pt idx="88">
                  <c:v>0.36666666666666697</c:v>
                </c:pt>
                <c:pt idx="89">
                  <c:v>0.37083333333333302</c:v>
                </c:pt>
                <c:pt idx="90">
                  <c:v>0.375</c:v>
                </c:pt>
                <c:pt idx="91">
                  <c:v>0.37916666666666698</c:v>
                </c:pt>
                <c:pt idx="92">
                  <c:v>0.38333333333333303</c:v>
                </c:pt>
                <c:pt idx="93">
                  <c:v>0.38750000000000001</c:v>
                </c:pt>
                <c:pt idx="94">
                  <c:v>0.391666666666667</c:v>
                </c:pt>
                <c:pt idx="95">
                  <c:v>0.39583333333333298</c:v>
                </c:pt>
                <c:pt idx="96">
                  <c:v>0.4</c:v>
                </c:pt>
                <c:pt idx="97">
                  <c:v>0.40416666666666701</c:v>
                </c:pt>
                <c:pt idx="98">
                  <c:v>0.40833333333333299</c:v>
                </c:pt>
                <c:pt idx="99">
                  <c:v>0.41249999999999998</c:v>
                </c:pt>
                <c:pt idx="100">
                  <c:v>0.41666666666666702</c:v>
                </c:pt>
                <c:pt idx="101">
                  <c:v>0.420833333333333</c:v>
                </c:pt>
                <c:pt idx="102">
                  <c:v>0.42499999999999999</c:v>
                </c:pt>
                <c:pt idx="103">
                  <c:v>0.42916666666666697</c:v>
                </c:pt>
                <c:pt idx="104">
                  <c:v>0.43333333333333302</c:v>
                </c:pt>
                <c:pt idx="105">
                  <c:v>0.4375</c:v>
                </c:pt>
                <c:pt idx="106">
                  <c:v>0.44166666666666698</c:v>
                </c:pt>
                <c:pt idx="107">
                  <c:v>0.44583333333333303</c:v>
                </c:pt>
                <c:pt idx="108">
                  <c:v>0.45</c:v>
                </c:pt>
                <c:pt idx="109">
                  <c:v>0.454166666666667</c:v>
                </c:pt>
                <c:pt idx="110">
                  <c:v>0.45833333333333298</c:v>
                </c:pt>
                <c:pt idx="111">
                  <c:v>0.46250000000000002</c:v>
                </c:pt>
                <c:pt idx="112">
                  <c:v>0.46666666666666701</c:v>
                </c:pt>
                <c:pt idx="113">
                  <c:v>0.47083333333333299</c:v>
                </c:pt>
                <c:pt idx="114">
                  <c:v>0.47499999999999998</c:v>
                </c:pt>
                <c:pt idx="115">
                  <c:v>0.47916666666666702</c:v>
                </c:pt>
                <c:pt idx="116">
                  <c:v>0.483333333333333</c:v>
                </c:pt>
                <c:pt idx="117">
                  <c:v>0.48749999999999999</c:v>
                </c:pt>
                <c:pt idx="118">
                  <c:v>0.49166666666666697</c:v>
                </c:pt>
                <c:pt idx="119">
                  <c:v>0.49583333333333302</c:v>
                </c:pt>
                <c:pt idx="120">
                  <c:v>0.5</c:v>
                </c:pt>
                <c:pt idx="121">
                  <c:v>0.50416666666666599</c:v>
                </c:pt>
                <c:pt idx="122">
                  <c:v>0.50833333333333297</c:v>
                </c:pt>
                <c:pt idx="123">
                  <c:v>0.51249999999999996</c:v>
                </c:pt>
                <c:pt idx="124">
                  <c:v>0.51666666666666705</c:v>
                </c:pt>
                <c:pt idx="125">
                  <c:v>0.52083333333333304</c:v>
                </c:pt>
                <c:pt idx="126">
                  <c:v>0.52500000000000002</c:v>
                </c:pt>
                <c:pt idx="127">
                  <c:v>0.52916666666666701</c:v>
                </c:pt>
                <c:pt idx="128">
                  <c:v>0.53333333333333299</c:v>
                </c:pt>
                <c:pt idx="129">
                  <c:v>0.53749999999999998</c:v>
                </c:pt>
                <c:pt idx="130">
                  <c:v>0.54166666666666696</c:v>
                </c:pt>
                <c:pt idx="131">
                  <c:v>0.54583333333333295</c:v>
                </c:pt>
                <c:pt idx="132">
                  <c:v>0.55000000000000004</c:v>
                </c:pt>
                <c:pt idx="133">
                  <c:v>0.55416666666666703</c:v>
                </c:pt>
                <c:pt idx="134">
                  <c:v>0.55833333333333302</c:v>
                </c:pt>
                <c:pt idx="135">
                  <c:v>0.5625</c:v>
                </c:pt>
                <c:pt idx="136">
                  <c:v>0.56666666666666698</c:v>
                </c:pt>
                <c:pt idx="137">
                  <c:v>0.57083333333333297</c:v>
                </c:pt>
                <c:pt idx="138">
                  <c:v>0.57499999999999996</c:v>
                </c:pt>
                <c:pt idx="139">
                  <c:v>0.57916666666666705</c:v>
                </c:pt>
                <c:pt idx="140">
                  <c:v>0.58333333333333304</c:v>
                </c:pt>
                <c:pt idx="141">
                  <c:v>0.58750000000000002</c:v>
                </c:pt>
                <c:pt idx="142">
                  <c:v>0.59166666666666701</c:v>
                </c:pt>
                <c:pt idx="143">
                  <c:v>0.59583333333333299</c:v>
                </c:pt>
                <c:pt idx="144">
                  <c:v>0.6</c:v>
                </c:pt>
                <c:pt idx="145">
                  <c:v>0.60416666666666596</c:v>
                </c:pt>
                <c:pt idx="146">
                  <c:v>0.60833333333333295</c:v>
                </c:pt>
                <c:pt idx="147">
                  <c:v>0.61250000000000004</c:v>
                </c:pt>
                <c:pt idx="148">
                  <c:v>0.61666666666666703</c:v>
                </c:pt>
                <c:pt idx="149">
                  <c:v>0.62083333333333302</c:v>
                </c:pt>
                <c:pt idx="150">
                  <c:v>0.625</c:v>
                </c:pt>
                <c:pt idx="151">
                  <c:v>0.62916666666666599</c:v>
                </c:pt>
                <c:pt idx="152">
                  <c:v>0.63333333333333297</c:v>
                </c:pt>
                <c:pt idx="153">
                  <c:v>0.63749999999999996</c:v>
                </c:pt>
                <c:pt idx="154">
                  <c:v>0.64166666666666705</c:v>
                </c:pt>
                <c:pt idx="155">
                  <c:v>0.64583333333333304</c:v>
                </c:pt>
                <c:pt idx="156">
                  <c:v>0.65</c:v>
                </c:pt>
                <c:pt idx="157">
                  <c:v>0.65416666666666701</c:v>
                </c:pt>
                <c:pt idx="158">
                  <c:v>0.65833333333333299</c:v>
                </c:pt>
                <c:pt idx="159">
                  <c:v>0.66249999999999998</c:v>
                </c:pt>
                <c:pt idx="160">
                  <c:v>0.66666666666666696</c:v>
                </c:pt>
                <c:pt idx="161">
                  <c:v>0.67083333333333295</c:v>
                </c:pt>
                <c:pt idx="162">
                  <c:v>0.67500000000000004</c:v>
                </c:pt>
                <c:pt idx="163">
                  <c:v>0.67916666666666703</c:v>
                </c:pt>
                <c:pt idx="164">
                  <c:v>0.68333333333333302</c:v>
                </c:pt>
                <c:pt idx="165">
                  <c:v>0.6875</c:v>
                </c:pt>
                <c:pt idx="166">
                  <c:v>0.69166666666666698</c:v>
                </c:pt>
                <c:pt idx="167">
                  <c:v>0.69583333333333297</c:v>
                </c:pt>
                <c:pt idx="168">
                  <c:v>0.7</c:v>
                </c:pt>
                <c:pt idx="169">
                  <c:v>0.70416666666666705</c:v>
                </c:pt>
                <c:pt idx="170">
                  <c:v>0.70833333333333304</c:v>
                </c:pt>
                <c:pt idx="171">
                  <c:v>0.71250000000000002</c:v>
                </c:pt>
                <c:pt idx="172">
                  <c:v>0.71666666666666701</c:v>
                </c:pt>
                <c:pt idx="173">
                  <c:v>0.72083333333333299</c:v>
                </c:pt>
                <c:pt idx="174">
                  <c:v>0.72499999999999998</c:v>
                </c:pt>
                <c:pt idx="175">
                  <c:v>0.72916666666666596</c:v>
                </c:pt>
                <c:pt idx="176">
                  <c:v>0.73333333333333295</c:v>
                </c:pt>
                <c:pt idx="177">
                  <c:v>0.73750000000000004</c:v>
                </c:pt>
                <c:pt idx="178">
                  <c:v>0.74166666666666703</c:v>
                </c:pt>
                <c:pt idx="179">
                  <c:v>0.74583333333333302</c:v>
                </c:pt>
                <c:pt idx="180">
                  <c:v>0.75</c:v>
                </c:pt>
                <c:pt idx="181">
                  <c:v>0.75416666666666599</c:v>
                </c:pt>
                <c:pt idx="182">
                  <c:v>0.75833333333333297</c:v>
                </c:pt>
                <c:pt idx="183">
                  <c:v>0.76249999999999996</c:v>
                </c:pt>
                <c:pt idx="184">
                  <c:v>0.76666666666666705</c:v>
                </c:pt>
                <c:pt idx="185">
                  <c:v>0.77083333333333304</c:v>
                </c:pt>
                <c:pt idx="186">
                  <c:v>0.77500000000000002</c:v>
                </c:pt>
                <c:pt idx="187">
                  <c:v>0.77916666666666601</c:v>
                </c:pt>
                <c:pt idx="188">
                  <c:v>0.78333333333333299</c:v>
                </c:pt>
                <c:pt idx="189">
                  <c:v>0.78749999999999998</c:v>
                </c:pt>
                <c:pt idx="190">
                  <c:v>0.79166666666666596</c:v>
                </c:pt>
                <c:pt idx="191">
                  <c:v>0.79583333333333295</c:v>
                </c:pt>
                <c:pt idx="192">
                  <c:v>0.8</c:v>
                </c:pt>
                <c:pt idx="193">
                  <c:v>0.80416666666666703</c:v>
                </c:pt>
                <c:pt idx="194">
                  <c:v>0.80833333333333302</c:v>
                </c:pt>
                <c:pt idx="195">
                  <c:v>0.8125</c:v>
                </c:pt>
                <c:pt idx="196">
                  <c:v>0.81666666666666599</c:v>
                </c:pt>
                <c:pt idx="197">
                  <c:v>0.82083333333333297</c:v>
                </c:pt>
                <c:pt idx="198">
                  <c:v>0.82499999999999996</c:v>
                </c:pt>
                <c:pt idx="199">
                  <c:v>0.82916666666666705</c:v>
                </c:pt>
                <c:pt idx="200">
                  <c:v>0.83333333333333304</c:v>
                </c:pt>
                <c:pt idx="201">
                  <c:v>0.83750000000000002</c:v>
                </c:pt>
                <c:pt idx="202">
                  <c:v>0.84166666666666701</c:v>
                </c:pt>
                <c:pt idx="203">
                  <c:v>0.84583333333333299</c:v>
                </c:pt>
                <c:pt idx="204">
                  <c:v>0.85</c:v>
                </c:pt>
                <c:pt idx="205">
                  <c:v>0.85416666666666596</c:v>
                </c:pt>
                <c:pt idx="206">
                  <c:v>0.85833333333333295</c:v>
                </c:pt>
                <c:pt idx="207">
                  <c:v>0.86250000000000004</c:v>
                </c:pt>
                <c:pt idx="208">
                  <c:v>0.86666666666666703</c:v>
                </c:pt>
                <c:pt idx="209">
                  <c:v>0.87083333333333302</c:v>
                </c:pt>
                <c:pt idx="210">
                  <c:v>0.875</c:v>
                </c:pt>
                <c:pt idx="211">
                  <c:v>0.87916666666666599</c:v>
                </c:pt>
                <c:pt idx="212">
                  <c:v>0.88333333333333297</c:v>
                </c:pt>
                <c:pt idx="213">
                  <c:v>0.88749999999999996</c:v>
                </c:pt>
                <c:pt idx="214">
                  <c:v>0.89166666666666705</c:v>
                </c:pt>
                <c:pt idx="215">
                  <c:v>0.89583333333333404</c:v>
                </c:pt>
                <c:pt idx="216">
                  <c:v>0.9</c:v>
                </c:pt>
                <c:pt idx="217">
                  <c:v>0.90416666666666701</c:v>
                </c:pt>
                <c:pt idx="218">
                  <c:v>0.90833333333333299</c:v>
                </c:pt>
                <c:pt idx="219">
                  <c:v>0.91249999999999998</c:v>
                </c:pt>
                <c:pt idx="220">
                  <c:v>0.91666666666666596</c:v>
                </c:pt>
                <c:pt idx="221">
                  <c:v>0.92083333333333295</c:v>
                </c:pt>
                <c:pt idx="222">
                  <c:v>0.92500000000000004</c:v>
                </c:pt>
                <c:pt idx="223">
                  <c:v>0.92916666666666703</c:v>
                </c:pt>
                <c:pt idx="224">
                  <c:v>0.93333333333333302</c:v>
                </c:pt>
                <c:pt idx="225">
                  <c:v>0.9375</c:v>
                </c:pt>
                <c:pt idx="226">
                  <c:v>0.94166666666666698</c:v>
                </c:pt>
                <c:pt idx="227">
                  <c:v>0.94583333333333297</c:v>
                </c:pt>
                <c:pt idx="228">
                  <c:v>0.95</c:v>
                </c:pt>
                <c:pt idx="229">
                  <c:v>0.95416666666666705</c:v>
                </c:pt>
                <c:pt idx="230">
                  <c:v>0.95833333333333304</c:v>
                </c:pt>
                <c:pt idx="231">
                  <c:v>0.96250000000000002</c:v>
                </c:pt>
                <c:pt idx="232">
                  <c:v>0.96666666666666701</c:v>
                </c:pt>
                <c:pt idx="233">
                  <c:v>0.97083333333333299</c:v>
                </c:pt>
                <c:pt idx="234">
                  <c:v>0.97499999999999998</c:v>
                </c:pt>
                <c:pt idx="235">
                  <c:v>0.97916666666666596</c:v>
                </c:pt>
                <c:pt idx="236">
                  <c:v>0.98333333333333295</c:v>
                </c:pt>
                <c:pt idx="237">
                  <c:v>0.98750000000000004</c:v>
                </c:pt>
                <c:pt idx="238">
                  <c:v>0.99166666666666703</c:v>
                </c:pt>
                <c:pt idx="239">
                  <c:v>0.99583333333333302</c:v>
                </c:pt>
                <c:pt idx="240">
                  <c:v>1</c:v>
                </c:pt>
                <c:pt idx="241">
                  <c:v>1.0041666666666671</c:v>
                </c:pt>
                <c:pt idx="242">
                  <c:v>1.0083333333333331</c:v>
                </c:pt>
                <c:pt idx="243">
                  <c:v>1.0125</c:v>
                </c:pt>
                <c:pt idx="244">
                  <c:v>1.0166666666666671</c:v>
                </c:pt>
                <c:pt idx="245">
                  <c:v>1.020833333333333</c:v>
                </c:pt>
                <c:pt idx="246">
                  <c:v>1.0249999999999999</c:v>
                </c:pt>
                <c:pt idx="247">
                  <c:v>1.029166666666667</c:v>
                </c:pt>
                <c:pt idx="248">
                  <c:v>1.033333333333333</c:v>
                </c:pt>
                <c:pt idx="249">
                  <c:v>1.0375000000000001</c:v>
                </c:pt>
                <c:pt idx="250">
                  <c:v>1.041666666666667</c:v>
                </c:pt>
                <c:pt idx="251">
                  <c:v>1.0458333333333329</c:v>
                </c:pt>
                <c:pt idx="252">
                  <c:v>1.05</c:v>
                </c:pt>
                <c:pt idx="253">
                  <c:v>1.0541666666666669</c:v>
                </c:pt>
                <c:pt idx="254">
                  <c:v>1.0583333333333329</c:v>
                </c:pt>
                <c:pt idx="255">
                  <c:v>1.0625</c:v>
                </c:pt>
                <c:pt idx="256">
                  <c:v>1.0666666666666671</c:v>
                </c:pt>
                <c:pt idx="257">
                  <c:v>1.0708333333333331</c:v>
                </c:pt>
                <c:pt idx="258">
                  <c:v>1.075</c:v>
                </c:pt>
                <c:pt idx="259">
                  <c:v>1.0791666666666671</c:v>
                </c:pt>
                <c:pt idx="260">
                  <c:v>1.083333333333333</c:v>
                </c:pt>
                <c:pt idx="261">
                  <c:v>1.0874999999999999</c:v>
                </c:pt>
                <c:pt idx="262">
                  <c:v>1.091666666666667</c:v>
                </c:pt>
                <c:pt idx="263">
                  <c:v>1.095833333333333</c:v>
                </c:pt>
                <c:pt idx="264">
                  <c:v>1.1000000000000001</c:v>
                </c:pt>
                <c:pt idx="265">
                  <c:v>1.104166666666667</c:v>
                </c:pt>
                <c:pt idx="266">
                  <c:v>1.1083333333333341</c:v>
                </c:pt>
                <c:pt idx="267">
                  <c:v>1.1125</c:v>
                </c:pt>
                <c:pt idx="268">
                  <c:v>1.1166666666666669</c:v>
                </c:pt>
                <c:pt idx="269">
                  <c:v>1.1208333333333329</c:v>
                </c:pt>
                <c:pt idx="270">
                  <c:v>1.125</c:v>
                </c:pt>
                <c:pt idx="271">
                  <c:v>1.1291666666666671</c:v>
                </c:pt>
                <c:pt idx="272">
                  <c:v>1.1333333333333331</c:v>
                </c:pt>
                <c:pt idx="273">
                  <c:v>1.1375</c:v>
                </c:pt>
                <c:pt idx="274">
                  <c:v>1.1416666666666671</c:v>
                </c:pt>
                <c:pt idx="275">
                  <c:v>1.145833333333333</c:v>
                </c:pt>
                <c:pt idx="276">
                  <c:v>1.1499999999999999</c:v>
                </c:pt>
                <c:pt idx="277">
                  <c:v>1.154166666666667</c:v>
                </c:pt>
                <c:pt idx="278">
                  <c:v>1.1583333333333341</c:v>
                </c:pt>
                <c:pt idx="279">
                  <c:v>1.1625000000000001</c:v>
                </c:pt>
                <c:pt idx="280">
                  <c:v>1.166666666666667</c:v>
                </c:pt>
                <c:pt idx="281">
                  <c:v>1.1708333333333341</c:v>
                </c:pt>
                <c:pt idx="282">
                  <c:v>1.175</c:v>
                </c:pt>
                <c:pt idx="283">
                  <c:v>1.1791666666666669</c:v>
                </c:pt>
                <c:pt idx="284">
                  <c:v>1.1833333333333329</c:v>
                </c:pt>
                <c:pt idx="285">
                  <c:v>1.1875</c:v>
                </c:pt>
                <c:pt idx="286">
                  <c:v>1.1916666666666671</c:v>
                </c:pt>
                <c:pt idx="287">
                  <c:v>1.1958333333333331</c:v>
                </c:pt>
                <c:pt idx="288">
                  <c:v>1.2</c:v>
                </c:pt>
                <c:pt idx="289">
                  <c:v>1.2041666666666671</c:v>
                </c:pt>
                <c:pt idx="290">
                  <c:v>1.208333333333333</c:v>
                </c:pt>
                <c:pt idx="291">
                  <c:v>1.2124999999999999</c:v>
                </c:pt>
                <c:pt idx="292">
                  <c:v>1.216666666666667</c:v>
                </c:pt>
                <c:pt idx="293">
                  <c:v>1.220833333333333</c:v>
                </c:pt>
                <c:pt idx="294">
                  <c:v>1.2250000000000001</c:v>
                </c:pt>
                <c:pt idx="295">
                  <c:v>1.229166666666667</c:v>
                </c:pt>
                <c:pt idx="296">
                  <c:v>1.2333333333333329</c:v>
                </c:pt>
                <c:pt idx="297">
                  <c:v>1.2375</c:v>
                </c:pt>
                <c:pt idx="298">
                  <c:v>1.241666666666666</c:v>
                </c:pt>
                <c:pt idx="299">
                  <c:v>1.2458333333333329</c:v>
                </c:pt>
                <c:pt idx="300">
                  <c:v>1.25</c:v>
                </c:pt>
                <c:pt idx="301">
                  <c:v>1.2541666666666671</c:v>
                </c:pt>
                <c:pt idx="302">
                  <c:v>1.2583333333333331</c:v>
                </c:pt>
                <c:pt idx="303">
                  <c:v>1.2625</c:v>
                </c:pt>
                <c:pt idx="304">
                  <c:v>1.2666666666666671</c:v>
                </c:pt>
                <c:pt idx="305">
                  <c:v>1.270833333333333</c:v>
                </c:pt>
                <c:pt idx="306">
                  <c:v>1.2749999999999999</c:v>
                </c:pt>
                <c:pt idx="307">
                  <c:v>1.279166666666667</c:v>
                </c:pt>
                <c:pt idx="308">
                  <c:v>1.283333333333333</c:v>
                </c:pt>
                <c:pt idx="309">
                  <c:v>1.2875000000000001</c:v>
                </c:pt>
                <c:pt idx="310">
                  <c:v>1.2916666666666661</c:v>
                </c:pt>
                <c:pt idx="311">
                  <c:v>1.2958333333333329</c:v>
                </c:pt>
                <c:pt idx="312">
                  <c:v>1.3</c:v>
                </c:pt>
                <c:pt idx="313">
                  <c:v>1.3041666666666669</c:v>
                </c:pt>
                <c:pt idx="314">
                  <c:v>1.3083333333333329</c:v>
                </c:pt>
                <c:pt idx="315">
                  <c:v>1.3125</c:v>
                </c:pt>
                <c:pt idx="316">
                  <c:v>1.3166666666666671</c:v>
                </c:pt>
                <c:pt idx="317">
                  <c:v>1.3208333333333331</c:v>
                </c:pt>
                <c:pt idx="318">
                  <c:v>1.325</c:v>
                </c:pt>
                <c:pt idx="319">
                  <c:v>1.3291666666666671</c:v>
                </c:pt>
                <c:pt idx="320">
                  <c:v>1.333333333333333</c:v>
                </c:pt>
                <c:pt idx="321">
                  <c:v>1.3374999999999999</c:v>
                </c:pt>
                <c:pt idx="322">
                  <c:v>1.341666666666667</c:v>
                </c:pt>
                <c:pt idx="323">
                  <c:v>1.345833333333333</c:v>
                </c:pt>
                <c:pt idx="324">
                  <c:v>1.35</c:v>
                </c:pt>
                <c:pt idx="325">
                  <c:v>1.354166666666667</c:v>
                </c:pt>
                <c:pt idx="326">
                  <c:v>1.3583333333333341</c:v>
                </c:pt>
                <c:pt idx="327">
                  <c:v>1.3625</c:v>
                </c:pt>
                <c:pt idx="328">
                  <c:v>1.3666666666666669</c:v>
                </c:pt>
                <c:pt idx="329">
                  <c:v>1.3708333333333329</c:v>
                </c:pt>
                <c:pt idx="330">
                  <c:v>1.375</c:v>
                </c:pt>
                <c:pt idx="331">
                  <c:v>1.3791666666666671</c:v>
                </c:pt>
                <c:pt idx="332">
                  <c:v>1.3833333333333331</c:v>
                </c:pt>
                <c:pt idx="333">
                  <c:v>1.3875</c:v>
                </c:pt>
                <c:pt idx="334">
                  <c:v>1.3916666666666671</c:v>
                </c:pt>
                <c:pt idx="335">
                  <c:v>1.395833333333333</c:v>
                </c:pt>
                <c:pt idx="336">
                  <c:v>1.4</c:v>
                </c:pt>
                <c:pt idx="337">
                  <c:v>1.404166666666667</c:v>
                </c:pt>
                <c:pt idx="338">
                  <c:v>1.408333333333333</c:v>
                </c:pt>
                <c:pt idx="339">
                  <c:v>1.4125000000000001</c:v>
                </c:pt>
                <c:pt idx="340">
                  <c:v>1.4166666666666661</c:v>
                </c:pt>
                <c:pt idx="341">
                  <c:v>1.4208333333333329</c:v>
                </c:pt>
                <c:pt idx="342">
                  <c:v>1.425</c:v>
                </c:pt>
                <c:pt idx="343">
                  <c:v>1.429166666666666</c:v>
                </c:pt>
                <c:pt idx="344">
                  <c:v>1.4333333333333329</c:v>
                </c:pt>
                <c:pt idx="345">
                  <c:v>1.4375</c:v>
                </c:pt>
                <c:pt idx="346">
                  <c:v>1.441666666666666</c:v>
                </c:pt>
                <c:pt idx="347">
                  <c:v>1.4458333333333331</c:v>
                </c:pt>
                <c:pt idx="348">
                  <c:v>1.45</c:v>
                </c:pt>
                <c:pt idx="349">
                  <c:v>1.4541666666666671</c:v>
                </c:pt>
                <c:pt idx="350">
                  <c:v>1.458333333333333</c:v>
                </c:pt>
                <c:pt idx="351">
                  <c:v>1.4624999999999999</c:v>
                </c:pt>
                <c:pt idx="352">
                  <c:v>1.466666666666667</c:v>
                </c:pt>
                <c:pt idx="353">
                  <c:v>1.470833333333333</c:v>
                </c:pt>
                <c:pt idx="354">
                  <c:v>1.4750000000000001</c:v>
                </c:pt>
                <c:pt idx="355">
                  <c:v>1.4791666666666661</c:v>
                </c:pt>
                <c:pt idx="356">
                  <c:v>1.4833333333333329</c:v>
                </c:pt>
                <c:pt idx="357">
                  <c:v>1.4875</c:v>
                </c:pt>
                <c:pt idx="358">
                  <c:v>1.491666666666666</c:v>
                </c:pt>
                <c:pt idx="359">
                  <c:v>1.4958333333333329</c:v>
                </c:pt>
                <c:pt idx="360">
                  <c:v>1.5</c:v>
                </c:pt>
                <c:pt idx="361">
                  <c:v>1.5041666666666671</c:v>
                </c:pt>
                <c:pt idx="362">
                  <c:v>1.5083333333333331</c:v>
                </c:pt>
                <c:pt idx="363">
                  <c:v>1.5125</c:v>
                </c:pt>
                <c:pt idx="364">
                  <c:v>1.5166666666666671</c:v>
                </c:pt>
                <c:pt idx="365">
                  <c:v>1.520833333333333</c:v>
                </c:pt>
                <c:pt idx="366">
                  <c:v>1.5249999999999999</c:v>
                </c:pt>
                <c:pt idx="367">
                  <c:v>1.529166666666667</c:v>
                </c:pt>
                <c:pt idx="368">
                  <c:v>1.533333333333333</c:v>
                </c:pt>
                <c:pt idx="369">
                  <c:v>1.5375000000000001</c:v>
                </c:pt>
                <c:pt idx="370">
                  <c:v>1.541666666666667</c:v>
                </c:pt>
                <c:pt idx="371">
                  <c:v>1.5458333333333329</c:v>
                </c:pt>
                <c:pt idx="372">
                  <c:v>1.55</c:v>
                </c:pt>
                <c:pt idx="373">
                  <c:v>1.5541666666666669</c:v>
                </c:pt>
                <c:pt idx="374">
                  <c:v>1.5583333333333329</c:v>
                </c:pt>
                <c:pt idx="375">
                  <c:v>1.5625</c:v>
                </c:pt>
                <c:pt idx="376">
                  <c:v>1.5666666666666671</c:v>
                </c:pt>
                <c:pt idx="377">
                  <c:v>1.5708333333333331</c:v>
                </c:pt>
                <c:pt idx="378">
                  <c:v>1.575</c:v>
                </c:pt>
                <c:pt idx="379">
                  <c:v>1.5791666666666671</c:v>
                </c:pt>
                <c:pt idx="380">
                  <c:v>1.583333333333333</c:v>
                </c:pt>
                <c:pt idx="381">
                  <c:v>1.5874999999999999</c:v>
                </c:pt>
                <c:pt idx="382">
                  <c:v>1.591666666666667</c:v>
                </c:pt>
                <c:pt idx="383">
                  <c:v>1.595833333333333</c:v>
                </c:pt>
                <c:pt idx="384">
                  <c:v>1.6</c:v>
                </c:pt>
                <c:pt idx="385">
                  <c:v>1.604166666666667</c:v>
                </c:pt>
                <c:pt idx="386">
                  <c:v>1.6083333333333341</c:v>
                </c:pt>
                <c:pt idx="387">
                  <c:v>1.6125</c:v>
                </c:pt>
                <c:pt idx="388">
                  <c:v>1.6166666666666669</c:v>
                </c:pt>
                <c:pt idx="389">
                  <c:v>1.6208333333333329</c:v>
                </c:pt>
                <c:pt idx="390">
                  <c:v>1.625</c:v>
                </c:pt>
                <c:pt idx="391">
                  <c:v>1.6291666666666671</c:v>
                </c:pt>
                <c:pt idx="392">
                  <c:v>1.6333333333333331</c:v>
                </c:pt>
                <c:pt idx="393">
                  <c:v>1.6375</c:v>
                </c:pt>
                <c:pt idx="394">
                  <c:v>1.6416666666666671</c:v>
                </c:pt>
                <c:pt idx="395">
                  <c:v>1.645833333333333</c:v>
                </c:pt>
                <c:pt idx="396">
                  <c:v>1.65</c:v>
                </c:pt>
                <c:pt idx="397">
                  <c:v>1.654166666666667</c:v>
                </c:pt>
                <c:pt idx="398">
                  <c:v>1.6583333333333341</c:v>
                </c:pt>
                <c:pt idx="399">
                  <c:v>1.6625000000000001</c:v>
                </c:pt>
                <c:pt idx="400">
                  <c:v>1.666666666666667</c:v>
                </c:pt>
                <c:pt idx="401">
                  <c:v>1.6708333333333341</c:v>
                </c:pt>
                <c:pt idx="402">
                  <c:v>1.675</c:v>
                </c:pt>
                <c:pt idx="403">
                  <c:v>1.6791666666666669</c:v>
                </c:pt>
                <c:pt idx="404">
                  <c:v>1.6833333333333329</c:v>
                </c:pt>
                <c:pt idx="405">
                  <c:v>1.6875</c:v>
                </c:pt>
                <c:pt idx="406">
                  <c:v>1.6916666666666671</c:v>
                </c:pt>
                <c:pt idx="407">
                  <c:v>1.6958333333333331</c:v>
                </c:pt>
                <c:pt idx="408">
                  <c:v>1.7</c:v>
                </c:pt>
                <c:pt idx="409">
                  <c:v>1.7041666666666671</c:v>
                </c:pt>
                <c:pt idx="410">
                  <c:v>1.708333333333333</c:v>
                </c:pt>
                <c:pt idx="411">
                  <c:v>1.7124999999999999</c:v>
                </c:pt>
                <c:pt idx="412">
                  <c:v>1.716666666666667</c:v>
                </c:pt>
                <c:pt idx="413">
                  <c:v>1.7208333333333341</c:v>
                </c:pt>
                <c:pt idx="414">
                  <c:v>1.7250000000000001</c:v>
                </c:pt>
                <c:pt idx="415">
                  <c:v>1.729166666666667</c:v>
                </c:pt>
                <c:pt idx="416">
                  <c:v>1.7333333333333341</c:v>
                </c:pt>
                <c:pt idx="417">
                  <c:v>1.7375</c:v>
                </c:pt>
                <c:pt idx="418">
                  <c:v>1.7416666666666669</c:v>
                </c:pt>
                <c:pt idx="419">
                  <c:v>1.7458333333333329</c:v>
                </c:pt>
                <c:pt idx="420">
                  <c:v>1.75</c:v>
                </c:pt>
                <c:pt idx="421">
                  <c:v>1.7541666666666671</c:v>
                </c:pt>
                <c:pt idx="422">
                  <c:v>1.7583333333333331</c:v>
                </c:pt>
                <c:pt idx="423">
                  <c:v>1.7625</c:v>
                </c:pt>
                <c:pt idx="424">
                  <c:v>1.7666666666666671</c:v>
                </c:pt>
                <c:pt idx="425">
                  <c:v>1.770833333333333</c:v>
                </c:pt>
                <c:pt idx="426">
                  <c:v>1.7749999999999999</c:v>
                </c:pt>
                <c:pt idx="427">
                  <c:v>1.779166666666667</c:v>
                </c:pt>
                <c:pt idx="428">
                  <c:v>1.7833333333333341</c:v>
                </c:pt>
                <c:pt idx="429">
                  <c:v>1.7875000000000001</c:v>
                </c:pt>
                <c:pt idx="430">
                  <c:v>1.791666666666667</c:v>
                </c:pt>
                <c:pt idx="431">
                  <c:v>1.7958333333333341</c:v>
                </c:pt>
                <c:pt idx="432">
                  <c:v>1.8</c:v>
                </c:pt>
                <c:pt idx="433">
                  <c:v>1.8041666666666669</c:v>
                </c:pt>
                <c:pt idx="434">
                  <c:v>1.8083333333333329</c:v>
                </c:pt>
                <c:pt idx="435">
                  <c:v>1.8125</c:v>
                </c:pt>
                <c:pt idx="436">
                  <c:v>1.8166666666666671</c:v>
                </c:pt>
                <c:pt idx="437">
                  <c:v>1.8208333333333331</c:v>
                </c:pt>
                <c:pt idx="438">
                  <c:v>1.825</c:v>
                </c:pt>
                <c:pt idx="439">
                  <c:v>1.8291666666666671</c:v>
                </c:pt>
                <c:pt idx="440">
                  <c:v>1.833333333333333</c:v>
                </c:pt>
                <c:pt idx="441">
                  <c:v>1.8374999999999999</c:v>
                </c:pt>
                <c:pt idx="442">
                  <c:v>1.841666666666667</c:v>
                </c:pt>
                <c:pt idx="443">
                  <c:v>1.845833333333333</c:v>
                </c:pt>
                <c:pt idx="444">
                  <c:v>1.85</c:v>
                </c:pt>
                <c:pt idx="445">
                  <c:v>1.854166666666667</c:v>
                </c:pt>
                <c:pt idx="446">
                  <c:v>1.8583333333333341</c:v>
                </c:pt>
                <c:pt idx="447">
                  <c:v>1.8625</c:v>
                </c:pt>
                <c:pt idx="448">
                  <c:v>1.8666666666666669</c:v>
                </c:pt>
                <c:pt idx="449">
                  <c:v>1.8708333333333329</c:v>
                </c:pt>
                <c:pt idx="450">
                  <c:v>1.875</c:v>
                </c:pt>
                <c:pt idx="451">
                  <c:v>1.8791666666666671</c:v>
                </c:pt>
                <c:pt idx="452">
                  <c:v>1.8833333333333331</c:v>
                </c:pt>
                <c:pt idx="453">
                  <c:v>1.8875</c:v>
                </c:pt>
                <c:pt idx="454">
                  <c:v>1.8916666666666671</c:v>
                </c:pt>
                <c:pt idx="455">
                  <c:v>1.895833333333333</c:v>
                </c:pt>
                <c:pt idx="456">
                  <c:v>1.9</c:v>
                </c:pt>
                <c:pt idx="457">
                  <c:v>1.904166666666667</c:v>
                </c:pt>
                <c:pt idx="458">
                  <c:v>1.908333333333333</c:v>
                </c:pt>
                <c:pt idx="459">
                  <c:v>1.9125000000000001</c:v>
                </c:pt>
                <c:pt idx="460">
                  <c:v>1.9166666666666661</c:v>
                </c:pt>
                <c:pt idx="461">
                  <c:v>1.9208333333333329</c:v>
                </c:pt>
                <c:pt idx="462">
                  <c:v>1.925</c:v>
                </c:pt>
                <c:pt idx="463">
                  <c:v>1.929166666666666</c:v>
                </c:pt>
                <c:pt idx="464">
                  <c:v>1.9333333333333329</c:v>
                </c:pt>
                <c:pt idx="465">
                  <c:v>1.9375</c:v>
                </c:pt>
                <c:pt idx="466">
                  <c:v>1.941666666666666</c:v>
                </c:pt>
                <c:pt idx="467">
                  <c:v>1.9458333333333331</c:v>
                </c:pt>
                <c:pt idx="468">
                  <c:v>1.95</c:v>
                </c:pt>
                <c:pt idx="469">
                  <c:v>1.9541666666666671</c:v>
                </c:pt>
                <c:pt idx="470">
                  <c:v>1.958333333333333</c:v>
                </c:pt>
                <c:pt idx="471">
                  <c:v>1.9624999999999999</c:v>
                </c:pt>
                <c:pt idx="472">
                  <c:v>1.966666666666667</c:v>
                </c:pt>
                <c:pt idx="473">
                  <c:v>1.970833333333333</c:v>
                </c:pt>
                <c:pt idx="474">
                  <c:v>1.9750000000000001</c:v>
                </c:pt>
                <c:pt idx="475">
                  <c:v>1.9791666666666661</c:v>
                </c:pt>
                <c:pt idx="476">
                  <c:v>1.9833333333333329</c:v>
                </c:pt>
                <c:pt idx="477">
                  <c:v>1.9875</c:v>
                </c:pt>
                <c:pt idx="478">
                  <c:v>1.991666666666666</c:v>
                </c:pt>
                <c:pt idx="479">
                  <c:v>1.9958333333333329</c:v>
                </c:pt>
                <c:pt idx="480">
                  <c:v>2</c:v>
                </c:pt>
                <c:pt idx="481">
                  <c:v>2.0041666666666669</c:v>
                </c:pt>
                <c:pt idx="482">
                  <c:v>2.0083333333333342</c:v>
                </c:pt>
                <c:pt idx="483">
                  <c:v>2.0125000000000002</c:v>
                </c:pt>
                <c:pt idx="484">
                  <c:v>2.0166666666666662</c:v>
                </c:pt>
                <c:pt idx="485">
                  <c:v>2.020833333333333</c:v>
                </c:pt>
                <c:pt idx="486">
                  <c:v>2.0249999999999999</c:v>
                </c:pt>
                <c:pt idx="487">
                  <c:v>2.0291666666666668</c:v>
                </c:pt>
                <c:pt idx="488">
                  <c:v>2.0333333333333332</c:v>
                </c:pt>
                <c:pt idx="489">
                  <c:v>2.0375000000000001</c:v>
                </c:pt>
                <c:pt idx="490">
                  <c:v>2.041666666666667</c:v>
                </c:pt>
                <c:pt idx="491">
                  <c:v>2.0458333333333329</c:v>
                </c:pt>
                <c:pt idx="492">
                  <c:v>2.0499999999999998</c:v>
                </c:pt>
                <c:pt idx="493">
                  <c:v>2.0541666666666671</c:v>
                </c:pt>
                <c:pt idx="494">
                  <c:v>2.0583333333333331</c:v>
                </c:pt>
                <c:pt idx="495">
                  <c:v>2.0625</c:v>
                </c:pt>
                <c:pt idx="496">
                  <c:v>2.0666666666666669</c:v>
                </c:pt>
                <c:pt idx="497">
                  <c:v>2.0708333333333329</c:v>
                </c:pt>
                <c:pt idx="498">
                  <c:v>2.0750000000000002</c:v>
                </c:pt>
                <c:pt idx="499">
                  <c:v>2.0791666666666671</c:v>
                </c:pt>
                <c:pt idx="500">
                  <c:v>2.0833333333333339</c:v>
                </c:pt>
                <c:pt idx="501">
                  <c:v>2.0874999999999999</c:v>
                </c:pt>
                <c:pt idx="502">
                  <c:v>2.0916666666666668</c:v>
                </c:pt>
                <c:pt idx="503">
                  <c:v>2.0958333333333332</c:v>
                </c:pt>
                <c:pt idx="504">
                  <c:v>2.1</c:v>
                </c:pt>
                <c:pt idx="505">
                  <c:v>2.104166666666667</c:v>
                </c:pt>
                <c:pt idx="506">
                  <c:v>2.1083333333333338</c:v>
                </c:pt>
                <c:pt idx="507">
                  <c:v>2.112499999999998</c:v>
                </c:pt>
                <c:pt idx="508">
                  <c:v>2.1166666666666671</c:v>
                </c:pt>
                <c:pt idx="509">
                  <c:v>2.1208333333333331</c:v>
                </c:pt>
                <c:pt idx="510">
                  <c:v>2.125</c:v>
                </c:pt>
                <c:pt idx="511">
                  <c:v>2.1291666666666669</c:v>
                </c:pt>
                <c:pt idx="512">
                  <c:v>2.1333333333333342</c:v>
                </c:pt>
                <c:pt idx="513">
                  <c:v>2.1375000000000002</c:v>
                </c:pt>
                <c:pt idx="514">
                  <c:v>2.1416666666666671</c:v>
                </c:pt>
                <c:pt idx="515">
                  <c:v>2.145833333333333</c:v>
                </c:pt>
                <c:pt idx="516">
                  <c:v>2.15</c:v>
                </c:pt>
                <c:pt idx="517">
                  <c:v>2.1541666666666668</c:v>
                </c:pt>
                <c:pt idx="518">
                  <c:v>2.1583333333333332</c:v>
                </c:pt>
                <c:pt idx="519">
                  <c:v>2.1625000000000001</c:v>
                </c:pt>
                <c:pt idx="520">
                  <c:v>2.1666666666666661</c:v>
                </c:pt>
                <c:pt idx="521">
                  <c:v>2.1708333333333329</c:v>
                </c:pt>
                <c:pt idx="522">
                  <c:v>2.1749999999999998</c:v>
                </c:pt>
                <c:pt idx="523">
                  <c:v>2.1791666666666671</c:v>
                </c:pt>
                <c:pt idx="524">
                  <c:v>2.1833333333333331</c:v>
                </c:pt>
                <c:pt idx="525">
                  <c:v>2.1875</c:v>
                </c:pt>
                <c:pt idx="526">
                  <c:v>2.1916666666666669</c:v>
                </c:pt>
                <c:pt idx="527">
                  <c:v>2.1958333333333329</c:v>
                </c:pt>
                <c:pt idx="528">
                  <c:v>2.2000000000000002</c:v>
                </c:pt>
                <c:pt idx="529">
                  <c:v>2.2041666666666671</c:v>
                </c:pt>
                <c:pt idx="530">
                  <c:v>2.2083333333333339</c:v>
                </c:pt>
                <c:pt idx="531">
                  <c:v>2.212499999999999</c:v>
                </c:pt>
                <c:pt idx="532">
                  <c:v>2.2166666666666668</c:v>
                </c:pt>
                <c:pt idx="533">
                  <c:v>2.2208333333333332</c:v>
                </c:pt>
                <c:pt idx="534">
                  <c:v>2.2250000000000001</c:v>
                </c:pt>
                <c:pt idx="535">
                  <c:v>2.229166666666667</c:v>
                </c:pt>
                <c:pt idx="536">
                  <c:v>2.2333333333333338</c:v>
                </c:pt>
                <c:pt idx="537">
                  <c:v>2.2374999999999998</c:v>
                </c:pt>
                <c:pt idx="538">
                  <c:v>2.2416666666666671</c:v>
                </c:pt>
                <c:pt idx="539">
                  <c:v>2.2458333333333331</c:v>
                </c:pt>
                <c:pt idx="540">
                  <c:v>2.25</c:v>
                </c:pt>
                <c:pt idx="541">
                  <c:v>2.2541666666666669</c:v>
                </c:pt>
                <c:pt idx="542">
                  <c:v>2.2583333333333342</c:v>
                </c:pt>
                <c:pt idx="543">
                  <c:v>2.2625000000000002</c:v>
                </c:pt>
                <c:pt idx="544">
                  <c:v>2.2666666666666671</c:v>
                </c:pt>
                <c:pt idx="545">
                  <c:v>2.270833333333333</c:v>
                </c:pt>
                <c:pt idx="546">
                  <c:v>2.2749999999999999</c:v>
                </c:pt>
                <c:pt idx="547">
                  <c:v>2.2791666666666668</c:v>
                </c:pt>
                <c:pt idx="548">
                  <c:v>2.2833333333333332</c:v>
                </c:pt>
                <c:pt idx="549">
                  <c:v>2.2875000000000001</c:v>
                </c:pt>
                <c:pt idx="550">
                  <c:v>2.2916666666666661</c:v>
                </c:pt>
                <c:pt idx="551">
                  <c:v>2.2958333333333329</c:v>
                </c:pt>
                <c:pt idx="552">
                  <c:v>2.2999999999999998</c:v>
                </c:pt>
                <c:pt idx="553">
                  <c:v>2.3041666666666671</c:v>
                </c:pt>
                <c:pt idx="554">
                  <c:v>2.3083333333333331</c:v>
                </c:pt>
                <c:pt idx="555">
                  <c:v>2.3125</c:v>
                </c:pt>
                <c:pt idx="556">
                  <c:v>2.3166666666666651</c:v>
                </c:pt>
                <c:pt idx="557">
                  <c:v>2.3208333333333329</c:v>
                </c:pt>
                <c:pt idx="558">
                  <c:v>2.3250000000000002</c:v>
                </c:pt>
                <c:pt idx="559">
                  <c:v>2.3291666666666671</c:v>
                </c:pt>
                <c:pt idx="560">
                  <c:v>2.333333333333333</c:v>
                </c:pt>
                <c:pt idx="561">
                  <c:v>2.337499999999999</c:v>
                </c:pt>
                <c:pt idx="562">
                  <c:v>2.3416666666666668</c:v>
                </c:pt>
                <c:pt idx="563">
                  <c:v>2.3458333333333332</c:v>
                </c:pt>
                <c:pt idx="564">
                  <c:v>2.35</c:v>
                </c:pt>
                <c:pt idx="565">
                  <c:v>2.3541666666666661</c:v>
                </c:pt>
                <c:pt idx="566">
                  <c:v>2.3583333333333329</c:v>
                </c:pt>
                <c:pt idx="567">
                  <c:v>2.362499999999998</c:v>
                </c:pt>
                <c:pt idx="568">
                  <c:v>2.3666666666666671</c:v>
                </c:pt>
                <c:pt idx="569">
                  <c:v>2.3708333333333331</c:v>
                </c:pt>
                <c:pt idx="570">
                  <c:v>2.375</c:v>
                </c:pt>
                <c:pt idx="571">
                  <c:v>2.3791666666666669</c:v>
                </c:pt>
                <c:pt idx="572">
                  <c:v>2.3833333333333342</c:v>
                </c:pt>
                <c:pt idx="573">
                  <c:v>2.3875000000000002</c:v>
                </c:pt>
                <c:pt idx="574">
                  <c:v>2.3916666666666662</c:v>
                </c:pt>
                <c:pt idx="575">
                  <c:v>2.395833333333333</c:v>
                </c:pt>
                <c:pt idx="576">
                  <c:v>2.4</c:v>
                </c:pt>
                <c:pt idx="577">
                  <c:v>2.4041666666666668</c:v>
                </c:pt>
                <c:pt idx="578">
                  <c:v>2.4083333333333332</c:v>
                </c:pt>
                <c:pt idx="579">
                  <c:v>2.4125000000000001</c:v>
                </c:pt>
                <c:pt idx="580">
                  <c:v>2.4166666666666661</c:v>
                </c:pt>
                <c:pt idx="581">
                  <c:v>2.4208333333333329</c:v>
                </c:pt>
                <c:pt idx="582">
                  <c:v>2.4249999999999998</c:v>
                </c:pt>
                <c:pt idx="583">
                  <c:v>2.4291666666666671</c:v>
                </c:pt>
                <c:pt idx="584">
                  <c:v>2.4333333333333331</c:v>
                </c:pt>
                <c:pt idx="585">
                  <c:v>2.4375</c:v>
                </c:pt>
                <c:pt idx="586">
                  <c:v>2.4416666666666669</c:v>
                </c:pt>
                <c:pt idx="587">
                  <c:v>2.4458333333333329</c:v>
                </c:pt>
                <c:pt idx="588">
                  <c:v>2.4500000000000002</c:v>
                </c:pt>
                <c:pt idx="589">
                  <c:v>2.4541666666666671</c:v>
                </c:pt>
                <c:pt idx="590">
                  <c:v>2.458333333333333</c:v>
                </c:pt>
                <c:pt idx="591">
                  <c:v>2.462499999999999</c:v>
                </c:pt>
                <c:pt idx="592">
                  <c:v>2.4666666666666668</c:v>
                </c:pt>
                <c:pt idx="593">
                  <c:v>2.4708333333333332</c:v>
                </c:pt>
                <c:pt idx="594">
                  <c:v>2.4750000000000001</c:v>
                </c:pt>
                <c:pt idx="595">
                  <c:v>2.4791666666666661</c:v>
                </c:pt>
                <c:pt idx="596">
                  <c:v>2.4833333333333338</c:v>
                </c:pt>
                <c:pt idx="597">
                  <c:v>2.4874999999999998</c:v>
                </c:pt>
                <c:pt idx="598">
                  <c:v>2.4916666666666671</c:v>
                </c:pt>
                <c:pt idx="599">
                  <c:v>2.4958333333333331</c:v>
                </c:pt>
                <c:pt idx="600">
                  <c:v>2.5</c:v>
                </c:pt>
                <c:pt idx="601">
                  <c:v>2.5041666666666669</c:v>
                </c:pt>
                <c:pt idx="602">
                  <c:v>2.5083333333333342</c:v>
                </c:pt>
                <c:pt idx="603">
                  <c:v>2.5125000000000002</c:v>
                </c:pt>
                <c:pt idx="604">
                  <c:v>2.5166666666666662</c:v>
                </c:pt>
                <c:pt idx="605">
                  <c:v>2.520833333333333</c:v>
                </c:pt>
                <c:pt idx="606">
                  <c:v>2.5249999999999999</c:v>
                </c:pt>
                <c:pt idx="607">
                  <c:v>2.5291666666666668</c:v>
                </c:pt>
                <c:pt idx="608">
                  <c:v>2.5333333333333332</c:v>
                </c:pt>
                <c:pt idx="609">
                  <c:v>2.5375000000000001</c:v>
                </c:pt>
                <c:pt idx="610">
                  <c:v>2.541666666666667</c:v>
                </c:pt>
                <c:pt idx="611">
                  <c:v>2.5458333333333329</c:v>
                </c:pt>
                <c:pt idx="612">
                  <c:v>2.5499999999999998</c:v>
                </c:pt>
                <c:pt idx="613">
                  <c:v>2.5541666666666671</c:v>
                </c:pt>
                <c:pt idx="614">
                  <c:v>2.5583333333333331</c:v>
                </c:pt>
                <c:pt idx="615">
                  <c:v>2.5625</c:v>
                </c:pt>
                <c:pt idx="616">
                  <c:v>2.5666666666666669</c:v>
                </c:pt>
                <c:pt idx="617">
                  <c:v>2.5708333333333329</c:v>
                </c:pt>
                <c:pt idx="618">
                  <c:v>2.5750000000000002</c:v>
                </c:pt>
                <c:pt idx="619">
                  <c:v>2.5791666666666671</c:v>
                </c:pt>
                <c:pt idx="620">
                  <c:v>2.5833333333333339</c:v>
                </c:pt>
                <c:pt idx="621">
                  <c:v>2.5874999999999999</c:v>
                </c:pt>
                <c:pt idx="622">
                  <c:v>2.5916666666666668</c:v>
                </c:pt>
                <c:pt idx="623">
                  <c:v>2.5958333333333332</c:v>
                </c:pt>
                <c:pt idx="624">
                  <c:v>2.6</c:v>
                </c:pt>
                <c:pt idx="625">
                  <c:v>2.604166666666667</c:v>
                </c:pt>
                <c:pt idx="626">
                  <c:v>2.6083333333333338</c:v>
                </c:pt>
                <c:pt idx="627">
                  <c:v>2.612499999999998</c:v>
                </c:pt>
                <c:pt idx="628">
                  <c:v>2.6166666666666671</c:v>
                </c:pt>
                <c:pt idx="629">
                  <c:v>2.6208333333333331</c:v>
                </c:pt>
                <c:pt idx="630">
                  <c:v>2.625</c:v>
                </c:pt>
                <c:pt idx="631">
                  <c:v>2.6291666666666669</c:v>
                </c:pt>
                <c:pt idx="632">
                  <c:v>2.6333333333333342</c:v>
                </c:pt>
                <c:pt idx="633">
                  <c:v>2.6375000000000002</c:v>
                </c:pt>
                <c:pt idx="634">
                  <c:v>2.6416666666666671</c:v>
                </c:pt>
                <c:pt idx="635">
                  <c:v>2.645833333333333</c:v>
                </c:pt>
                <c:pt idx="636">
                  <c:v>2.65</c:v>
                </c:pt>
                <c:pt idx="637">
                  <c:v>2.6541666666666668</c:v>
                </c:pt>
                <c:pt idx="638">
                  <c:v>2.6583333333333332</c:v>
                </c:pt>
                <c:pt idx="639">
                  <c:v>2.6625000000000001</c:v>
                </c:pt>
                <c:pt idx="640">
                  <c:v>2.6666666666666661</c:v>
                </c:pt>
                <c:pt idx="641">
                  <c:v>2.6708333333333329</c:v>
                </c:pt>
                <c:pt idx="642">
                  <c:v>2.6749999999999998</c:v>
                </c:pt>
                <c:pt idx="643">
                  <c:v>2.6791666666666671</c:v>
                </c:pt>
                <c:pt idx="644">
                  <c:v>2.6833333333333331</c:v>
                </c:pt>
                <c:pt idx="645">
                  <c:v>2.6875</c:v>
                </c:pt>
                <c:pt idx="646">
                  <c:v>2.6916666666666669</c:v>
                </c:pt>
                <c:pt idx="647">
                  <c:v>2.6958333333333329</c:v>
                </c:pt>
                <c:pt idx="648">
                  <c:v>2.7</c:v>
                </c:pt>
                <c:pt idx="649">
                  <c:v>2.7041666666666671</c:v>
                </c:pt>
                <c:pt idx="650">
                  <c:v>2.7083333333333339</c:v>
                </c:pt>
                <c:pt idx="651">
                  <c:v>2.712499999999999</c:v>
                </c:pt>
                <c:pt idx="652">
                  <c:v>2.7166666666666668</c:v>
                </c:pt>
                <c:pt idx="653">
                  <c:v>2.7208333333333332</c:v>
                </c:pt>
                <c:pt idx="654">
                  <c:v>2.7250000000000001</c:v>
                </c:pt>
                <c:pt idx="655">
                  <c:v>2.729166666666667</c:v>
                </c:pt>
                <c:pt idx="656">
                  <c:v>2.7333333333333338</c:v>
                </c:pt>
                <c:pt idx="657">
                  <c:v>2.7374999999999998</c:v>
                </c:pt>
                <c:pt idx="658">
                  <c:v>2.7416666666666671</c:v>
                </c:pt>
                <c:pt idx="659">
                  <c:v>2.7458333333333331</c:v>
                </c:pt>
                <c:pt idx="660">
                  <c:v>2.75</c:v>
                </c:pt>
                <c:pt idx="661">
                  <c:v>2.7541666666666669</c:v>
                </c:pt>
                <c:pt idx="662">
                  <c:v>2.7583333333333342</c:v>
                </c:pt>
                <c:pt idx="663">
                  <c:v>2.7625000000000002</c:v>
                </c:pt>
                <c:pt idx="664">
                  <c:v>2.7666666666666671</c:v>
                </c:pt>
                <c:pt idx="665">
                  <c:v>2.770833333333333</c:v>
                </c:pt>
                <c:pt idx="666">
                  <c:v>2.7749999999999999</c:v>
                </c:pt>
                <c:pt idx="667">
                  <c:v>2.7791666666666668</c:v>
                </c:pt>
                <c:pt idx="668">
                  <c:v>2.7833333333333332</c:v>
                </c:pt>
                <c:pt idx="669">
                  <c:v>2.7875000000000001</c:v>
                </c:pt>
                <c:pt idx="670">
                  <c:v>2.7916666666666661</c:v>
                </c:pt>
                <c:pt idx="671">
                  <c:v>2.7958333333333329</c:v>
                </c:pt>
                <c:pt idx="672">
                  <c:v>2.8</c:v>
                </c:pt>
                <c:pt idx="673">
                  <c:v>2.8041666666666671</c:v>
                </c:pt>
                <c:pt idx="674">
                  <c:v>2.8083333333333331</c:v>
                </c:pt>
                <c:pt idx="675">
                  <c:v>2.8125</c:v>
                </c:pt>
                <c:pt idx="676">
                  <c:v>2.8166666666666651</c:v>
                </c:pt>
                <c:pt idx="677">
                  <c:v>2.8208333333333329</c:v>
                </c:pt>
                <c:pt idx="678">
                  <c:v>2.8250000000000002</c:v>
                </c:pt>
                <c:pt idx="679">
                  <c:v>2.8291666666666671</c:v>
                </c:pt>
                <c:pt idx="680">
                  <c:v>2.833333333333333</c:v>
                </c:pt>
                <c:pt idx="681">
                  <c:v>2.837499999999999</c:v>
                </c:pt>
                <c:pt idx="682">
                  <c:v>2.8416666666666668</c:v>
                </c:pt>
                <c:pt idx="683">
                  <c:v>2.8458333333333332</c:v>
                </c:pt>
                <c:pt idx="684">
                  <c:v>2.85</c:v>
                </c:pt>
                <c:pt idx="685">
                  <c:v>2.8541666666666661</c:v>
                </c:pt>
                <c:pt idx="686">
                  <c:v>2.8583333333333329</c:v>
                </c:pt>
                <c:pt idx="687">
                  <c:v>2.862499999999998</c:v>
                </c:pt>
                <c:pt idx="688">
                  <c:v>2.8666666666666671</c:v>
                </c:pt>
                <c:pt idx="689">
                  <c:v>2.8708333333333331</c:v>
                </c:pt>
                <c:pt idx="690">
                  <c:v>2.875</c:v>
                </c:pt>
                <c:pt idx="691">
                  <c:v>2.8791666666666669</c:v>
                </c:pt>
                <c:pt idx="692">
                  <c:v>2.8833333333333342</c:v>
                </c:pt>
                <c:pt idx="693">
                  <c:v>2.8875000000000002</c:v>
                </c:pt>
                <c:pt idx="694">
                  <c:v>2.8916666666666662</c:v>
                </c:pt>
                <c:pt idx="695">
                  <c:v>2.895833333333333</c:v>
                </c:pt>
                <c:pt idx="696">
                  <c:v>2.9</c:v>
                </c:pt>
                <c:pt idx="697">
                  <c:v>2.9041666666666668</c:v>
                </c:pt>
                <c:pt idx="698">
                  <c:v>2.9083333333333332</c:v>
                </c:pt>
                <c:pt idx="699">
                  <c:v>2.9125000000000001</c:v>
                </c:pt>
                <c:pt idx="700">
                  <c:v>2.9166666666666661</c:v>
                </c:pt>
                <c:pt idx="701">
                  <c:v>2.9208333333333329</c:v>
                </c:pt>
                <c:pt idx="702">
                  <c:v>2.9249999999999998</c:v>
                </c:pt>
                <c:pt idx="703">
                  <c:v>2.9291666666666671</c:v>
                </c:pt>
                <c:pt idx="704">
                  <c:v>2.9333333333333331</c:v>
                </c:pt>
                <c:pt idx="705">
                  <c:v>2.9375</c:v>
                </c:pt>
                <c:pt idx="706">
                  <c:v>2.9416666666666669</c:v>
                </c:pt>
                <c:pt idx="707">
                  <c:v>2.9458333333333329</c:v>
                </c:pt>
                <c:pt idx="708">
                  <c:v>2.95</c:v>
                </c:pt>
                <c:pt idx="709">
                  <c:v>2.9541666666666671</c:v>
                </c:pt>
                <c:pt idx="710">
                  <c:v>2.958333333333333</c:v>
                </c:pt>
                <c:pt idx="711">
                  <c:v>2.962499999999999</c:v>
                </c:pt>
                <c:pt idx="712">
                  <c:v>2.9666666666666668</c:v>
                </c:pt>
                <c:pt idx="713">
                  <c:v>2.9708333333333332</c:v>
                </c:pt>
                <c:pt idx="714">
                  <c:v>2.9750000000000001</c:v>
                </c:pt>
                <c:pt idx="715">
                  <c:v>2.9791666666666661</c:v>
                </c:pt>
                <c:pt idx="716">
                  <c:v>2.9833333333333338</c:v>
                </c:pt>
                <c:pt idx="717">
                  <c:v>2.9874999999999998</c:v>
                </c:pt>
                <c:pt idx="718">
                  <c:v>2.9916666666666671</c:v>
                </c:pt>
                <c:pt idx="719">
                  <c:v>2.9958333333333331</c:v>
                </c:pt>
                <c:pt idx="720">
                  <c:v>3</c:v>
                </c:pt>
                <c:pt idx="721">
                  <c:v>3.0041666666666669</c:v>
                </c:pt>
                <c:pt idx="722">
                  <c:v>3.0083333333333342</c:v>
                </c:pt>
                <c:pt idx="723">
                  <c:v>3.0125000000000002</c:v>
                </c:pt>
                <c:pt idx="724">
                  <c:v>3.0166666666666662</c:v>
                </c:pt>
                <c:pt idx="725">
                  <c:v>3.020833333333333</c:v>
                </c:pt>
                <c:pt idx="726">
                  <c:v>3.0249999999999999</c:v>
                </c:pt>
                <c:pt idx="727">
                  <c:v>3.0291666666666668</c:v>
                </c:pt>
                <c:pt idx="728">
                  <c:v>3.0333333333333332</c:v>
                </c:pt>
                <c:pt idx="729">
                  <c:v>3.0375000000000001</c:v>
                </c:pt>
                <c:pt idx="730">
                  <c:v>3.041666666666667</c:v>
                </c:pt>
                <c:pt idx="731">
                  <c:v>3.0458333333333329</c:v>
                </c:pt>
                <c:pt idx="732">
                  <c:v>3.05</c:v>
                </c:pt>
                <c:pt idx="733">
                  <c:v>3.0541666666666671</c:v>
                </c:pt>
                <c:pt idx="734">
                  <c:v>3.0583333333333331</c:v>
                </c:pt>
                <c:pt idx="735">
                  <c:v>3.0625</c:v>
                </c:pt>
                <c:pt idx="736">
                  <c:v>3.0666666666666669</c:v>
                </c:pt>
                <c:pt idx="737">
                  <c:v>3.0708333333333329</c:v>
                </c:pt>
                <c:pt idx="738">
                  <c:v>3.0750000000000002</c:v>
                </c:pt>
                <c:pt idx="739">
                  <c:v>3.0791666666666671</c:v>
                </c:pt>
                <c:pt idx="740">
                  <c:v>3.0833333333333339</c:v>
                </c:pt>
                <c:pt idx="741">
                  <c:v>3.0874999999999999</c:v>
                </c:pt>
                <c:pt idx="742">
                  <c:v>3.0916666666666668</c:v>
                </c:pt>
                <c:pt idx="743">
                  <c:v>3.0958333333333332</c:v>
                </c:pt>
                <c:pt idx="744">
                  <c:v>3.1</c:v>
                </c:pt>
                <c:pt idx="745">
                  <c:v>3.104166666666667</c:v>
                </c:pt>
                <c:pt idx="746">
                  <c:v>3.1083333333333338</c:v>
                </c:pt>
                <c:pt idx="747">
                  <c:v>3.112499999999998</c:v>
                </c:pt>
                <c:pt idx="748">
                  <c:v>3.1166666666666671</c:v>
                </c:pt>
                <c:pt idx="749">
                  <c:v>3.1208333333333331</c:v>
                </c:pt>
                <c:pt idx="750">
                  <c:v>3.125</c:v>
                </c:pt>
                <c:pt idx="751">
                  <c:v>3.1291666666666669</c:v>
                </c:pt>
                <c:pt idx="752">
                  <c:v>3.1333333333333342</c:v>
                </c:pt>
                <c:pt idx="753">
                  <c:v>3.1375000000000002</c:v>
                </c:pt>
                <c:pt idx="754">
                  <c:v>3.1416666666666671</c:v>
                </c:pt>
                <c:pt idx="755">
                  <c:v>3.145833333333333</c:v>
                </c:pt>
                <c:pt idx="756">
                  <c:v>3.15</c:v>
                </c:pt>
                <c:pt idx="757">
                  <c:v>3.1541666666666668</c:v>
                </c:pt>
                <c:pt idx="758">
                  <c:v>3.1583333333333332</c:v>
                </c:pt>
                <c:pt idx="759">
                  <c:v>3.1625000000000001</c:v>
                </c:pt>
                <c:pt idx="760">
                  <c:v>3.1666666666666661</c:v>
                </c:pt>
                <c:pt idx="761">
                  <c:v>3.1708333333333329</c:v>
                </c:pt>
                <c:pt idx="762">
                  <c:v>3.1749999999999998</c:v>
                </c:pt>
                <c:pt idx="763">
                  <c:v>3.1791666666666671</c:v>
                </c:pt>
                <c:pt idx="764">
                  <c:v>3.1833333333333331</c:v>
                </c:pt>
                <c:pt idx="765">
                  <c:v>3.1875</c:v>
                </c:pt>
                <c:pt idx="766">
                  <c:v>3.1916666666666669</c:v>
                </c:pt>
                <c:pt idx="767">
                  <c:v>3.1958333333333329</c:v>
                </c:pt>
                <c:pt idx="768">
                  <c:v>3.2</c:v>
                </c:pt>
                <c:pt idx="769">
                  <c:v>3.2041666666666671</c:v>
                </c:pt>
                <c:pt idx="770">
                  <c:v>3.2083333333333339</c:v>
                </c:pt>
                <c:pt idx="771">
                  <c:v>3.212499999999999</c:v>
                </c:pt>
                <c:pt idx="772">
                  <c:v>3.2166666666666668</c:v>
                </c:pt>
                <c:pt idx="773">
                  <c:v>3.2208333333333332</c:v>
                </c:pt>
                <c:pt idx="774">
                  <c:v>3.2250000000000001</c:v>
                </c:pt>
                <c:pt idx="775">
                  <c:v>3.229166666666667</c:v>
                </c:pt>
                <c:pt idx="776">
                  <c:v>3.2333333333333338</c:v>
                </c:pt>
                <c:pt idx="777">
                  <c:v>3.2374999999999998</c:v>
                </c:pt>
                <c:pt idx="778">
                  <c:v>3.2416666666666671</c:v>
                </c:pt>
                <c:pt idx="779">
                  <c:v>3.2458333333333331</c:v>
                </c:pt>
                <c:pt idx="780">
                  <c:v>3.25</c:v>
                </c:pt>
                <c:pt idx="781">
                  <c:v>3.2541666666666669</c:v>
                </c:pt>
                <c:pt idx="782">
                  <c:v>3.2583333333333342</c:v>
                </c:pt>
                <c:pt idx="783">
                  <c:v>3.2625000000000002</c:v>
                </c:pt>
                <c:pt idx="784">
                  <c:v>3.2666666666666671</c:v>
                </c:pt>
                <c:pt idx="785">
                  <c:v>3.270833333333333</c:v>
                </c:pt>
                <c:pt idx="786">
                  <c:v>3.2749999999999999</c:v>
                </c:pt>
                <c:pt idx="787">
                  <c:v>3.2791666666666668</c:v>
                </c:pt>
                <c:pt idx="788">
                  <c:v>3.2833333333333332</c:v>
                </c:pt>
                <c:pt idx="789">
                  <c:v>3.2875000000000001</c:v>
                </c:pt>
                <c:pt idx="790">
                  <c:v>3.2916666666666661</c:v>
                </c:pt>
                <c:pt idx="791">
                  <c:v>3.2958333333333329</c:v>
                </c:pt>
                <c:pt idx="792">
                  <c:v>3.3</c:v>
                </c:pt>
                <c:pt idx="793">
                  <c:v>3.3041666666666671</c:v>
                </c:pt>
                <c:pt idx="794">
                  <c:v>3.3083333333333331</c:v>
                </c:pt>
                <c:pt idx="795">
                  <c:v>3.3125</c:v>
                </c:pt>
                <c:pt idx="796">
                  <c:v>3.3166666666666651</c:v>
                </c:pt>
                <c:pt idx="797">
                  <c:v>3.3208333333333329</c:v>
                </c:pt>
                <c:pt idx="798">
                  <c:v>3.3250000000000002</c:v>
                </c:pt>
                <c:pt idx="799">
                  <c:v>3.3291666666666671</c:v>
                </c:pt>
                <c:pt idx="800">
                  <c:v>3.333333333333333</c:v>
                </c:pt>
                <c:pt idx="801">
                  <c:v>3.337499999999999</c:v>
                </c:pt>
                <c:pt idx="802">
                  <c:v>3.3416666666666668</c:v>
                </c:pt>
                <c:pt idx="803">
                  <c:v>3.3458333333333332</c:v>
                </c:pt>
                <c:pt idx="804">
                  <c:v>3.35</c:v>
                </c:pt>
                <c:pt idx="805">
                  <c:v>3.3541666666666661</c:v>
                </c:pt>
                <c:pt idx="806">
                  <c:v>3.3583333333333329</c:v>
                </c:pt>
                <c:pt idx="807">
                  <c:v>3.362499999999998</c:v>
                </c:pt>
                <c:pt idx="808">
                  <c:v>3.3666666666666671</c:v>
                </c:pt>
                <c:pt idx="809">
                  <c:v>3.3708333333333331</c:v>
                </c:pt>
                <c:pt idx="810">
                  <c:v>3.375</c:v>
                </c:pt>
                <c:pt idx="811">
                  <c:v>3.3791666666666669</c:v>
                </c:pt>
                <c:pt idx="812">
                  <c:v>3.3833333333333342</c:v>
                </c:pt>
                <c:pt idx="813">
                  <c:v>3.3875000000000002</c:v>
                </c:pt>
                <c:pt idx="814">
                  <c:v>3.3916666666666662</c:v>
                </c:pt>
                <c:pt idx="815">
                  <c:v>3.395833333333333</c:v>
                </c:pt>
                <c:pt idx="816">
                  <c:v>3.4</c:v>
                </c:pt>
                <c:pt idx="817">
                  <c:v>3.4041666666666668</c:v>
                </c:pt>
                <c:pt idx="818">
                  <c:v>3.4083333333333332</c:v>
                </c:pt>
                <c:pt idx="819">
                  <c:v>3.4125000000000001</c:v>
                </c:pt>
                <c:pt idx="820">
                  <c:v>3.4166666666666661</c:v>
                </c:pt>
                <c:pt idx="821">
                  <c:v>3.4208333333333329</c:v>
                </c:pt>
                <c:pt idx="822">
                  <c:v>3.4249999999999998</c:v>
                </c:pt>
                <c:pt idx="823">
                  <c:v>3.4291666666666671</c:v>
                </c:pt>
                <c:pt idx="824">
                  <c:v>3.4333333333333331</c:v>
                </c:pt>
                <c:pt idx="825">
                  <c:v>3.4375</c:v>
                </c:pt>
                <c:pt idx="826">
                  <c:v>3.4416666666666669</c:v>
                </c:pt>
                <c:pt idx="827">
                  <c:v>3.4458333333333329</c:v>
                </c:pt>
                <c:pt idx="828">
                  <c:v>3.45</c:v>
                </c:pt>
                <c:pt idx="829">
                  <c:v>3.4541666666666671</c:v>
                </c:pt>
                <c:pt idx="830">
                  <c:v>3.458333333333333</c:v>
                </c:pt>
                <c:pt idx="831">
                  <c:v>3.462499999999999</c:v>
                </c:pt>
                <c:pt idx="832">
                  <c:v>3.4666666666666668</c:v>
                </c:pt>
                <c:pt idx="833">
                  <c:v>3.4708333333333332</c:v>
                </c:pt>
                <c:pt idx="834">
                  <c:v>3.4750000000000001</c:v>
                </c:pt>
                <c:pt idx="835">
                  <c:v>3.4791666666666661</c:v>
                </c:pt>
                <c:pt idx="836">
                  <c:v>3.4833333333333338</c:v>
                </c:pt>
                <c:pt idx="837">
                  <c:v>3.4874999999999998</c:v>
                </c:pt>
                <c:pt idx="838">
                  <c:v>3.4916666666666671</c:v>
                </c:pt>
                <c:pt idx="839">
                  <c:v>3.4958333333333331</c:v>
                </c:pt>
                <c:pt idx="840">
                  <c:v>3.5</c:v>
                </c:pt>
                <c:pt idx="841">
                  <c:v>3.5041666666666669</c:v>
                </c:pt>
                <c:pt idx="842">
                  <c:v>3.5083333333333342</c:v>
                </c:pt>
                <c:pt idx="843">
                  <c:v>3.5125000000000002</c:v>
                </c:pt>
                <c:pt idx="844">
                  <c:v>3.5166666666666662</c:v>
                </c:pt>
                <c:pt idx="845">
                  <c:v>3.520833333333333</c:v>
                </c:pt>
                <c:pt idx="846">
                  <c:v>3.5249999999999999</c:v>
                </c:pt>
                <c:pt idx="847">
                  <c:v>3.5291666666666668</c:v>
                </c:pt>
                <c:pt idx="848">
                  <c:v>3.5333333333333332</c:v>
                </c:pt>
                <c:pt idx="849">
                  <c:v>3.5375000000000001</c:v>
                </c:pt>
                <c:pt idx="850">
                  <c:v>3.541666666666667</c:v>
                </c:pt>
                <c:pt idx="851">
                  <c:v>3.5458333333333329</c:v>
                </c:pt>
                <c:pt idx="852">
                  <c:v>3.55</c:v>
                </c:pt>
                <c:pt idx="853">
                  <c:v>3.5541666666666671</c:v>
                </c:pt>
                <c:pt idx="854">
                  <c:v>3.5583333333333331</c:v>
                </c:pt>
                <c:pt idx="855">
                  <c:v>3.5625</c:v>
                </c:pt>
                <c:pt idx="856">
                  <c:v>3.5666666666666669</c:v>
                </c:pt>
                <c:pt idx="857">
                  <c:v>3.5708333333333329</c:v>
                </c:pt>
                <c:pt idx="858">
                  <c:v>3.5750000000000002</c:v>
                </c:pt>
                <c:pt idx="859">
                  <c:v>3.5791666666666671</c:v>
                </c:pt>
                <c:pt idx="860">
                  <c:v>3.5833333333333339</c:v>
                </c:pt>
                <c:pt idx="861">
                  <c:v>3.5874999999999999</c:v>
                </c:pt>
                <c:pt idx="862">
                  <c:v>3.5916666666666668</c:v>
                </c:pt>
                <c:pt idx="863">
                  <c:v>3.5958333333333332</c:v>
                </c:pt>
                <c:pt idx="864">
                  <c:v>3.6</c:v>
                </c:pt>
                <c:pt idx="865">
                  <c:v>3.604166666666667</c:v>
                </c:pt>
                <c:pt idx="866">
                  <c:v>3.6083333333333338</c:v>
                </c:pt>
                <c:pt idx="867">
                  <c:v>3.612499999999998</c:v>
                </c:pt>
                <c:pt idx="868">
                  <c:v>3.6166666666666671</c:v>
                </c:pt>
                <c:pt idx="869">
                  <c:v>3.6208333333333331</c:v>
                </c:pt>
                <c:pt idx="870">
                  <c:v>3.625</c:v>
                </c:pt>
                <c:pt idx="871">
                  <c:v>3.6291666666666669</c:v>
                </c:pt>
                <c:pt idx="872">
                  <c:v>3.6333333333333342</c:v>
                </c:pt>
                <c:pt idx="873">
                  <c:v>3.6375000000000002</c:v>
                </c:pt>
                <c:pt idx="874">
                  <c:v>3.6416666666666671</c:v>
                </c:pt>
                <c:pt idx="875">
                  <c:v>3.645833333333333</c:v>
                </c:pt>
                <c:pt idx="876">
                  <c:v>3.65</c:v>
                </c:pt>
                <c:pt idx="877">
                  <c:v>3.6541666666666668</c:v>
                </c:pt>
                <c:pt idx="878">
                  <c:v>3.6583333333333332</c:v>
                </c:pt>
                <c:pt idx="879">
                  <c:v>3.6625000000000001</c:v>
                </c:pt>
                <c:pt idx="880">
                  <c:v>3.6666666666666661</c:v>
                </c:pt>
                <c:pt idx="881">
                  <c:v>3.6708333333333329</c:v>
                </c:pt>
                <c:pt idx="882">
                  <c:v>3.6749999999999998</c:v>
                </c:pt>
                <c:pt idx="883">
                  <c:v>3.6791666666666671</c:v>
                </c:pt>
                <c:pt idx="884">
                  <c:v>3.6833333333333331</c:v>
                </c:pt>
                <c:pt idx="885">
                  <c:v>3.6875</c:v>
                </c:pt>
                <c:pt idx="886">
                  <c:v>3.6916666666666669</c:v>
                </c:pt>
                <c:pt idx="887">
                  <c:v>3.6958333333333329</c:v>
                </c:pt>
                <c:pt idx="888">
                  <c:v>3.7</c:v>
                </c:pt>
                <c:pt idx="889">
                  <c:v>3.7041666666666671</c:v>
                </c:pt>
                <c:pt idx="890">
                  <c:v>3.7083333333333339</c:v>
                </c:pt>
                <c:pt idx="891">
                  <c:v>3.712499999999999</c:v>
                </c:pt>
                <c:pt idx="892">
                  <c:v>3.7166666666666668</c:v>
                </c:pt>
                <c:pt idx="893">
                  <c:v>3.7208333333333332</c:v>
                </c:pt>
                <c:pt idx="894">
                  <c:v>3.7250000000000001</c:v>
                </c:pt>
                <c:pt idx="895">
                  <c:v>3.729166666666667</c:v>
                </c:pt>
                <c:pt idx="896">
                  <c:v>3.7333333333333338</c:v>
                </c:pt>
                <c:pt idx="897">
                  <c:v>3.7374999999999998</c:v>
                </c:pt>
                <c:pt idx="898">
                  <c:v>3.7416666666666671</c:v>
                </c:pt>
                <c:pt idx="899">
                  <c:v>3.7458333333333331</c:v>
                </c:pt>
                <c:pt idx="900">
                  <c:v>3.75</c:v>
                </c:pt>
                <c:pt idx="901">
                  <c:v>3.7541666666666669</c:v>
                </c:pt>
                <c:pt idx="902">
                  <c:v>3.7583333333333342</c:v>
                </c:pt>
                <c:pt idx="903">
                  <c:v>3.7625000000000002</c:v>
                </c:pt>
                <c:pt idx="904">
                  <c:v>3.7666666666666671</c:v>
                </c:pt>
                <c:pt idx="905">
                  <c:v>3.770833333333333</c:v>
                </c:pt>
                <c:pt idx="906">
                  <c:v>3.7749999999999999</c:v>
                </c:pt>
                <c:pt idx="907">
                  <c:v>3.7791666666666668</c:v>
                </c:pt>
                <c:pt idx="908">
                  <c:v>3.7833333333333332</c:v>
                </c:pt>
                <c:pt idx="909">
                  <c:v>3.7875000000000001</c:v>
                </c:pt>
                <c:pt idx="910">
                  <c:v>3.7916666666666661</c:v>
                </c:pt>
                <c:pt idx="911">
                  <c:v>3.7958333333333329</c:v>
                </c:pt>
                <c:pt idx="912">
                  <c:v>3.8</c:v>
                </c:pt>
                <c:pt idx="913">
                  <c:v>3.8041666666666671</c:v>
                </c:pt>
                <c:pt idx="914">
                  <c:v>3.8083333333333331</c:v>
                </c:pt>
                <c:pt idx="915">
                  <c:v>3.8125</c:v>
                </c:pt>
                <c:pt idx="916">
                  <c:v>3.8166666666666651</c:v>
                </c:pt>
                <c:pt idx="917">
                  <c:v>3.8208333333333329</c:v>
                </c:pt>
                <c:pt idx="918">
                  <c:v>3.8250000000000002</c:v>
                </c:pt>
                <c:pt idx="919">
                  <c:v>3.8291666666666671</c:v>
                </c:pt>
                <c:pt idx="920">
                  <c:v>3.833333333333333</c:v>
                </c:pt>
                <c:pt idx="921">
                  <c:v>3.837499999999999</c:v>
                </c:pt>
                <c:pt idx="922">
                  <c:v>3.8416666666666668</c:v>
                </c:pt>
                <c:pt idx="923">
                  <c:v>3.8458333333333332</c:v>
                </c:pt>
                <c:pt idx="924">
                  <c:v>3.85</c:v>
                </c:pt>
                <c:pt idx="925">
                  <c:v>3.8541666666666661</c:v>
                </c:pt>
                <c:pt idx="926">
                  <c:v>3.8583333333333329</c:v>
                </c:pt>
                <c:pt idx="927">
                  <c:v>3.862499999999998</c:v>
                </c:pt>
                <c:pt idx="928">
                  <c:v>3.8666666666666671</c:v>
                </c:pt>
                <c:pt idx="929">
                  <c:v>3.8708333333333331</c:v>
                </c:pt>
                <c:pt idx="930">
                  <c:v>3.875</c:v>
                </c:pt>
                <c:pt idx="931">
                  <c:v>3.8791666666666669</c:v>
                </c:pt>
                <c:pt idx="932">
                  <c:v>3.8833333333333342</c:v>
                </c:pt>
                <c:pt idx="933">
                  <c:v>3.8875000000000002</c:v>
                </c:pt>
                <c:pt idx="934">
                  <c:v>3.8916666666666662</c:v>
                </c:pt>
                <c:pt idx="935">
                  <c:v>3.895833333333333</c:v>
                </c:pt>
                <c:pt idx="936">
                  <c:v>3.9</c:v>
                </c:pt>
                <c:pt idx="937">
                  <c:v>3.9041666666666668</c:v>
                </c:pt>
                <c:pt idx="938">
                  <c:v>3.9083333333333332</c:v>
                </c:pt>
                <c:pt idx="939">
                  <c:v>3.9125000000000001</c:v>
                </c:pt>
                <c:pt idx="940">
                  <c:v>3.9166666666666661</c:v>
                </c:pt>
                <c:pt idx="941">
                  <c:v>3.9208333333333329</c:v>
                </c:pt>
                <c:pt idx="942">
                  <c:v>3.9249999999999998</c:v>
                </c:pt>
                <c:pt idx="943">
                  <c:v>3.9291666666666671</c:v>
                </c:pt>
                <c:pt idx="944">
                  <c:v>3.9333333333333331</c:v>
                </c:pt>
                <c:pt idx="945">
                  <c:v>3.9375</c:v>
                </c:pt>
                <c:pt idx="946">
                  <c:v>3.9416666666666669</c:v>
                </c:pt>
                <c:pt idx="947">
                  <c:v>3.9458333333333329</c:v>
                </c:pt>
                <c:pt idx="948">
                  <c:v>3.95</c:v>
                </c:pt>
                <c:pt idx="949">
                  <c:v>3.9541666666666671</c:v>
                </c:pt>
                <c:pt idx="950">
                  <c:v>3.958333333333333</c:v>
                </c:pt>
                <c:pt idx="951">
                  <c:v>3.962499999999999</c:v>
                </c:pt>
                <c:pt idx="952">
                  <c:v>3.9666666666666668</c:v>
                </c:pt>
                <c:pt idx="953">
                  <c:v>3.9708333333333332</c:v>
                </c:pt>
                <c:pt idx="954">
                  <c:v>3.9750000000000001</c:v>
                </c:pt>
                <c:pt idx="955">
                  <c:v>3.9791666666666661</c:v>
                </c:pt>
                <c:pt idx="956">
                  <c:v>3.9833333333333338</c:v>
                </c:pt>
                <c:pt idx="957">
                  <c:v>3.9874999999999998</c:v>
                </c:pt>
                <c:pt idx="958">
                  <c:v>3.9916666666666671</c:v>
                </c:pt>
                <c:pt idx="959">
                  <c:v>3.9958333333333331</c:v>
                </c:pt>
                <c:pt idx="960">
                  <c:v>4</c:v>
                </c:pt>
                <c:pt idx="961">
                  <c:v>4.0041666666666664</c:v>
                </c:pt>
                <c:pt idx="962">
                  <c:v>4.0083333333333346</c:v>
                </c:pt>
                <c:pt idx="963">
                  <c:v>4.0124999999999984</c:v>
                </c:pt>
                <c:pt idx="964">
                  <c:v>4.0166666666666666</c:v>
                </c:pt>
                <c:pt idx="965">
                  <c:v>4.020833333333333</c:v>
                </c:pt>
                <c:pt idx="966">
                  <c:v>4.0249999999999977</c:v>
                </c:pt>
                <c:pt idx="967">
                  <c:v>4.0291666666666668</c:v>
                </c:pt>
                <c:pt idx="968">
                  <c:v>4.033333333333335</c:v>
                </c:pt>
                <c:pt idx="969">
                  <c:v>4.0374999999999996</c:v>
                </c:pt>
                <c:pt idx="970">
                  <c:v>4.041666666666667</c:v>
                </c:pt>
                <c:pt idx="971">
                  <c:v>4.0458333333333334</c:v>
                </c:pt>
                <c:pt idx="972">
                  <c:v>4.05</c:v>
                </c:pt>
                <c:pt idx="973">
                  <c:v>4.0541666666666636</c:v>
                </c:pt>
                <c:pt idx="974">
                  <c:v>4.0583333333333353</c:v>
                </c:pt>
                <c:pt idx="975">
                  <c:v>4.0624999999999982</c:v>
                </c:pt>
                <c:pt idx="976">
                  <c:v>4.0666666666666664</c:v>
                </c:pt>
                <c:pt idx="977">
                  <c:v>4.0708333333333346</c:v>
                </c:pt>
                <c:pt idx="978">
                  <c:v>4.0750000000000002</c:v>
                </c:pt>
                <c:pt idx="979">
                  <c:v>4.0791666666666666</c:v>
                </c:pt>
                <c:pt idx="980">
                  <c:v>4.083333333333333</c:v>
                </c:pt>
                <c:pt idx="981">
                  <c:v>4.0874999999999986</c:v>
                </c:pt>
                <c:pt idx="982">
                  <c:v>4.0916666666666668</c:v>
                </c:pt>
                <c:pt idx="983">
                  <c:v>4.0958333333333332</c:v>
                </c:pt>
                <c:pt idx="984">
                  <c:v>4.0999999999999996</c:v>
                </c:pt>
                <c:pt idx="985">
                  <c:v>4.1041666666666652</c:v>
                </c:pt>
                <c:pt idx="986">
                  <c:v>4.1083333333333334</c:v>
                </c:pt>
                <c:pt idx="987">
                  <c:v>4.112499999999998</c:v>
                </c:pt>
                <c:pt idx="988">
                  <c:v>4.1166666666666663</c:v>
                </c:pt>
                <c:pt idx="989">
                  <c:v>4.1208333333333336</c:v>
                </c:pt>
                <c:pt idx="990">
                  <c:v>4.1249999999999973</c:v>
                </c:pt>
                <c:pt idx="991">
                  <c:v>4.1291666666666664</c:v>
                </c:pt>
                <c:pt idx="992">
                  <c:v>4.1333333333333346</c:v>
                </c:pt>
                <c:pt idx="993">
                  <c:v>4.1374999999999984</c:v>
                </c:pt>
                <c:pt idx="994">
                  <c:v>4.1416666666666666</c:v>
                </c:pt>
                <c:pt idx="995">
                  <c:v>4.145833333333333</c:v>
                </c:pt>
                <c:pt idx="996">
                  <c:v>4.1499999999999986</c:v>
                </c:pt>
                <c:pt idx="997">
                  <c:v>4.154166666666665</c:v>
                </c:pt>
                <c:pt idx="998">
                  <c:v>4.1583333333333332</c:v>
                </c:pt>
                <c:pt idx="999">
                  <c:v>4.1624999999999979</c:v>
                </c:pt>
                <c:pt idx="1000">
                  <c:v>4.166666666666667</c:v>
                </c:pt>
                <c:pt idx="1001">
                  <c:v>4.1708333333333334</c:v>
                </c:pt>
                <c:pt idx="1002">
                  <c:v>4.174999999999998</c:v>
                </c:pt>
                <c:pt idx="1003">
                  <c:v>4.1791666666666663</c:v>
                </c:pt>
                <c:pt idx="1004">
                  <c:v>4.1833333333333353</c:v>
                </c:pt>
                <c:pt idx="1005">
                  <c:v>4.1874999999999982</c:v>
                </c:pt>
                <c:pt idx="1006">
                  <c:v>4.1916666666666664</c:v>
                </c:pt>
                <c:pt idx="1007">
                  <c:v>4.1958333333333337</c:v>
                </c:pt>
                <c:pt idx="1008">
                  <c:v>4.2</c:v>
                </c:pt>
                <c:pt idx="1009">
                  <c:v>4.2041666666666666</c:v>
                </c:pt>
                <c:pt idx="1010">
                  <c:v>4.208333333333333</c:v>
                </c:pt>
                <c:pt idx="1011">
                  <c:v>4.2124999999999986</c:v>
                </c:pt>
                <c:pt idx="1012">
                  <c:v>4.2166666666666668</c:v>
                </c:pt>
                <c:pt idx="1013">
                  <c:v>4.2208333333333332</c:v>
                </c:pt>
                <c:pt idx="1014">
                  <c:v>4.2249999999999979</c:v>
                </c:pt>
                <c:pt idx="1015">
                  <c:v>4.229166666666667</c:v>
                </c:pt>
                <c:pt idx="1016">
                  <c:v>4.2333333333333361</c:v>
                </c:pt>
                <c:pt idx="1017">
                  <c:v>4.2374999999999998</c:v>
                </c:pt>
                <c:pt idx="1018">
                  <c:v>4.241666666666668</c:v>
                </c:pt>
                <c:pt idx="1019">
                  <c:v>4.2458333333333353</c:v>
                </c:pt>
                <c:pt idx="1020">
                  <c:v>4.25</c:v>
                </c:pt>
                <c:pt idx="1021">
                  <c:v>4.2541666666666664</c:v>
                </c:pt>
                <c:pt idx="1022">
                  <c:v>4.2583333333333346</c:v>
                </c:pt>
                <c:pt idx="1023">
                  <c:v>4.2624999999999984</c:v>
                </c:pt>
                <c:pt idx="1024">
                  <c:v>4.2666666666666666</c:v>
                </c:pt>
                <c:pt idx="1025">
                  <c:v>4.270833333333333</c:v>
                </c:pt>
                <c:pt idx="1026">
                  <c:v>4.2750000000000004</c:v>
                </c:pt>
                <c:pt idx="1027">
                  <c:v>4.2791666666666668</c:v>
                </c:pt>
                <c:pt idx="1028">
                  <c:v>4.283333333333335</c:v>
                </c:pt>
                <c:pt idx="1029">
                  <c:v>4.2874999999999996</c:v>
                </c:pt>
                <c:pt idx="1030">
                  <c:v>4.291666666666667</c:v>
                </c:pt>
                <c:pt idx="1031">
                  <c:v>4.2958333333333334</c:v>
                </c:pt>
                <c:pt idx="1032">
                  <c:v>4.3</c:v>
                </c:pt>
                <c:pt idx="1033">
                  <c:v>4.3041666666666636</c:v>
                </c:pt>
                <c:pt idx="1034">
                  <c:v>4.3083333333333353</c:v>
                </c:pt>
                <c:pt idx="1035">
                  <c:v>4.3124999999999982</c:v>
                </c:pt>
                <c:pt idx="1036">
                  <c:v>4.3166666666666664</c:v>
                </c:pt>
                <c:pt idx="1037">
                  <c:v>4.3208333333333337</c:v>
                </c:pt>
                <c:pt idx="1038">
                  <c:v>4.3249999999999966</c:v>
                </c:pt>
                <c:pt idx="1039">
                  <c:v>4.3291666666666666</c:v>
                </c:pt>
                <c:pt idx="1040">
                  <c:v>4.333333333333333</c:v>
                </c:pt>
                <c:pt idx="1041">
                  <c:v>4.3374999999999986</c:v>
                </c:pt>
                <c:pt idx="1042">
                  <c:v>4.3416666666666668</c:v>
                </c:pt>
                <c:pt idx="1043">
                  <c:v>4.3458333333333332</c:v>
                </c:pt>
                <c:pt idx="1044">
                  <c:v>4.3499999999999996</c:v>
                </c:pt>
                <c:pt idx="1045">
                  <c:v>4.3541666666666652</c:v>
                </c:pt>
                <c:pt idx="1046">
                  <c:v>4.3583333333333334</c:v>
                </c:pt>
                <c:pt idx="1047">
                  <c:v>4.362499999999998</c:v>
                </c:pt>
                <c:pt idx="1048">
                  <c:v>4.3666666666666663</c:v>
                </c:pt>
                <c:pt idx="1049">
                  <c:v>4.3708333333333353</c:v>
                </c:pt>
                <c:pt idx="1050">
                  <c:v>4.375</c:v>
                </c:pt>
                <c:pt idx="1051">
                  <c:v>4.3791666666666664</c:v>
                </c:pt>
                <c:pt idx="1052">
                  <c:v>4.3833333333333346</c:v>
                </c:pt>
                <c:pt idx="1053">
                  <c:v>4.3874999999999984</c:v>
                </c:pt>
                <c:pt idx="1054">
                  <c:v>4.3916666666666666</c:v>
                </c:pt>
                <c:pt idx="1055">
                  <c:v>4.395833333333333</c:v>
                </c:pt>
                <c:pt idx="1056">
                  <c:v>4.4000000000000004</c:v>
                </c:pt>
                <c:pt idx="1057">
                  <c:v>4.4041666666666668</c:v>
                </c:pt>
                <c:pt idx="1058">
                  <c:v>4.408333333333335</c:v>
                </c:pt>
                <c:pt idx="1059">
                  <c:v>4.4124999999999996</c:v>
                </c:pt>
                <c:pt idx="1060">
                  <c:v>4.416666666666667</c:v>
                </c:pt>
                <c:pt idx="1061">
                  <c:v>4.4208333333333334</c:v>
                </c:pt>
                <c:pt idx="1062">
                  <c:v>4.424999999999998</c:v>
                </c:pt>
                <c:pt idx="1063">
                  <c:v>4.4291666666666663</c:v>
                </c:pt>
                <c:pt idx="1064">
                  <c:v>4.4333333333333371</c:v>
                </c:pt>
                <c:pt idx="1065">
                  <c:v>4.4375</c:v>
                </c:pt>
                <c:pt idx="1066">
                  <c:v>4.4416666666666682</c:v>
                </c:pt>
                <c:pt idx="1067">
                  <c:v>4.4458333333333346</c:v>
                </c:pt>
                <c:pt idx="1068">
                  <c:v>4.45</c:v>
                </c:pt>
                <c:pt idx="1069">
                  <c:v>4.4541666666666666</c:v>
                </c:pt>
                <c:pt idx="1070">
                  <c:v>4.458333333333333</c:v>
                </c:pt>
                <c:pt idx="1071">
                  <c:v>4.4624999999999986</c:v>
                </c:pt>
                <c:pt idx="1072">
                  <c:v>4.4666666666666668</c:v>
                </c:pt>
                <c:pt idx="1073">
                  <c:v>4.470833333333335</c:v>
                </c:pt>
                <c:pt idx="1074">
                  <c:v>4.4749999999999996</c:v>
                </c:pt>
                <c:pt idx="1075">
                  <c:v>4.479166666666667</c:v>
                </c:pt>
                <c:pt idx="1076">
                  <c:v>4.4833333333333361</c:v>
                </c:pt>
                <c:pt idx="1077">
                  <c:v>4.4874999999999998</c:v>
                </c:pt>
                <c:pt idx="1078">
                  <c:v>4.4916666666666671</c:v>
                </c:pt>
                <c:pt idx="1079">
                  <c:v>4.4958333333333353</c:v>
                </c:pt>
                <c:pt idx="1080">
                  <c:v>4.5</c:v>
                </c:pt>
                <c:pt idx="1081">
                  <c:v>4.5041666666666664</c:v>
                </c:pt>
                <c:pt idx="1082">
                  <c:v>4.5083333333333346</c:v>
                </c:pt>
                <c:pt idx="1083">
                  <c:v>4.5124999999999984</c:v>
                </c:pt>
                <c:pt idx="1084">
                  <c:v>4.5166666666666666</c:v>
                </c:pt>
                <c:pt idx="1085">
                  <c:v>4.520833333333333</c:v>
                </c:pt>
                <c:pt idx="1086">
                  <c:v>4.5249999999999977</c:v>
                </c:pt>
                <c:pt idx="1087">
                  <c:v>4.5291666666666668</c:v>
                </c:pt>
                <c:pt idx="1088">
                  <c:v>4.533333333333335</c:v>
                </c:pt>
                <c:pt idx="1089">
                  <c:v>4.5374999999999996</c:v>
                </c:pt>
                <c:pt idx="1090">
                  <c:v>4.541666666666667</c:v>
                </c:pt>
                <c:pt idx="1091">
                  <c:v>4.5458333333333334</c:v>
                </c:pt>
                <c:pt idx="1092">
                  <c:v>4.55</c:v>
                </c:pt>
                <c:pt idx="1093">
                  <c:v>4.5541666666666636</c:v>
                </c:pt>
                <c:pt idx="1094">
                  <c:v>4.5583333333333353</c:v>
                </c:pt>
                <c:pt idx="1095">
                  <c:v>4.5624999999999982</c:v>
                </c:pt>
                <c:pt idx="1096">
                  <c:v>4.5666666666666664</c:v>
                </c:pt>
                <c:pt idx="1097">
                  <c:v>4.5708333333333346</c:v>
                </c:pt>
                <c:pt idx="1098">
                  <c:v>4.5750000000000002</c:v>
                </c:pt>
                <c:pt idx="1099">
                  <c:v>4.5791666666666666</c:v>
                </c:pt>
                <c:pt idx="1100">
                  <c:v>4.583333333333333</c:v>
                </c:pt>
                <c:pt idx="1101">
                  <c:v>4.5874999999999986</c:v>
                </c:pt>
                <c:pt idx="1102">
                  <c:v>4.5916666666666668</c:v>
                </c:pt>
                <c:pt idx="1103">
                  <c:v>4.5958333333333332</c:v>
                </c:pt>
                <c:pt idx="1104">
                  <c:v>4.5999999999999996</c:v>
                </c:pt>
                <c:pt idx="1105">
                  <c:v>4.6041666666666652</c:v>
                </c:pt>
                <c:pt idx="1106">
                  <c:v>4.6083333333333334</c:v>
                </c:pt>
                <c:pt idx="1107">
                  <c:v>4.612499999999998</c:v>
                </c:pt>
                <c:pt idx="1108">
                  <c:v>4.6166666666666663</c:v>
                </c:pt>
                <c:pt idx="1109">
                  <c:v>4.6208333333333327</c:v>
                </c:pt>
                <c:pt idx="1110">
                  <c:v>4.6249999999999973</c:v>
                </c:pt>
                <c:pt idx="1111">
                  <c:v>4.6291666666666647</c:v>
                </c:pt>
                <c:pt idx="1112">
                  <c:v>4.6333333333333346</c:v>
                </c:pt>
                <c:pt idx="1113">
                  <c:v>4.6374999999999984</c:v>
                </c:pt>
                <c:pt idx="1114">
                  <c:v>4.6416666666666666</c:v>
                </c:pt>
                <c:pt idx="1115">
                  <c:v>4.645833333333333</c:v>
                </c:pt>
                <c:pt idx="1116">
                  <c:v>4.6499999999999977</c:v>
                </c:pt>
                <c:pt idx="1117">
                  <c:v>4.654166666666665</c:v>
                </c:pt>
                <c:pt idx="1118">
                  <c:v>4.6583333333333332</c:v>
                </c:pt>
                <c:pt idx="1119">
                  <c:v>4.6624999999999979</c:v>
                </c:pt>
                <c:pt idx="1120">
                  <c:v>4.666666666666667</c:v>
                </c:pt>
                <c:pt idx="1121">
                  <c:v>4.6708333333333334</c:v>
                </c:pt>
                <c:pt idx="1122">
                  <c:v>4.674999999999998</c:v>
                </c:pt>
                <c:pt idx="1123">
                  <c:v>4.6791666666666663</c:v>
                </c:pt>
                <c:pt idx="1124">
                  <c:v>4.6833333333333353</c:v>
                </c:pt>
                <c:pt idx="1125">
                  <c:v>4.6874999999999982</c:v>
                </c:pt>
                <c:pt idx="1126">
                  <c:v>4.6916666666666664</c:v>
                </c:pt>
                <c:pt idx="1127">
                  <c:v>4.6958333333333337</c:v>
                </c:pt>
                <c:pt idx="1128">
                  <c:v>4.7</c:v>
                </c:pt>
                <c:pt idx="1129">
                  <c:v>4.7041666666666666</c:v>
                </c:pt>
                <c:pt idx="1130">
                  <c:v>4.708333333333333</c:v>
                </c:pt>
                <c:pt idx="1131">
                  <c:v>4.7124999999999986</c:v>
                </c:pt>
                <c:pt idx="1132">
                  <c:v>4.7166666666666668</c:v>
                </c:pt>
                <c:pt idx="1133">
                  <c:v>4.7208333333333332</c:v>
                </c:pt>
                <c:pt idx="1134">
                  <c:v>4.7249999999999979</c:v>
                </c:pt>
                <c:pt idx="1135">
                  <c:v>4.729166666666667</c:v>
                </c:pt>
                <c:pt idx="1136">
                  <c:v>4.7333333333333352</c:v>
                </c:pt>
                <c:pt idx="1137">
                  <c:v>4.7374999999999998</c:v>
                </c:pt>
                <c:pt idx="1138">
                  <c:v>4.7416666666666671</c:v>
                </c:pt>
                <c:pt idx="1139">
                  <c:v>4.7458333333333353</c:v>
                </c:pt>
                <c:pt idx="1140">
                  <c:v>4.75</c:v>
                </c:pt>
                <c:pt idx="1141">
                  <c:v>4.7541666666666647</c:v>
                </c:pt>
                <c:pt idx="1142">
                  <c:v>4.7583333333333346</c:v>
                </c:pt>
                <c:pt idx="1143">
                  <c:v>4.7624999999999984</c:v>
                </c:pt>
                <c:pt idx="1144">
                  <c:v>4.7666666666666666</c:v>
                </c:pt>
                <c:pt idx="1145">
                  <c:v>4.770833333333333</c:v>
                </c:pt>
                <c:pt idx="1146">
                  <c:v>4.7750000000000004</c:v>
                </c:pt>
                <c:pt idx="1147">
                  <c:v>4.7791666666666668</c:v>
                </c:pt>
                <c:pt idx="1148">
                  <c:v>4.783333333333335</c:v>
                </c:pt>
                <c:pt idx="1149">
                  <c:v>4.7874999999999996</c:v>
                </c:pt>
                <c:pt idx="1150">
                  <c:v>4.791666666666667</c:v>
                </c:pt>
                <c:pt idx="1151">
                  <c:v>4.7958333333333334</c:v>
                </c:pt>
                <c:pt idx="1152">
                  <c:v>4.8</c:v>
                </c:pt>
                <c:pt idx="1153">
                  <c:v>4.8041666666666636</c:v>
                </c:pt>
                <c:pt idx="1154">
                  <c:v>4.8083333333333353</c:v>
                </c:pt>
                <c:pt idx="1155">
                  <c:v>4.8124999999999982</c:v>
                </c:pt>
                <c:pt idx="1156">
                  <c:v>4.8166666666666664</c:v>
                </c:pt>
                <c:pt idx="1157">
                  <c:v>4.8208333333333337</c:v>
                </c:pt>
                <c:pt idx="1158">
                  <c:v>4.8249999999999966</c:v>
                </c:pt>
                <c:pt idx="1159">
                  <c:v>4.8291666666666666</c:v>
                </c:pt>
                <c:pt idx="1160">
                  <c:v>4.833333333333333</c:v>
                </c:pt>
                <c:pt idx="1161">
                  <c:v>4.8374999999999986</c:v>
                </c:pt>
                <c:pt idx="1162">
                  <c:v>4.8416666666666668</c:v>
                </c:pt>
                <c:pt idx="1163">
                  <c:v>4.8458333333333332</c:v>
                </c:pt>
                <c:pt idx="1164">
                  <c:v>4.8499999999999996</c:v>
                </c:pt>
                <c:pt idx="1165">
                  <c:v>4.8541666666666652</c:v>
                </c:pt>
                <c:pt idx="1166">
                  <c:v>4.8583333333333334</c:v>
                </c:pt>
                <c:pt idx="1167">
                  <c:v>4.862499999999998</c:v>
                </c:pt>
                <c:pt idx="1168">
                  <c:v>4.8666666666666663</c:v>
                </c:pt>
                <c:pt idx="1169">
                  <c:v>4.8708333333333353</c:v>
                </c:pt>
                <c:pt idx="1170">
                  <c:v>4.875</c:v>
                </c:pt>
                <c:pt idx="1171">
                  <c:v>4.8791666666666664</c:v>
                </c:pt>
                <c:pt idx="1172">
                  <c:v>4.8833333333333346</c:v>
                </c:pt>
                <c:pt idx="1173">
                  <c:v>4.8874999999999984</c:v>
                </c:pt>
                <c:pt idx="1174">
                  <c:v>4.8916666666666666</c:v>
                </c:pt>
                <c:pt idx="1175">
                  <c:v>4.895833333333333</c:v>
                </c:pt>
                <c:pt idx="1176">
                  <c:v>4.9000000000000004</c:v>
                </c:pt>
                <c:pt idx="1177">
                  <c:v>4.9041666666666668</c:v>
                </c:pt>
                <c:pt idx="1178">
                  <c:v>4.908333333333335</c:v>
                </c:pt>
                <c:pt idx="1179">
                  <c:v>4.9124999999999996</c:v>
                </c:pt>
                <c:pt idx="1180">
                  <c:v>4.916666666666667</c:v>
                </c:pt>
                <c:pt idx="1181">
                  <c:v>4.9208333333333334</c:v>
                </c:pt>
                <c:pt idx="1182">
                  <c:v>4.924999999999998</c:v>
                </c:pt>
                <c:pt idx="1183">
                  <c:v>4.9291666666666663</c:v>
                </c:pt>
                <c:pt idx="1184">
                  <c:v>4.9333333333333371</c:v>
                </c:pt>
                <c:pt idx="1185">
                  <c:v>4.9375</c:v>
                </c:pt>
                <c:pt idx="1186">
                  <c:v>4.9416666666666682</c:v>
                </c:pt>
                <c:pt idx="1187">
                  <c:v>4.9458333333333346</c:v>
                </c:pt>
                <c:pt idx="1188">
                  <c:v>4.95</c:v>
                </c:pt>
                <c:pt idx="1189">
                  <c:v>4.9541666666666666</c:v>
                </c:pt>
                <c:pt idx="1190">
                  <c:v>4.958333333333333</c:v>
                </c:pt>
                <c:pt idx="1191">
                  <c:v>4.9624999999999986</c:v>
                </c:pt>
                <c:pt idx="1192">
                  <c:v>4.9666666666666668</c:v>
                </c:pt>
                <c:pt idx="1193">
                  <c:v>4.970833333333335</c:v>
                </c:pt>
                <c:pt idx="1194">
                  <c:v>4.9749999999999996</c:v>
                </c:pt>
                <c:pt idx="1195">
                  <c:v>4.979166666666667</c:v>
                </c:pt>
                <c:pt idx="1196">
                  <c:v>4.9833333333333361</c:v>
                </c:pt>
                <c:pt idx="1197">
                  <c:v>4.9874999999999998</c:v>
                </c:pt>
                <c:pt idx="1198">
                  <c:v>4.9916666666666671</c:v>
                </c:pt>
                <c:pt idx="1199">
                  <c:v>4.9958333333333353</c:v>
                </c:pt>
                <c:pt idx="1200">
                  <c:v>5</c:v>
                </c:pt>
                <c:pt idx="1201">
                  <c:v>5.0041666666666664</c:v>
                </c:pt>
                <c:pt idx="1202">
                  <c:v>5.0083333333333346</c:v>
                </c:pt>
                <c:pt idx="1203">
                  <c:v>5.0124999999999984</c:v>
                </c:pt>
                <c:pt idx="1204">
                  <c:v>5.0166666666666666</c:v>
                </c:pt>
                <c:pt idx="1205">
                  <c:v>5.020833333333333</c:v>
                </c:pt>
                <c:pt idx="1206">
                  <c:v>5.0249999999999977</c:v>
                </c:pt>
                <c:pt idx="1207">
                  <c:v>5.0291666666666668</c:v>
                </c:pt>
                <c:pt idx="1208">
                  <c:v>5.033333333333335</c:v>
                </c:pt>
                <c:pt idx="1209">
                  <c:v>5.0374999999999996</c:v>
                </c:pt>
                <c:pt idx="1210">
                  <c:v>5.041666666666667</c:v>
                </c:pt>
                <c:pt idx="1211">
                  <c:v>5.0458333333333334</c:v>
                </c:pt>
                <c:pt idx="1212">
                  <c:v>5.05</c:v>
                </c:pt>
                <c:pt idx="1213">
                  <c:v>5.0541666666666636</c:v>
                </c:pt>
                <c:pt idx="1214">
                  <c:v>5.0583333333333353</c:v>
                </c:pt>
                <c:pt idx="1215">
                  <c:v>5.0624999999999982</c:v>
                </c:pt>
                <c:pt idx="1216">
                  <c:v>5.0666666666666664</c:v>
                </c:pt>
                <c:pt idx="1217">
                  <c:v>5.0708333333333346</c:v>
                </c:pt>
                <c:pt idx="1218">
                  <c:v>5.0750000000000002</c:v>
                </c:pt>
                <c:pt idx="1219">
                  <c:v>5.0791666666666666</c:v>
                </c:pt>
                <c:pt idx="1220">
                  <c:v>5.083333333333333</c:v>
                </c:pt>
                <c:pt idx="1221">
                  <c:v>5.0874999999999986</c:v>
                </c:pt>
                <c:pt idx="1222">
                  <c:v>5.0916666666666668</c:v>
                </c:pt>
                <c:pt idx="1223">
                  <c:v>5.0958333333333332</c:v>
                </c:pt>
                <c:pt idx="1224">
                  <c:v>5.0999999999999996</c:v>
                </c:pt>
                <c:pt idx="1225">
                  <c:v>5.1041666666666652</c:v>
                </c:pt>
                <c:pt idx="1226">
                  <c:v>5.1083333333333334</c:v>
                </c:pt>
                <c:pt idx="1227">
                  <c:v>5.112499999999998</c:v>
                </c:pt>
                <c:pt idx="1228">
                  <c:v>5.1166666666666663</c:v>
                </c:pt>
                <c:pt idx="1229">
                  <c:v>5.1208333333333336</c:v>
                </c:pt>
                <c:pt idx="1230">
                  <c:v>5.1249999999999973</c:v>
                </c:pt>
                <c:pt idx="1231">
                  <c:v>5.1291666666666664</c:v>
                </c:pt>
                <c:pt idx="1232">
                  <c:v>5.1333333333333346</c:v>
                </c:pt>
                <c:pt idx="1233">
                  <c:v>5.1374999999999984</c:v>
                </c:pt>
                <c:pt idx="1234">
                  <c:v>5.1416666666666666</c:v>
                </c:pt>
                <c:pt idx="1235">
                  <c:v>5.145833333333333</c:v>
                </c:pt>
                <c:pt idx="1236">
                  <c:v>5.1499999999999986</c:v>
                </c:pt>
                <c:pt idx="1237">
                  <c:v>5.154166666666665</c:v>
                </c:pt>
                <c:pt idx="1238">
                  <c:v>5.1583333333333332</c:v>
                </c:pt>
                <c:pt idx="1239">
                  <c:v>5.1624999999999979</c:v>
                </c:pt>
                <c:pt idx="1240">
                  <c:v>5.166666666666667</c:v>
                </c:pt>
                <c:pt idx="1241">
                  <c:v>5.1708333333333334</c:v>
                </c:pt>
                <c:pt idx="1242">
                  <c:v>5.174999999999998</c:v>
                </c:pt>
                <c:pt idx="1243">
                  <c:v>5.1791666666666663</c:v>
                </c:pt>
                <c:pt idx="1244">
                  <c:v>5.1833333333333353</c:v>
                </c:pt>
                <c:pt idx="1245">
                  <c:v>5.1874999999999982</c:v>
                </c:pt>
                <c:pt idx="1246">
                  <c:v>5.1916666666666664</c:v>
                </c:pt>
                <c:pt idx="1247">
                  <c:v>5.1958333333333337</c:v>
                </c:pt>
                <c:pt idx="1248">
                  <c:v>5.2</c:v>
                </c:pt>
                <c:pt idx="1249">
                  <c:v>5.2041666666666666</c:v>
                </c:pt>
                <c:pt idx="1250">
                  <c:v>5.208333333333333</c:v>
                </c:pt>
                <c:pt idx="1251">
                  <c:v>5.2124999999999986</c:v>
                </c:pt>
                <c:pt idx="1252">
                  <c:v>5.2166666666666668</c:v>
                </c:pt>
                <c:pt idx="1253">
                  <c:v>5.2208333333333332</c:v>
                </c:pt>
                <c:pt idx="1254">
                  <c:v>5.2249999999999979</c:v>
                </c:pt>
                <c:pt idx="1255">
                  <c:v>5.229166666666667</c:v>
                </c:pt>
                <c:pt idx="1256">
                  <c:v>5.2333333333333361</c:v>
                </c:pt>
                <c:pt idx="1257">
                  <c:v>5.2374999999999998</c:v>
                </c:pt>
                <c:pt idx="1258">
                  <c:v>5.241666666666668</c:v>
                </c:pt>
                <c:pt idx="1259">
                  <c:v>5.2458333333333353</c:v>
                </c:pt>
                <c:pt idx="1260">
                  <c:v>5.25</c:v>
                </c:pt>
                <c:pt idx="1261">
                  <c:v>5.2541666666666664</c:v>
                </c:pt>
                <c:pt idx="1262">
                  <c:v>5.2583333333333346</c:v>
                </c:pt>
                <c:pt idx="1263">
                  <c:v>5.2624999999999984</c:v>
                </c:pt>
                <c:pt idx="1264">
                  <c:v>5.2666666666666666</c:v>
                </c:pt>
                <c:pt idx="1265">
                  <c:v>5.270833333333333</c:v>
                </c:pt>
                <c:pt idx="1266">
                  <c:v>5.2750000000000004</c:v>
                </c:pt>
                <c:pt idx="1267">
                  <c:v>5.2791666666666668</c:v>
                </c:pt>
                <c:pt idx="1268">
                  <c:v>5.283333333333335</c:v>
                </c:pt>
                <c:pt idx="1269">
                  <c:v>5.2874999999999996</c:v>
                </c:pt>
                <c:pt idx="1270">
                  <c:v>5.291666666666667</c:v>
                </c:pt>
                <c:pt idx="1271">
                  <c:v>5.2958333333333334</c:v>
                </c:pt>
                <c:pt idx="1272">
                  <c:v>5.3</c:v>
                </c:pt>
                <c:pt idx="1273">
                  <c:v>5.3041666666666636</c:v>
                </c:pt>
                <c:pt idx="1274">
                  <c:v>5.3083333333333353</c:v>
                </c:pt>
                <c:pt idx="1275">
                  <c:v>5.3124999999999982</c:v>
                </c:pt>
                <c:pt idx="1276">
                  <c:v>5.3166666666666664</c:v>
                </c:pt>
                <c:pt idx="1277">
                  <c:v>5.3208333333333337</c:v>
                </c:pt>
                <c:pt idx="1278">
                  <c:v>5.3249999999999966</c:v>
                </c:pt>
                <c:pt idx="1279">
                  <c:v>5.3291666666666666</c:v>
                </c:pt>
                <c:pt idx="1280">
                  <c:v>5.333333333333333</c:v>
                </c:pt>
                <c:pt idx="1281">
                  <c:v>5.3374999999999986</c:v>
                </c:pt>
                <c:pt idx="1282">
                  <c:v>5.3416666666666668</c:v>
                </c:pt>
                <c:pt idx="1283">
                  <c:v>5.3458333333333332</c:v>
                </c:pt>
                <c:pt idx="1284">
                  <c:v>5.35</c:v>
                </c:pt>
                <c:pt idx="1285">
                  <c:v>5.3541666666666652</c:v>
                </c:pt>
                <c:pt idx="1286">
                  <c:v>5.3583333333333334</c:v>
                </c:pt>
                <c:pt idx="1287">
                  <c:v>5.362499999999998</c:v>
                </c:pt>
                <c:pt idx="1288">
                  <c:v>5.3666666666666663</c:v>
                </c:pt>
                <c:pt idx="1289">
                  <c:v>5.3708333333333353</c:v>
                </c:pt>
                <c:pt idx="1290">
                  <c:v>5.375</c:v>
                </c:pt>
                <c:pt idx="1291">
                  <c:v>5.3791666666666664</c:v>
                </c:pt>
                <c:pt idx="1292">
                  <c:v>5.3833333333333346</c:v>
                </c:pt>
                <c:pt idx="1293">
                  <c:v>5.3874999999999984</c:v>
                </c:pt>
                <c:pt idx="1294">
                  <c:v>5.3916666666666666</c:v>
                </c:pt>
                <c:pt idx="1295">
                  <c:v>5.395833333333333</c:v>
                </c:pt>
                <c:pt idx="1296">
                  <c:v>5.4</c:v>
                </c:pt>
                <c:pt idx="1297">
                  <c:v>5.4041666666666668</c:v>
                </c:pt>
                <c:pt idx="1298">
                  <c:v>5.408333333333335</c:v>
                </c:pt>
                <c:pt idx="1299">
                  <c:v>5.4124999999999996</c:v>
                </c:pt>
                <c:pt idx="1300">
                  <c:v>5.416666666666667</c:v>
                </c:pt>
                <c:pt idx="1301">
                  <c:v>5.4208333333333334</c:v>
                </c:pt>
                <c:pt idx="1302">
                  <c:v>5.424999999999998</c:v>
                </c:pt>
                <c:pt idx="1303">
                  <c:v>5.4291666666666663</c:v>
                </c:pt>
                <c:pt idx="1304">
                  <c:v>5.4333333333333371</c:v>
                </c:pt>
                <c:pt idx="1305">
                  <c:v>5.4375</c:v>
                </c:pt>
                <c:pt idx="1306">
                  <c:v>5.4416666666666682</c:v>
                </c:pt>
                <c:pt idx="1307">
                  <c:v>5.4458333333333346</c:v>
                </c:pt>
                <c:pt idx="1308">
                  <c:v>5.45</c:v>
                </c:pt>
                <c:pt idx="1309">
                  <c:v>5.4541666666666666</c:v>
                </c:pt>
                <c:pt idx="1310">
                  <c:v>5.458333333333333</c:v>
                </c:pt>
                <c:pt idx="1311">
                  <c:v>5.4624999999999986</c:v>
                </c:pt>
                <c:pt idx="1312">
                  <c:v>5.4666666666666668</c:v>
                </c:pt>
                <c:pt idx="1313">
                  <c:v>5.470833333333335</c:v>
                </c:pt>
                <c:pt idx="1314">
                  <c:v>5.4749999999999996</c:v>
                </c:pt>
                <c:pt idx="1315">
                  <c:v>5.479166666666667</c:v>
                </c:pt>
                <c:pt idx="1316">
                  <c:v>5.4833333333333361</c:v>
                </c:pt>
                <c:pt idx="1317">
                  <c:v>5.4874999999999998</c:v>
                </c:pt>
                <c:pt idx="1318">
                  <c:v>5.4916666666666671</c:v>
                </c:pt>
                <c:pt idx="1319">
                  <c:v>5.4958333333333353</c:v>
                </c:pt>
                <c:pt idx="1320">
                  <c:v>5.5</c:v>
                </c:pt>
                <c:pt idx="1321">
                  <c:v>5.5041666666666664</c:v>
                </c:pt>
                <c:pt idx="1322">
                  <c:v>5.5083333333333346</c:v>
                </c:pt>
                <c:pt idx="1323">
                  <c:v>5.5124999999999984</c:v>
                </c:pt>
                <c:pt idx="1324">
                  <c:v>5.5166666666666666</c:v>
                </c:pt>
                <c:pt idx="1325">
                  <c:v>5.520833333333333</c:v>
                </c:pt>
                <c:pt idx="1326">
                  <c:v>5.5249999999999977</c:v>
                </c:pt>
                <c:pt idx="1327">
                  <c:v>5.5291666666666668</c:v>
                </c:pt>
                <c:pt idx="1328">
                  <c:v>5.533333333333335</c:v>
                </c:pt>
                <c:pt idx="1329">
                  <c:v>5.5374999999999996</c:v>
                </c:pt>
                <c:pt idx="1330">
                  <c:v>5.541666666666667</c:v>
                </c:pt>
                <c:pt idx="1331">
                  <c:v>5.5458333333333334</c:v>
                </c:pt>
                <c:pt idx="1332">
                  <c:v>5.55</c:v>
                </c:pt>
                <c:pt idx="1333">
                  <c:v>5.5541666666666636</c:v>
                </c:pt>
                <c:pt idx="1334">
                  <c:v>5.5583333333333353</c:v>
                </c:pt>
                <c:pt idx="1335">
                  <c:v>5.5624999999999982</c:v>
                </c:pt>
                <c:pt idx="1336">
                  <c:v>5.5666666666666664</c:v>
                </c:pt>
                <c:pt idx="1337">
                  <c:v>5.5708333333333346</c:v>
                </c:pt>
                <c:pt idx="1338">
                  <c:v>5.5750000000000002</c:v>
                </c:pt>
                <c:pt idx="1339">
                  <c:v>5.5791666666666666</c:v>
                </c:pt>
                <c:pt idx="1340">
                  <c:v>5.583333333333333</c:v>
                </c:pt>
                <c:pt idx="1341">
                  <c:v>5.5874999999999986</c:v>
                </c:pt>
                <c:pt idx="1342">
                  <c:v>5.5916666666666668</c:v>
                </c:pt>
                <c:pt idx="1343">
                  <c:v>5.5958333333333332</c:v>
                </c:pt>
                <c:pt idx="1344">
                  <c:v>5.6</c:v>
                </c:pt>
                <c:pt idx="1345">
                  <c:v>5.6041666666666652</c:v>
                </c:pt>
                <c:pt idx="1346">
                  <c:v>5.6083333333333334</c:v>
                </c:pt>
                <c:pt idx="1347">
                  <c:v>5.612499999999998</c:v>
                </c:pt>
                <c:pt idx="1348">
                  <c:v>5.6166666666666663</c:v>
                </c:pt>
                <c:pt idx="1349">
                  <c:v>5.6208333333333327</c:v>
                </c:pt>
                <c:pt idx="1350">
                  <c:v>5.6249999999999973</c:v>
                </c:pt>
                <c:pt idx="1351">
                  <c:v>5.6291666666666647</c:v>
                </c:pt>
                <c:pt idx="1352">
                  <c:v>5.6333333333333346</c:v>
                </c:pt>
                <c:pt idx="1353">
                  <c:v>5.6374999999999984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5.6499999999999977</c:v>
                </c:pt>
                <c:pt idx="1357">
                  <c:v>5.654166666666665</c:v>
                </c:pt>
                <c:pt idx="1358">
                  <c:v>5.6583333333333332</c:v>
                </c:pt>
                <c:pt idx="1359">
                  <c:v>5.6624999999999979</c:v>
                </c:pt>
                <c:pt idx="1360">
                  <c:v>5.666666666666667</c:v>
                </c:pt>
                <c:pt idx="1361">
                  <c:v>5.6708333333333334</c:v>
                </c:pt>
                <c:pt idx="1362">
                  <c:v>5.674999999999998</c:v>
                </c:pt>
                <c:pt idx="1363">
                  <c:v>5.6791666666666663</c:v>
                </c:pt>
                <c:pt idx="1364">
                  <c:v>5.6833333333333353</c:v>
                </c:pt>
                <c:pt idx="1365">
                  <c:v>5.6874999999999982</c:v>
                </c:pt>
                <c:pt idx="1366">
                  <c:v>5.6916666666666664</c:v>
                </c:pt>
                <c:pt idx="1367">
                  <c:v>5.6958333333333337</c:v>
                </c:pt>
                <c:pt idx="1368">
                  <c:v>5.7</c:v>
                </c:pt>
                <c:pt idx="1369">
                  <c:v>5.7041666666666666</c:v>
                </c:pt>
                <c:pt idx="1370">
                  <c:v>5.708333333333333</c:v>
                </c:pt>
                <c:pt idx="1371">
                  <c:v>5.7124999999999986</c:v>
                </c:pt>
                <c:pt idx="1372">
                  <c:v>5.7166666666666668</c:v>
                </c:pt>
                <c:pt idx="1373">
                  <c:v>5.7208333333333332</c:v>
                </c:pt>
                <c:pt idx="1374">
                  <c:v>5.7249999999999979</c:v>
                </c:pt>
                <c:pt idx="1375">
                  <c:v>5.729166666666667</c:v>
                </c:pt>
                <c:pt idx="1376">
                  <c:v>5.7333333333333352</c:v>
                </c:pt>
                <c:pt idx="1377">
                  <c:v>5.7374999999999998</c:v>
                </c:pt>
                <c:pt idx="1378">
                  <c:v>5.7416666666666671</c:v>
                </c:pt>
                <c:pt idx="1379">
                  <c:v>5.7458333333333353</c:v>
                </c:pt>
                <c:pt idx="1380">
                  <c:v>5.75</c:v>
                </c:pt>
                <c:pt idx="1381">
                  <c:v>5.7541666666666647</c:v>
                </c:pt>
                <c:pt idx="1382">
                  <c:v>5.7583333333333346</c:v>
                </c:pt>
                <c:pt idx="1383">
                  <c:v>5.7624999999999984</c:v>
                </c:pt>
                <c:pt idx="1384">
                  <c:v>5.7666666666666666</c:v>
                </c:pt>
                <c:pt idx="1385">
                  <c:v>5.770833333333333</c:v>
                </c:pt>
                <c:pt idx="1386">
                  <c:v>5.7750000000000004</c:v>
                </c:pt>
                <c:pt idx="1387">
                  <c:v>5.7791666666666668</c:v>
                </c:pt>
                <c:pt idx="1388">
                  <c:v>5.783333333333335</c:v>
                </c:pt>
                <c:pt idx="1389">
                  <c:v>5.7874999999999996</c:v>
                </c:pt>
                <c:pt idx="1390">
                  <c:v>5.791666666666667</c:v>
                </c:pt>
                <c:pt idx="1391">
                  <c:v>5.7958333333333334</c:v>
                </c:pt>
                <c:pt idx="1392">
                  <c:v>5.8</c:v>
                </c:pt>
                <c:pt idx="1393">
                  <c:v>5.8041666666666636</c:v>
                </c:pt>
                <c:pt idx="1394">
                  <c:v>5.8083333333333353</c:v>
                </c:pt>
                <c:pt idx="1395">
                  <c:v>5.8124999999999982</c:v>
                </c:pt>
                <c:pt idx="1396">
                  <c:v>5.8166666666666664</c:v>
                </c:pt>
                <c:pt idx="1397">
                  <c:v>5.8208333333333337</c:v>
                </c:pt>
                <c:pt idx="1398">
                  <c:v>5.8249999999999966</c:v>
                </c:pt>
                <c:pt idx="1399">
                  <c:v>5.8291666666666666</c:v>
                </c:pt>
                <c:pt idx="1400">
                  <c:v>5.833333333333333</c:v>
                </c:pt>
                <c:pt idx="1401">
                  <c:v>5.8374999999999986</c:v>
                </c:pt>
                <c:pt idx="1402">
                  <c:v>5.8416666666666668</c:v>
                </c:pt>
                <c:pt idx="1403">
                  <c:v>5.8458333333333332</c:v>
                </c:pt>
                <c:pt idx="1404">
                  <c:v>5.85</c:v>
                </c:pt>
                <c:pt idx="1405">
                  <c:v>5.8541666666666652</c:v>
                </c:pt>
                <c:pt idx="1406">
                  <c:v>5.8583333333333334</c:v>
                </c:pt>
                <c:pt idx="1407">
                  <c:v>5.862499999999998</c:v>
                </c:pt>
                <c:pt idx="1408">
                  <c:v>5.8666666666666663</c:v>
                </c:pt>
                <c:pt idx="1409">
                  <c:v>5.8708333333333353</c:v>
                </c:pt>
                <c:pt idx="1410">
                  <c:v>5.875</c:v>
                </c:pt>
                <c:pt idx="1411">
                  <c:v>5.8791666666666664</c:v>
                </c:pt>
                <c:pt idx="1412">
                  <c:v>5.8833333333333346</c:v>
                </c:pt>
                <c:pt idx="1413">
                  <c:v>5.8874999999999984</c:v>
                </c:pt>
                <c:pt idx="1414">
                  <c:v>5.8916666666666666</c:v>
                </c:pt>
                <c:pt idx="1415">
                  <c:v>5.895833333333333</c:v>
                </c:pt>
                <c:pt idx="1416">
                  <c:v>5.9</c:v>
                </c:pt>
                <c:pt idx="1417">
                  <c:v>5.9041666666666668</c:v>
                </c:pt>
                <c:pt idx="1418">
                  <c:v>5.908333333333335</c:v>
                </c:pt>
                <c:pt idx="1419">
                  <c:v>5.9124999999999996</c:v>
                </c:pt>
                <c:pt idx="1420">
                  <c:v>5.916666666666667</c:v>
                </c:pt>
                <c:pt idx="1421">
                  <c:v>5.9208333333333334</c:v>
                </c:pt>
                <c:pt idx="1422">
                  <c:v>5.924999999999998</c:v>
                </c:pt>
                <c:pt idx="1423">
                  <c:v>5.9291666666666663</c:v>
                </c:pt>
                <c:pt idx="1424">
                  <c:v>5.9333333333333371</c:v>
                </c:pt>
                <c:pt idx="1425">
                  <c:v>5.9375</c:v>
                </c:pt>
                <c:pt idx="1426">
                  <c:v>5.9416666666666682</c:v>
                </c:pt>
                <c:pt idx="1427">
                  <c:v>5.9458333333333346</c:v>
                </c:pt>
                <c:pt idx="1428">
                  <c:v>5.95</c:v>
                </c:pt>
                <c:pt idx="1429">
                  <c:v>5.9541666666666666</c:v>
                </c:pt>
                <c:pt idx="1430">
                  <c:v>5.958333333333333</c:v>
                </c:pt>
                <c:pt idx="1431">
                  <c:v>5.9624999999999986</c:v>
                </c:pt>
                <c:pt idx="1432">
                  <c:v>5.9666666666666668</c:v>
                </c:pt>
                <c:pt idx="1433">
                  <c:v>5.970833333333335</c:v>
                </c:pt>
                <c:pt idx="1434">
                  <c:v>5.9749999999999996</c:v>
                </c:pt>
                <c:pt idx="1435">
                  <c:v>5.979166666666667</c:v>
                </c:pt>
                <c:pt idx="1436">
                  <c:v>5.9833333333333361</c:v>
                </c:pt>
                <c:pt idx="1437">
                  <c:v>5.9874999999999998</c:v>
                </c:pt>
                <c:pt idx="1438">
                  <c:v>5.9916666666666671</c:v>
                </c:pt>
                <c:pt idx="1439">
                  <c:v>5.9958333333333353</c:v>
                </c:pt>
                <c:pt idx="1440">
                  <c:v>6</c:v>
                </c:pt>
                <c:pt idx="1441">
                  <c:v>6.0041666666666664</c:v>
                </c:pt>
                <c:pt idx="1442">
                  <c:v>6.0083333333333346</c:v>
                </c:pt>
                <c:pt idx="1443">
                  <c:v>6.0124999999999984</c:v>
                </c:pt>
                <c:pt idx="1444">
                  <c:v>6.0166666666666666</c:v>
                </c:pt>
                <c:pt idx="1445">
                  <c:v>6.020833333333333</c:v>
                </c:pt>
                <c:pt idx="1446">
                  <c:v>6.0249999999999977</c:v>
                </c:pt>
                <c:pt idx="1447">
                  <c:v>6.0291666666666668</c:v>
                </c:pt>
                <c:pt idx="1448">
                  <c:v>6.033333333333335</c:v>
                </c:pt>
                <c:pt idx="1449">
                  <c:v>6.0374999999999996</c:v>
                </c:pt>
                <c:pt idx="1450">
                  <c:v>6.041666666666667</c:v>
                </c:pt>
                <c:pt idx="1451">
                  <c:v>6.0458333333333334</c:v>
                </c:pt>
                <c:pt idx="1452">
                  <c:v>6.05</c:v>
                </c:pt>
                <c:pt idx="1453">
                  <c:v>6.0541666666666636</c:v>
                </c:pt>
                <c:pt idx="1454">
                  <c:v>6.0583333333333353</c:v>
                </c:pt>
                <c:pt idx="1455">
                  <c:v>6.0624999999999982</c:v>
                </c:pt>
                <c:pt idx="1456">
                  <c:v>6.0666666666666664</c:v>
                </c:pt>
                <c:pt idx="1457">
                  <c:v>6.0708333333333346</c:v>
                </c:pt>
                <c:pt idx="1458">
                  <c:v>6.0750000000000002</c:v>
                </c:pt>
                <c:pt idx="1459">
                  <c:v>6.0791666666666666</c:v>
                </c:pt>
                <c:pt idx="1460">
                  <c:v>6.083333333333333</c:v>
                </c:pt>
                <c:pt idx="1461">
                  <c:v>6.0874999999999986</c:v>
                </c:pt>
                <c:pt idx="1462">
                  <c:v>6.0916666666666668</c:v>
                </c:pt>
                <c:pt idx="1463">
                  <c:v>6.0958333333333332</c:v>
                </c:pt>
                <c:pt idx="1464">
                  <c:v>6.1</c:v>
                </c:pt>
                <c:pt idx="1465">
                  <c:v>6.1041666666666652</c:v>
                </c:pt>
                <c:pt idx="1466">
                  <c:v>6.1083333333333334</c:v>
                </c:pt>
                <c:pt idx="1467">
                  <c:v>6.112499999999998</c:v>
                </c:pt>
                <c:pt idx="1468">
                  <c:v>6.1166666666666663</c:v>
                </c:pt>
                <c:pt idx="1469">
                  <c:v>6.1208333333333336</c:v>
                </c:pt>
                <c:pt idx="1470">
                  <c:v>6.1249999999999973</c:v>
                </c:pt>
                <c:pt idx="1471">
                  <c:v>6.1291666666666664</c:v>
                </c:pt>
                <c:pt idx="1472">
                  <c:v>6.1333333333333346</c:v>
                </c:pt>
                <c:pt idx="1473">
                  <c:v>6.1374999999999984</c:v>
                </c:pt>
                <c:pt idx="1474">
                  <c:v>6.1416666666666666</c:v>
                </c:pt>
                <c:pt idx="1475">
                  <c:v>6.145833333333333</c:v>
                </c:pt>
                <c:pt idx="1476">
                  <c:v>6.1499999999999986</c:v>
                </c:pt>
                <c:pt idx="1477">
                  <c:v>6.154166666666665</c:v>
                </c:pt>
                <c:pt idx="1478">
                  <c:v>6.1583333333333332</c:v>
                </c:pt>
                <c:pt idx="1479">
                  <c:v>6.1624999999999979</c:v>
                </c:pt>
                <c:pt idx="1480">
                  <c:v>6.166666666666667</c:v>
                </c:pt>
                <c:pt idx="1481">
                  <c:v>6.1708333333333334</c:v>
                </c:pt>
                <c:pt idx="1482">
                  <c:v>6.174999999999998</c:v>
                </c:pt>
                <c:pt idx="1483">
                  <c:v>6.1791666666666663</c:v>
                </c:pt>
                <c:pt idx="1484">
                  <c:v>6.1833333333333353</c:v>
                </c:pt>
                <c:pt idx="1485">
                  <c:v>6.1874999999999982</c:v>
                </c:pt>
                <c:pt idx="1486">
                  <c:v>6.1916666666666664</c:v>
                </c:pt>
                <c:pt idx="1487">
                  <c:v>6.1958333333333337</c:v>
                </c:pt>
                <c:pt idx="1488">
                  <c:v>6.2</c:v>
                </c:pt>
                <c:pt idx="1489">
                  <c:v>6.2041666666666666</c:v>
                </c:pt>
                <c:pt idx="1490">
                  <c:v>6.208333333333333</c:v>
                </c:pt>
                <c:pt idx="1491">
                  <c:v>6.2124999999999986</c:v>
                </c:pt>
                <c:pt idx="1492">
                  <c:v>6.2166666666666668</c:v>
                </c:pt>
                <c:pt idx="1493">
                  <c:v>6.2208333333333332</c:v>
                </c:pt>
                <c:pt idx="1494">
                  <c:v>6.2249999999999979</c:v>
                </c:pt>
                <c:pt idx="1495">
                  <c:v>6.229166666666667</c:v>
                </c:pt>
                <c:pt idx="1496">
                  <c:v>6.2333333333333361</c:v>
                </c:pt>
                <c:pt idx="1497">
                  <c:v>6.2374999999999998</c:v>
                </c:pt>
                <c:pt idx="1498">
                  <c:v>6.241666666666668</c:v>
                </c:pt>
                <c:pt idx="1499">
                  <c:v>6.2458333333333353</c:v>
                </c:pt>
                <c:pt idx="1500">
                  <c:v>6.25</c:v>
                </c:pt>
                <c:pt idx="1501">
                  <c:v>6.2541666666666664</c:v>
                </c:pt>
                <c:pt idx="1502">
                  <c:v>6.2583333333333346</c:v>
                </c:pt>
                <c:pt idx="1503">
                  <c:v>6.2624999999999984</c:v>
                </c:pt>
                <c:pt idx="1504">
                  <c:v>6.2666666666666666</c:v>
                </c:pt>
                <c:pt idx="1505">
                  <c:v>6.270833333333333</c:v>
                </c:pt>
                <c:pt idx="1506">
                  <c:v>6.2750000000000004</c:v>
                </c:pt>
                <c:pt idx="1507">
                  <c:v>6.2791666666666668</c:v>
                </c:pt>
                <c:pt idx="1508">
                  <c:v>6.283333333333335</c:v>
                </c:pt>
                <c:pt idx="1509">
                  <c:v>6.2874999999999996</c:v>
                </c:pt>
                <c:pt idx="1510">
                  <c:v>6.291666666666667</c:v>
                </c:pt>
                <c:pt idx="1511">
                  <c:v>6.2958333333333334</c:v>
                </c:pt>
                <c:pt idx="1512">
                  <c:v>6.3</c:v>
                </c:pt>
                <c:pt idx="1513">
                  <c:v>6.3041666666666636</c:v>
                </c:pt>
                <c:pt idx="1514">
                  <c:v>6.3083333333333353</c:v>
                </c:pt>
                <c:pt idx="1515">
                  <c:v>6.3124999999999982</c:v>
                </c:pt>
                <c:pt idx="1516">
                  <c:v>6.3166666666666664</c:v>
                </c:pt>
                <c:pt idx="1517">
                  <c:v>6.3208333333333337</c:v>
                </c:pt>
                <c:pt idx="1518">
                  <c:v>6.3249999999999966</c:v>
                </c:pt>
                <c:pt idx="1519">
                  <c:v>6.3291666666666666</c:v>
                </c:pt>
                <c:pt idx="1520">
                  <c:v>6.333333333333333</c:v>
                </c:pt>
                <c:pt idx="1521">
                  <c:v>6.3374999999999986</c:v>
                </c:pt>
                <c:pt idx="1522">
                  <c:v>6.3416666666666668</c:v>
                </c:pt>
                <c:pt idx="1523">
                  <c:v>6.3458333333333332</c:v>
                </c:pt>
                <c:pt idx="1524">
                  <c:v>6.35</c:v>
                </c:pt>
                <c:pt idx="1525">
                  <c:v>6.3541666666666652</c:v>
                </c:pt>
                <c:pt idx="1526">
                  <c:v>6.3583333333333334</c:v>
                </c:pt>
                <c:pt idx="1527">
                  <c:v>6.362499999999998</c:v>
                </c:pt>
                <c:pt idx="1528">
                  <c:v>6.3666666666666663</c:v>
                </c:pt>
                <c:pt idx="1529">
                  <c:v>6.3708333333333353</c:v>
                </c:pt>
                <c:pt idx="1530">
                  <c:v>6.375</c:v>
                </c:pt>
                <c:pt idx="1531">
                  <c:v>6.3791666666666664</c:v>
                </c:pt>
                <c:pt idx="1532">
                  <c:v>6.3833333333333346</c:v>
                </c:pt>
                <c:pt idx="1533">
                  <c:v>6.3874999999999984</c:v>
                </c:pt>
                <c:pt idx="1534">
                  <c:v>6.3916666666666666</c:v>
                </c:pt>
                <c:pt idx="1535">
                  <c:v>6.395833333333333</c:v>
                </c:pt>
                <c:pt idx="1536">
                  <c:v>6.4</c:v>
                </c:pt>
                <c:pt idx="1537">
                  <c:v>6.4041666666666668</c:v>
                </c:pt>
                <c:pt idx="1538">
                  <c:v>6.408333333333335</c:v>
                </c:pt>
                <c:pt idx="1539">
                  <c:v>6.4124999999999996</c:v>
                </c:pt>
                <c:pt idx="1540">
                  <c:v>6.416666666666667</c:v>
                </c:pt>
                <c:pt idx="1541">
                  <c:v>6.4208333333333334</c:v>
                </c:pt>
                <c:pt idx="1542">
                  <c:v>6.424999999999998</c:v>
                </c:pt>
                <c:pt idx="1543">
                  <c:v>6.4291666666666663</c:v>
                </c:pt>
                <c:pt idx="1544">
                  <c:v>6.4333333333333371</c:v>
                </c:pt>
                <c:pt idx="1545">
                  <c:v>6.4375</c:v>
                </c:pt>
                <c:pt idx="1546">
                  <c:v>6.4416666666666682</c:v>
                </c:pt>
                <c:pt idx="1547">
                  <c:v>6.4458333333333346</c:v>
                </c:pt>
                <c:pt idx="1548">
                  <c:v>6.45</c:v>
                </c:pt>
                <c:pt idx="1549">
                  <c:v>6.4541666666666666</c:v>
                </c:pt>
                <c:pt idx="1550">
                  <c:v>6.458333333333333</c:v>
                </c:pt>
                <c:pt idx="1551">
                  <c:v>6.4624999999999986</c:v>
                </c:pt>
                <c:pt idx="1552">
                  <c:v>6.4666666666666668</c:v>
                </c:pt>
                <c:pt idx="1553">
                  <c:v>6.470833333333335</c:v>
                </c:pt>
                <c:pt idx="1554">
                  <c:v>6.4749999999999996</c:v>
                </c:pt>
                <c:pt idx="1555">
                  <c:v>6.479166666666667</c:v>
                </c:pt>
                <c:pt idx="1556">
                  <c:v>6.4833333333333361</c:v>
                </c:pt>
                <c:pt idx="1557">
                  <c:v>6.4874999999999998</c:v>
                </c:pt>
                <c:pt idx="1558">
                  <c:v>6.4916666666666671</c:v>
                </c:pt>
                <c:pt idx="1559">
                  <c:v>6.4958333333333353</c:v>
                </c:pt>
                <c:pt idx="1560">
                  <c:v>6.5</c:v>
                </c:pt>
                <c:pt idx="1561">
                  <c:v>6.5041666666666664</c:v>
                </c:pt>
                <c:pt idx="1562">
                  <c:v>6.5083333333333346</c:v>
                </c:pt>
                <c:pt idx="1563">
                  <c:v>6.5124999999999984</c:v>
                </c:pt>
                <c:pt idx="1564">
                  <c:v>6.5166666666666666</c:v>
                </c:pt>
                <c:pt idx="1565">
                  <c:v>6.520833333333333</c:v>
                </c:pt>
                <c:pt idx="1566">
                  <c:v>6.5249999999999977</c:v>
                </c:pt>
                <c:pt idx="1567">
                  <c:v>6.5291666666666668</c:v>
                </c:pt>
                <c:pt idx="1568">
                  <c:v>6.533333333333335</c:v>
                </c:pt>
                <c:pt idx="1569">
                  <c:v>6.5374999999999996</c:v>
                </c:pt>
                <c:pt idx="1570">
                  <c:v>6.541666666666667</c:v>
                </c:pt>
                <c:pt idx="1571">
                  <c:v>6.5458333333333334</c:v>
                </c:pt>
                <c:pt idx="1572">
                  <c:v>6.55</c:v>
                </c:pt>
                <c:pt idx="1573">
                  <c:v>6.5541666666666636</c:v>
                </c:pt>
                <c:pt idx="1574">
                  <c:v>6.5583333333333353</c:v>
                </c:pt>
                <c:pt idx="1575">
                  <c:v>6.5624999999999982</c:v>
                </c:pt>
                <c:pt idx="1576">
                  <c:v>6.5666666666666664</c:v>
                </c:pt>
                <c:pt idx="1577">
                  <c:v>6.5708333333333346</c:v>
                </c:pt>
                <c:pt idx="1578">
                  <c:v>6.5750000000000002</c:v>
                </c:pt>
                <c:pt idx="1579">
                  <c:v>6.5791666666666666</c:v>
                </c:pt>
                <c:pt idx="1580">
                  <c:v>6.583333333333333</c:v>
                </c:pt>
                <c:pt idx="1581">
                  <c:v>6.5874999999999986</c:v>
                </c:pt>
                <c:pt idx="1582">
                  <c:v>6.5916666666666668</c:v>
                </c:pt>
                <c:pt idx="1583">
                  <c:v>6.5958333333333332</c:v>
                </c:pt>
                <c:pt idx="1584">
                  <c:v>6.6</c:v>
                </c:pt>
                <c:pt idx="1585">
                  <c:v>6.6041666666666652</c:v>
                </c:pt>
                <c:pt idx="1586">
                  <c:v>6.6083333333333334</c:v>
                </c:pt>
                <c:pt idx="1587">
                  <c:v>6.612499999999998</c:v>
                </c:pt>
                <c:pt idx="1588">
                  <c:v>6.6166666666666663</c:v>
                </c:pt>
                <c:pt idx="1589">
                  <c:v>6.6208333333333327</c:v>
                </c:pt>
                <c:pt idx="1590">
                  <c:v>6.6249999999999973</c:v>
                </c:pt>
                <c:pt idx="1591">
                  <c:v>6.6291666666666647</c:v>
                </c:pt>
                <c:pt idx="1592">
                  <c:v>6.6333333333333346</c:v>
                </c:pt>
                <c:pt idx="1593">
                  <c:v>6.6374999999999984</c:v>
                </c:pt>
                <c:pt idx="1594">
                  <c:v>6.6416666666666666</c:v>
                </c:pt>
                <c:pt idx="1595">
                  <c:v>6.645833333333333</c:v>
                </c:pt>
                <c:pt idx="1596">
                  <c:v>6.6499999999999977</c:v>
                </c:pt>
                <c:pt idx="1597">
                  <c:v>6.654166666666665</c:v>
                </c:pt>
                <c:pt idx="1598">
                  <c:v>6.6583333333333332</c:v>
                </c:pt>
                <c:pt idx="1599">
                  <c:v>6.6624999999999979</c:v>
                </c:pt>
                <c:pt idx="1600">
                  <c:v>6.666666666666667</c:v>
                </c:pt>
                <c:pt idx="1601">
                  <c:v>6.6708333333333334</c:v>
                </c:pt>
                <c:pt idx="1602">
                  <c:v>6.674999999999998</c:v>
                </c:pt>
                <c:pt idx="1603">
                  <c:v>6.6791666666666663</c:v>
                </c:pt>
                <c:pt idx="1604">
                  <c:v>6.6833333333333353</c:v>
                </c:pt>
                <c:pt idx="1605">
                  <c:v>6.6874999999999982</c:v>
                </c:pt>
                <c:pt idx="1606">
                  <c:v>6.6916666666666664</c:v>
                </c:pt>
                <c:pt idx="1607">
                  <c:v>6.6958333333333337</c:v>
                </c:pt>
                <c:pt idx="1608">
                  <c:v>6.7</c:v>
                </c:pt>
                <c:pt idx="1609">
                  <c:v>6.7041666666666666</c:v>
                </c:pt>
                <c:pt idx="1610">
                  <c:v>6.708333333333333</c:v>
                </c:pt>
                <c:pt idx="1611">
                  <c:v>6.7124999999999986</c:v>
                </c:pt>
                <c:pt idx="1612">
                  <c:v>6.7166666666666668</c:v>
                </c:pt>
                <c:pt idx="1613">
                  <c:v>6.7208333333333332</c:v>
                </c:pt>
                <c:pt idx="1614">
                  <c:v>6.7249999999999979</c:v>
                </c:pt>
                <c:pt idx="1615">
                  <c:v>6.729166666666667</c:v>
                </c:pt>
                <c:pt idx="1616">
                  <c:v>6.7333333333333352</c:v>
                </c:pt>
                <c:pt idx="1617">
                  <c:v>6.7374999999999998</c:v>
                </c:pt>
                <c:pt idx="1618">
                  <c:v>6.7416666666666671</c:v>
                </c:pt>
                <c:pt idx="1619">
                  <c:v>6.7458333333333353</c:v>
                </c:pt>
                <c:pt idx="1620">
                  <c:v>6.75</c:v>
                </c:pt>
                <c:pt idx="1621">
                  <c:v>6.7541666666666647</c:v>
                </c:pt>
                <c:pt idx="1622">
                  <c:v>6.7583333333333346</c:v>
                </c:pt>
                <c:pt idx="1623">
                  <c:v>6.7624999999999984</c:v>
                </c:pt>
                <c:pt idx="1624">
                  <c:v>6.7666666666666666</c:v>
                </c:pt>
                <c:pt idx="1625">
                  <c:v>6.770833333333333</c:v>
                </c:pt>
                <c:pt idx="1626">
                  <c:v>6.7750000000000004</c:v>
                </c:pt>
                <c:pt idx="1627">
                  <c:v>6.7791666666666668</c:v>
                </c:pt>
                <c:pt idx="1628">
                  <c:v>6.783333333333335</c:v>
                </c:pt>
                <c:pt idx="1629">
                  <c:v>6.7874999999999996</c:v>
                </c:pt>
                <c:pt idx="1630">
                  <c:v>6.791666666666667</c:v>
                </c:pt>
                <c:pt idx="1631">
                  <c:v>6.7958333333333334</c:v>
                </c:pt>
                <c:pt idx="1632">
                  <c:v>6.8</c:v>
                </c:pt>
                <c:pt idx="1633">
                  <c:v>6.8041666666666636</c:v>
                </c:pt>
                <c:pt idx="1634">
                  <c:v>6.8083333333333353</c:v>
                </c:pt>
                <c:pt idx="1635">
                  <c:v>6.8124999999999982</c:v>
                </c:pt>
                <c:pt idx="1636">
                  <c:v>6.8166666666666664</c:v>
                </c:pt>
                <c:pt idx="1637">
                  <c:v>6.8208333333333337</c:v>
                </c:pt>
                <c:pt idx="1638">
                  <c:v>6.8249999999999966</c:v>
                </c:pt>
                <c:pt idx="1639">
                  <c:v>6.8291666666666666</c:v>
                </c:pt>
                <c:pt idx="1640">
                  <c:v>6.833333333333333</c:v>
                </c:pt>
                <c:pt idx="1641">
                  <c:v>6.8374999999999986</c:v>
                </c:pt>
                <c:pt idx="1642">
                  <c:v>6.8416666666666668</c:v>
                </c:pt>
                <c:pt idx="1643">
                  <c:v>6.8458333333333332</c:v>
                </c:pt>
                <c:pt idx="1644">
                  <c:v>6.85</c:v>
                </c:pt>
                <c:pt idx="1645">
                  <c:v>6.8541666666666652</c:v>
                </c:pt>
                <c:pt idx="1646">
                  <c:v>6.8583333333333334</c:v>
                </c:pt>
                <c:pt idx="1647">
                  <c:v>6.862499999999998</c:v>
                </c:pt>
                <c:pt idx="1648">
                  <c:v>6.8666666666666663</c:v>
                </c:pt>
                <c:pt idx="1649">
                  <c:v>6.8708333333333353</c:v>
                </c:pt>
                <c:pt idx="1650">
                  <c:v>6.875</c:v>
                </c:pt>
                <c:pt idx="1651">
                  <c:v>6.8791666666666664</c:v>
                </c:pt>
                <c:pt idx="1652">
                  <c:v>6.8833333333333346</c:v>
                </c:pt>
                <c:pt idx="1653">
                  <c:v>6.8874999999999984</c:v>
                </c:pt>
                <c:pt idx="1654">
                  <c:v>6.8916666666666666</c:v>
                </c:pt>
                <c:pt idx="1655">
                  <c:v>6.895833333333333</c:v>
                </c:pt>
                <c:pt idx="1656">
                  <c:v>6.9</c:v>
                </c:pt>
                <c:pt idx="1657">
                  <c:v>6.9041666666666668</c:v>
                </c:pt>
                <c:pt idx="1658">
                  <c:v>6.908333333333335</c:v>
                </c:pt>
                <c:pt idx="1659">
                  <c:v>6.9124999999999996</c:v>
                </c:pt>
                <c:pt idx="1660">
                  <c:v>6.916666666666667</c:v>
                </c:pt>
                <c:pt idx="1661">
                  <c:v>6.9208333333333334</c:v>
                </c:pt>
                <c:pt idx="1662">
                  <c:v>6.924999999999998</c:v>
                </c:pt>
                <c:pt idx="1663">
                  <c:v>6.9291666666666663</c:v>
                </c:pt>
                <c:pt idx="1664">
                  <c:v>6.9333333333333371</c:v>
                </c:pt>
                <c:pt idx="1665">
                  <c:v>6.9375</c:v>
                </c:pt>
                <c:pt idx="1666">
                  <c:v>6.9416666666666682</c:v>
                </c:pt>
                <c:pt idx="1667">
                  <c:v>6.9458333333333346</c:v>
                </c:pt>
                <c:pt idx="1668">
                  <c:v>6.95</c:v>
                </c:pt>
                <c:pt idx="1669">
                  <c:v>6.9541666666666666</c:v>
                </c:pt>
                <c:pt idx="1670">
                  <c:v>6.958333333333333</c:v>
                </c:pt>
                <c:pt idx="1671">
                  <c:v>6.9624999999999986</c:v>
                </c:pt>
                <c:pt idx="1672">
                  <c:v>6.9666666666666668</c:v>
                </c:pt>
                <c:pt idx="1673">
                  <c:v>6.970833333333335</c:v>
                </c:pt>
                <c:pt idx="1674">
                  <c:v>6.9749999999999996</c:v>
                </c:pt>
                <c:pt idx="1675">
                  <c:v>6.979166666666667</c:v>
                </c:pt>
                <c:pt idx="1676">
                  <c:v>6.9833333333333361</c:v>
                </c:pt>
                <c:pt idx="1677">
                  <c:v>6.9874999999999998</c:v>
                </c:pt>
                <c:pt idx="1678">
                  <c:v>6.9916666666666671</c:v>
                </c:pt>
                <c:pt idx="1679">
                  <c:v>6.9958333333333353</c:v>
                </c:pt>
                <c:pt idx="1680">
                  <c:v>7</c:v>
                </c:pt>
                <c:pt idx="1681">
                  <c:v>7.0041666666666664</c:v>
                </c:pt>
                <c:pt idx="1682">
                  <c:v>7.0083333333333346</c:v>
                </c:pt>
                <c:pt idx="1683">
                  <c:v>7.0124999999999984</c:v>
                </c:pt>
                <c:pt idx="1684">
                  <c:v>7.0166666666666666</c:v>
                </c:pt>
                <c:pt idx="1685">
                  <c:v>7.020833333333333</c:v>
                </c:pt>
                <c:pt idx="1686">
                  <c:v>7.0249999999999977</c:v>
                </c:pt>
                <c:pt idx="1687">
                  <c:v>7.0291666666666668</c:v>
                </c:pt>
                <c:pt idx="1688">
                  <c:v>7.033333333333335</c:v>
                </c:pt>
                <c:pt idx="1689">
                  <c:v>7.0374999999999996</c:v>
                </c:pt>
                <c:pt idx="1690">
                  <c:v>7.041666666666667</c:v>
                </c:pt>
                <c:pt idx="1691">
                  <c:v>7.0458333333333334</c:v>
                </c:pt>
                <c:pt idx="1692">
                  <c:v>7.05</c:v>
                </c:pt>
                <c:pt idx="1693">
                  <c:v>7.0541666666666636</c:v>
                </c:pt>
                <c:pt idx="1694">
                  <c:v>7.0583333333333353</c:v>
                </c:pt>
                <c:pt idx="1695">
                  <c:v>7.0624999999999982</c:v>
                </c:pt>
                <c:pt idx="1696">
                  <c:v>7.0666666666666664</c:v>
                </c:pt>
                <c:pt idx="1697">
                  <c:v>7.0708333333333346</c:v>
                </c:pt>
                <c:pt idx="1698">
                  <c:v>7.0750000000000002</c:v>
                </c:pt>
                <c:pt idx="1699">
                  <c:v>7.0791666666666666</c:v>
                </c:pt>
                <c:pt idx="1700">
                  <c:v>7.083333333333333</c:v>
                </c:pt>
                <c:pt idx="1701">
                  <c:v>7.0874999999999986</c:v>
                </c:pt>
                <c:pt idx="1702">
                  <c:v>7.0916666666666668</c:v>
                </c:pt>
                <c:pt idx="1703">
                  <c:v>7.0958333333333332</c:v>
                </c:pt>
                <c:pt idx="1704">
                  <c:v>7.1</c:v>
                </c:pt>
                <c:pt idx="1705">
                  <c:v>7.1041666666666652</c:v>
                </c:pt>
                <c:pt idx="1706">
                  <c:v>7.1083333333333334</c:v>
                </c:pt>
                <c:pt idx="1707">
                  <c:v>7.112499999999998</c:v>
                </c:pt>
                <c:pt idx="1708">
                  <c:v>7.1166666666666663</c:v>
                </c:pt>
                <c:pt idx="1709">
                  <c:v>7.1208333333333336</c:v>
                </c:pt>
                <c:pt idx="1710">
                  <c:v>7.1249999999999973</c:v>
                </c:pt>
                <c:pt idx="1711">
                  <c:v>7.1291666666666664</c:v>
                </c:pt>
                <c:pt idx="1712">
                  <c:v>7.1333333333333346</c:v>
                </c:pt>
                <c:pt idx="1713">
                  <c:v>7.1374999999999984</c:v>
                </c:pt>
                <c:pt idx="1714">
                  <c:v>7.1416666666666666</c:v>
                </c:pt>
                <c:pt idx="1715">
                  <c:v>7.145833333333333</c:v>
                </c:pt>
                <c:pt idx="1716">
                  <c:v>7.1499999999999986</c:v>
                </c:pt>
                <c:pt idx="1717">
                  <c:v>7.154166666666665</c:v>
                </c:pt>
                <c:pt idx="1718">
                  <c:v>7.1583333333333332</c:v>
                </c:pt>
                <c:pt idx="1719">
                  <c:v>7.1624999999999979</c:v>
                </c:pt>
                <c:pt idx="1720">
                  <c:v>7.166666666666667</c:v>
                </c:pt>
                <c:pt idx="1721">
                  <c:v>7.1708333333333334</c:v>
                </c:pt>
                <c:pt idx="1722">
                  <c:v>7.174999999999998</c:v>
                </c:pt>
                <c:pt idx="1723">
                  <c:v>7.1791666666666663</c:v>
                </c:pt>
                <c:pt idx="1724">
                  <c:v>7.1833333333333353</c:v>
                </c:pt>
                <c:pt idx="1725">
                  <c:v>7.1874999999999982</c:v>
                </c:pt>
                <c:pt idx="1726">
                  <c:v>7.1916666666666664</c:v>
                </c:pt>
                <c:pt idx="1727">
                  <c:v>7.1958333333333337</c:v>
                </c:pt>
                <c:pt idx="1728">
                  <c:v>7.2</c:v>
                </c:pt>
                <c:pt idx="1729">
                  <c:v>7.2041666666666666</c:v>
                </c:pt>
                <c:pt idx="1730">
                  <c:v>7.208333333333333</c:v>
                </c:pt>
                <c:pt idx="1731">
                  <c:v>7.2124999999999986</c:v>
                </c:pt>
                <c:pt idx="1732">
                  <c:v>7.2166666666666668</c:v>
                </c:pt>
                <c:pt idx="1733">
                  <c:v>7.2208333333333332</c:v>
                </c:pt>
                <c:pt idx="1734">
                  <c:v>7.2249999999999979</c:v>
                </c:pt>
                <c:pt idx="1735">
                  <c:v>7.229166666666667</c:v>
                </c:pt>
                <c:pt idx="1736">
                  <c:v>7.2333333333333361</c:v>
                </c:pt>
                <c:pt idx="1737">
                  <c:v>7.2374999999999998</c:v>
                </c:pt>
                <c:pt idx="1738">
                  <c:v>7.241666666666668</c:v>
                </c:pt>
                <c:pt idx="1739">
                  <c:v>7.2458333333333353</c:v>
                </c:pt>
                <c:pt idx="1740">
                  <c:v>7.25</c:v>
                </c:pt>
                <c:pt idx="1741">
                  <c:v>7.2541666666666664</c:v>
                </c:pt>
                <c:pt idx="1742">
                  <c:v>7.2583333333333346</c:v>
                </c:pt>
                <c:pt idx="1743">
                  <c:v>7.2624999999999984</c:v>
                </c:pt>
                <c:pt idx="1744">
                  <c:v>7.2666666666666666</c:v>
                </c:pt>
                <c:pt idx="1745">
                  <c:v>7.270833333333333</c:v>
                </c:pt>
                <c:pt idx="1746">
                  <c:v>7.2750000000000004</c:v>
                </c:pt>
                <c:pt idx="1747">
                  <c:v>7.2791666666666668</c:v>
                </c:pt>
                <c:pt idx="1748">
                  <c:v>7.283333333333335</c:v>
                </c:pt>
                <c:pt idx="1749">
                  <c:v>7.2874999999999996</c:v>
                </c:pt>
                <c:pt idx="1750">
                  <c:v>7.291666666666667</c:v>
                </c:pt>
                <c:pt idx="1751">
                  <c:v>7.2958333333333334</c:v>
                </c:pt>
                <c:pt idx="1752">
                  <c:v>7.3</c:v>
                </c:pt>
                <c:pt idx="1753">
                  <c:v>7.3041666666666636</c:v>
                </c:pt>
                <c:pt idx="1754">
                  <c:v>7.3083333333333353</c:v>
                </c:pt>
                <c:pt idx="1755">
                  <c:v>7.3124999999999982</c:v>
                </c:pt>
                <c:pt idx="1756">
                  <c:v>7.3166666666666664</c:v>
                </c:pt>
                <c:pt idx="1757">
                  <c:v>7.3208333333333337</c:v>
                </c:pt>
                <c:pt idx="1758">
                  <c:v>7.3249999999999966</c:v>
                </c:pt>
                <c:pt idx="1759">
                  <c:v>7.3291666666666666</c:v>
                </c:pt>
                <c:pt idx="1760">
                  <c:v>7.333333333333333</c:v>
                </c:pt>
                <c:pt idx="1761">
                  <c:v>7.3374999999999986</c:v>
                </c:pt>
                <c:pt idx="1762">
                  <c:v>7.3416666666666668</c:v>
                </c:pt>
                <c:pt idx="1763">
                  <c:v>7.3458333333333332</c:v>
                </c:pt>
                <c:pt idx="1764">
                  <c:v>7.35</c:v>
                </c:pt>
                <c:pt idx="1765">
                  <c:v>7.3541666666666652</c:v>
                </c:pt>
                <c:pt idx="1766">
                  <c:v>7.3583333333333334</c:v>
                </c:pt>
                <c:pt idx="1767">
                  <c:v>7.362499999999998</c:v>
                </c:pt>
                <c:pt idx="1768">
                  <c:v>7.3666666666666663</c:v>
                </c:pt>
                <c:pt idx="1769">
                  <c:v>7.3708333333333353</c:v>
                </c:pt>
                <c:pt idx="1770">
                  <c:v>7.375</c:v>
                </c:pt>
                <c:pt idx="1771">
                  <c:v>7.3791666666666664</c:v>
                </c:pt>
                <c:pt idx="1772">
                  <c:v>7.3833333333333346</c:v>
                </c:pt>
                <c:pt idx="1773">
                  <c:v>7.3874999999999984</c:v>
                </c:pt>
                <c:pt idx="1774">
                  <c:v>7.3916666666666666</c:v>
                </c:pt>
                <c:pt idx="1775">
                  <c:v>7.395833333333333</c:v>
                </c:pt>
                <c:pt idx="1776">
                  <c:v>7.4</c:v>
                </c:pt>
                <c:pt idx="1777">
                  <c:v>7.4041666666666668</c:v>
                </c:pt>
                <c:pt idx="1778">
                  <c:v>7.408333333333335</c:v>
                </c:pt>
                <c:pt idx="1779">
                  <c:v>7.4124999999999996</c:v>
                </c:pt>
                <c:pt idx="1780">
                  <c:v>7.416666666666667</c:v>
                </c:pt>
                <c:pt idx="1781">
                  <c:v>7.4208333333333334</c:v>
                </c:pt>
                <c:pt idx="1782">
                  <c:v>7.424999999999998</c:v>
                </c:pt>
                <c:pt idx="1783">
                  <c:v>7.4291666666666663</c:v>
                </c:pt>
                <c:pt idx="1784">
                  <c:v>7.4333333333333371</c:v>
                </c:pt>
                <c:pt idx="1785">
                  <c:v>7.4375</c:v>
                </c:pt>
                <c:pt idx="1786">
                  <c:v>7.4416666666666682</c:v>
                </c:pt>
                <c:pt idx="1787">
                  <c:v>7.4458333333333346</c:v>
                </c:pt>
                <c:pt idx="1788">
                  <c:v>7.45</c:v>
                </c:pt>
                <c:pt idx="1789">
                  <c:v>7.4541666666666666</c:v>
                </c:pt>
                <c:pt idx="1790">
                  <c:v>7.458333333333333</c:v>
                </c:pt>
                <c:pt idx="1791">
                  <c:v>7.4624999999999986</c:v>
                </c:pt>
                <c:pt idx="1792">
                  <c:v>7.4666666666666668</c:v>
                </c:pt>
                <c:pt idx="1793">
                  <c:v>7.470833333333335</c:v>
                </c:pt>
                <c:pt idx="1794">
                  <c:v>7.4749999999999996</c:v>
                </c:pt>
                <c:pt idx="1795">
                  <c:v>7.479166666666667</c:v>
                </c:pt>
                <c:pt idx="1796">
                  <c:v>7.4833333333333361</c:v>
                </c:pt>
                <c:pt idx="1797">
                  <c:v>7.4874999999999998</c:v>
                </c:pt>
                <c:pt idx="1798">
                  <c:v>7.4916666666666671</c:v>
                </c:pt>
                <c:pt idx="1799">
                  <c:v>7.4958333333333353</c:v>
                </c:pt>
                <c:pt idx="1800">
                  <c:v>7.5</c:v>
                </c:pt>
                <c:pt idx="1801">
                  <c:v>7.5041666666666664</c:v>
                </c:pt>
                <c:pt idx="1802">
                  <c:v>7.5083333333333346</c:v>
                </c:pt>
                <c:pt idx="1803">
                  <c:v>7.5124999999999984</c:v>
                </c:pt>
                <c:pt idx="1804">
                  <c:v>7.5166666666666666</c:v>
                </c:pt>
                <c:pt idx="1805">
                  <c:v>7.520833333333333</c:v>
                </c:pt>
                <c:pt idx="1806">
                  <c:v>7.5249999999999977</c:v>
                </c:pt>
                <c:pt idx="1807">
                  <c:v>7.5291666666666668</c:v>
                </c:pt>
                <c:pt idx="1808">
                  <c:v>7.533333333333335</c:v>
                </c:pt>
                <c:pt idx="1809">
                  <c:v>7.5374999999999996</c:v>
                </c:pt>
                <c:pt idx="1810">
                  <c:v>7.541666666666667</c:v>
                </c:pt>
                <c:pt idx="1811">
                  <c:v>7.5458333333333334</c:v>
                </c:pt>
                <c:pt idx="1812">
                  <c:v>7.55</c:v>
                </c:pt>
                <c:pt idx="1813">
                  <c:v>7.5541666666666636</c:v>
                </c:pt>
                <c:pt idx="1814">
                  <c:v>7.5583333333333353</c:v>
                </c:pt>
                <c:pt idx="1815">
                  <c:v>7.5624999999999982</c:v>
                </c:pt>
                <c:pt idx="1816">
                  <c:v>7.5666666666666664</c:v>
                </c:pt>
                <c:pt idx="1817">
                  <c:v>7.5708333333333346</c:v>
                </c:pt>
                <c:pt idx="1818">
                  <c:v>7.5750000000000002</c:v>
                </c:pt>
                <c:pt idx="1819">
                  <c:v>7.5791666666666666</c:v>
                </c:pt>
                <c:pt idx="1820">
                  <c:v>7.583333333333333</c:v>
                </c:pt>
                <c:pt idx="1821">
                  <c:v>7.5874999999999986</c:v>
                </c:pt>
                <c:pt idx="1822">
                  <c:v>7.5916666666666668</c:v>
                </c:pt>
                <c:pt idx="1823">
                  <c:v>7.5958333333333332</c:v>
                </c:pt>
                <c:pt idx="1824">
                  <c:v>7.6</c:v>
                </c:pt>
                <c:pt idx="1825">
                  <c:v>7.6041666666666652</c:v>
                </c:pt>
                <c:pt idx="1826">
                  <c:v>7.6083333333333334</c:v>
                </c:pt>
                <c:pt idx="1827">
                  <c:v>7.612499999999998</c:v>
                </c:pt>
                <c:pt idx="1828">
                  <c:v>7.6166666666666663</c:v>
                </c:pt>
                <c:pt idx="1829">
                  <c:v>7.6208333333333327</c:v>
                </c:pt>
                <c:pt idx="1830">
                  <c:v>7.6249999999999973</c:v>
                </c:pt>
                <c:pt idx="1831">
                  <c:v>7.6291666666666647</c:v>
                </c:pt>
                <c:pt idx="1832">
                  <c:v>7.6333333333333346</c:v>
                </c:pt>
                <c:pt idx="1833">
                  <c:v>7.6374999999999984</c:v>
                </c:pt>
                <c:pt idx="1834">
                  <c:v>7.6416666666666666</c:v>
                </c:pt>
                <c:pt idx="1835">
                  <c:v>7.645833333333333</c:v>
                </c:pt>
                <c:pt idx="1836">
                  <c:v>7.6499999999999977</c:v>
                </c:pt>
                <c:pt idx="1837">
                  <c:v>7.654166666666665</c:v>
                </c:pt>
                <c:pt idx="1838">
                  <c:v>7.6583333333333332</c:v>
                </c:pt>
                <c:pt idx="1839">
                  <c:v>7.6624999999999979</c:v>
                </c:pt>
                <c:pt idx="1840">
                  <c:v>7.666666666666667</c:v>
                </c:pt>
                <c:pt idx="1841">
                  <c:v>7.6708333333333334</c:v>
                </c:pt>
                <c:pt idx="1842">
                  <c:v>7.674999999999998</c:v>
                </c:pt>
                <c:pt idx="1843">
                  <c:v>7.6791666666666663</c:v>
                </c:pt>
                <c:pt idx="1844">
                  <c:v>7.6833333333333353</c:v>
                </c:pt>
                <c:pt idx="1845">
                  <c:v>7.6874999999999982</c:v>
                </c:pt>
                <c:pt idx="1846">
                  <c:v>7.6916666666666664</c:v>
                </c:pt>
                <c:pt idx="1847">
                  <c:v>7.6958333333333337</c:v>
                </c:pt>
                <c:pt idx="1848">
                  <c:v>7.7</c:v>
                </c:pt>
                <c:pt idx="1849">
                  <c:v>7.7041666666666666</c:v>
                </c:pt>
                <c:pt idx="1850">
                  <c:v>7.708333333333333</c:v>
                </c:pt>
                <c:pt idx="1851">
                  <c:v>7.7124999999999986</c:v>
                </c:pt>
                <c:pt idx="1852">
                  <c:v>7.7166666666666668</c:v>
                </c:pt>
                <c:pt idx="1853">
                  <c:v>7.7208333333333332</c:v>
                </c:pt>
                <c:pt idx="1854">
                  <c:v>7.7249999999999979</c:v>
                </c:pt>
                <c:pt idx="1855">
                  <c:v>7.729166666666667</c:v>
                </c:pt>
                <c:pt idx="1856">
                  <c:v>7.7333333333333352</c:v>
                </c:pt>
                <c:pt idx="1857">
                  <c:v>7.7374999999999998</c:v>
                </c:pt>
                <c:pt idx="1858">
                  <c:v>7.7416666666666671</c:v>
                </c:pt>
                <c:pt idx="1859">
                  <c:v>7.7458333333333353</c:v>
                </c:pt>
                <c:pt idx="1860">
                  <c:v>7.75</c:v>
                </c:pt>
                <c:pt idx="1861">
                  <c:v>7.7541666666666647</c:v>
                </c:pt>
                <c:pt idx="1862">
                  <c:v>7.7583333333333346</c:v>
                </c:pt>
                <c:pt idx="1863">
                  <c:v>7.7624999999999984</c:v>
                </c:pt>
                <c:pt idx="1864">
                  <c:v>7.7666666666666666</c:v>
                </c:pt>
                <c:pt idx="1865">
                  <c:v>7.770833333333333</c:v>
                </c:pt>
                <c:pt idx="1866">
                  <c:v>7.7750000000000004</c:v>
                </c:pt>
                <c:pt idx="1867">
                  <c:v>7.7791666666666668</c:v>
                </c:pt>
                <c:pt idx="1868">
                  <c:v>7.783333333333335</c:v>
                </c:pt>
                <c:pt idx="1869">
                  <c:v>7.7874999999999996</c:v>
                </c:pt>
                <c:pt idx="1870">
                  <c:v>7.791666666666667</c:v>
                </c:pt>
                <c:pt idx="1871">
                  <c:v>7.7958333333333334</c:v>
                </c:pt>
                <c:pt idx="1872">
                  <c:v>7.8</c:v>
                </c:pt>
                <c:pt idx="1873">
                  <c:v>7.8041666666666636</c:v>
                </c:pt>
                <c:pt idx="1874">
                  <c:v>7.8083333333333353</c:v>
                </c:pt>
                <c:pt idx="1875">
                  <c:v>7.8124999999999982</c:v>
                </c:pt>
                <c:pt idx="1876">
                  <c:v>7.8166666666666664</c:v>
                </c:pt>
                <c:pt idx="1877">
                  <c:v>7.8208333333333337</c:v>
                </c:pt>
                <c:pt idx="1878">
                  <c:v>7.8249999999999966</c:v>
                </c:pt>
                <c:pt idx="1879">
                  <c:v>7.8291666666666666</c:v>
                </c:pt>
                <c:pt idx="1880">
                  <c:v>7.833333333333333</c:v>
                </c:pt>
                <c:pt idx="1881">
                  <c:v>7.8374999999999986</c:v>
                </c:pt>
                <c:pt idx="1882">
                  <c:v>7.8416666666666668</c:v>
                </c:pt>
                <c:pt idx="1883">
                  <c:v>7.8458333333333332</c:v>
                </c:pt>
                <c:pt idx="1884">
                  <c:v>7.85</c:v>
                </c:pt>
                <c:pt idx="1885">
                  <c:v>7.8541666666666652</c:v>
                </c:pt>
                <c:pt idx="1886">
                  <c:v>7.8583333333333334</c:v>
                </c:pt>
                <c:pt idx="1887">
                  <c:v>7.862499999999998</c:v>
                </c:pt>
                <c:pt idx="1888">
                  <c:v>7.8666666666666663</c:v>
                </c:pt>
                <c:pt idx="1889">
                  <c:v>7.8708333333333353</c:v>
                </c:pt>
                <c:pt idx="1890">
                  <c:v>7.875</c:v>
                </c:pt>
                <c:pt idx="1891">
                  <c:v>7.8791666666666664</c:v>
                </c:pt>
                <c:pt idx="1892">
                  <c:v>7.8833333333333346</c:v>
                </c:pt>
                <c:pt idx="1893">
                  <c:v>7.8874999999999984</c:v>
                </c:pt>
                <c:pt idx="1894">
                  <c:v>7.8916666666666666</c:v>
                </c:pt>
                <c:pt idx="1895">
                  <c:v>7.895833333333333</c:v>
                </c:pt>
                <c:pt idx="1896">
                  <c:v>7.9</c:v>
                </c:pt>
                <c:pt idx="1897">
                  <c:v>7.9041666666666668</c:v>
                </c:pt>
                <c:pt idx="1898">
                  <c:v>7.908333333333335</c:v>
                </c:pt>
                <c:pt idx="1899">
                  <c:v>7.9124999999999996</c:v>
                </c:pt>
                <c:pt idx="1900">
                  <c:v>7.916666666666667</c:v>
                </c:pt>
                <c:pt idx="1901">
                  <c:v>7.9208333333333334</c:v>
                </c:pt>
                <c:pt idx="1902">
                  <c:v>7.924999999999998</c:v>
                </c:pt>
                <c:pt idx="1903">
                  <c:v>7.9291666666666663</c:v>
                </c:pt>
                <c:pt idx="1904">
                  <c:v>7.9333333333333371</c:v>
                </c:pt>
                <c:pt idx="1905">
                  <c:v>7.9375</c:v>
                </c:pt>
                <c:pt idx="1906">
                  <c:v>7.9416666666666682</c:v>
                </c:pt>
                <c:pt idx="1907">
                  <c:v>7.9458333333333346</c:v>
                </c:pt>
                <c:pt idx="1908">
                  <c:v>7.95</c:v>
                </c:pt>
                <c:pt idx="1909">
                  <c:v>7.9541666666666666</c:v>
                </c:pt>
                <c:pt idx="1910">
                  <c:v>7.958333333333333</c:v>
                </c:pt>
                <c:pt idx="1911">
                  <c:v>7.9624999999999986</c:v>
                </c:pt>
                <c:pt idx="1912">
                  <c:v>7.9666666666666668</c:v>
                </c:pt>
                <c:pt idx="1913">
                  <c:v>7.970833333333335</c:v>
                </c:pt>
                <c:pt idx="1914">
                  <c:v>7.9749999999999996</c:v>
                </c:pt>
                <c:pt idx="1915">
                  <c:v>7.979166666666667</c:v>
                </c:pt>
                <c:pt idx="1916">
                  <c:v>7.9833333333333361</c:v>
                </c:pt>
                <c:pt idx="1917">
                  <c:v>7.9874999999999998</c:v>
                </c:pt>
                <c:pt idx="1918">
                  <c:v>7.9916666666666671</c:v>
                </c:pt>
                <c:pt idx="1919">
                  <c:v>7.9958333333333353</c:v>
                </c:pt>
                <c:pt idx="1920">
                  <c:v>8</c:v>
                </c:pt>
                <c:pt idx="1921">
                  <c:v>8.0041666666666664</c:v>
                </c:pt>
                <c:pt idx="1922">
                  <c:v>8.0083333333333329</c:v>
                </c:pt>
                <c:pt idx="1923">
                  <c:v>8.0125000000000028</c:v>
                </c:pt>
                <c:pt idx="1924">
                  <c:v>8.0166666666666693</c:v>
                </c:pt>
                <c:pt idx="1925">
                  <c:v>8.0208333333333357</c:v>
                </c:pt>
                <c:pt idx="1926">
                  <c:v>8.0250000000000004</c:v>
                </c:pt>
                <c:pt idx="1927">
                  <c:v>8.0291666666666668</c:v>
                </c:pt>
                <c:pt idx="1928">
                  <c:v>8.0333333333333332</c:v>
                </c:pt>
                <c:pt idx="1929">
                  <c:v>8.0375000000000014</c:v>
                </c:pt>
                <c:pt idx="1930">
                  <c:v>8.0416666666666661</c:v>
                </c:pt>
                <c:pt idx="1931">
                  <c:v>8.0458333333333325</c:v>
                </c:pt>
                <c:pt idx="1932">
                  <c:v>8.0500000000000007</c:v>
                </c:pt>
                <c:pt idx="1933">
                  <c:v>8.0541666666666707</c:v>
                </c:pt>
                <c:pt idx="1934">
                  <c:v>8.0583333333333336</c:v>
                </c:pt>
                <c:pt idx="1935">
                  <c:v>8.0625</c:v>
                </c:pt>
                <c:pt idx="1936">
                  <c:v>8.06666666666667</c:v>
                </c:pt>
                <c:pt idx="1937">
                  <c:v>8.0708333333333346</c:v>
                </c:pt>
                <c:pt idx="1938">
                  <c:v>8.0749999999999993</c:v>
                </c:pt>
                <c:pt idx="1939">
                  <c:v>8.0791666666666693</c:v>
                </c:pt>
                <c:pt idx="1940">
                  <c:v>8.0833333333333357</c:v>
                </c:pt>
                <c:pt idx="1941">
                  <c:v>8.0875000000000004</c:v>
                </c:pt>
                <c:pt idx="1942">
                  <c:v>8.0916666666666668</c:v>
                </c:pt>
                <c:pt idx="1943">
                  <c:v>8.0958333333333332</c:v>
                </c:pt>
                <c:pt idx="1944">
                  <c:v>8.1</c:v>
                </c:pt>
                <c:pt idx="1945">
                  <c:v>8.1041666666666661</c:v>
                </c:pt>
                <c:pt idx="1946">
                  <c:v>8.1083333333333307</c:v>
                </c:pt>
                <c:pt idx="1947">
                  <c:v>8.1125000000000007</c:v>
                </c:pt>
                <c:pt idx="1948">
                  <c:v>8.1166666666666707</c:v>
                </c:pt>
                <c:pt idx="1949">
                  <c:v>8.1208333333333336</c:v>
                </c:pt>
                <c:pt idx="1950">
                  <c:v>8.125</c:v>
                </c:pt>
                <c:pt idx="1951">
                  <c:v>8.1291666666666664</c:v>
                </c:pt>
                <c:pt idx="1952">
                  <c:v>8.1333333333333329</c:v>
                </c:pt>
                <c:pt idx="1953">
                  <c:v>8.1375000000000011</c:v>
                </c:pt>
                <c:pt idx="1954">
                  <c:v>8.1416666666666675</c:v>
                </c:pt>
                <c:pt idx="1955">
                  <c:v>8.1458333333333357</c:v>
                </c:pt>
                <c:pt idx="1956">
                  <c:v>8.15</c:v>
                </c:pt>
                <c:pt idx="1957">
                  <c:v>8.1541666666666668</c:v>
                </c:pt>
                <c:pt idx="1958">
                  <c:v>8.1583333333333332</c:v>
                </c:pt>
                <c:pt idx="1959">
                  <c:v>8.1625000000000032</c:v>
                </c:pt>
                <c:pt idx="1960">
                  <c:v>8.1666666666666696</c:v>
                </c:pt>
                <c:pt idx="1961">
                  <c:v>8.1708333333333325</c:v>
                </c:pt>
                <c:pt idx="1962">
                  <c:v>8.1750000000000007</c:v>
                </c:pt>
                <c:pt idx="1963">
                  <c:v>8.1791666666666707</c:v>
                </c:pt>
                <c:pt idx="1964">
                  <c:v>8.1833333333333336</c:v>
                </c:pt>
                <c:pt idx="1965">
                  <c:v>8.1875</c:v>
                </c:pt>
                <c:pt idx="1966">
                  <c:v>8.1916666666666664</c:v>
                </c:pt>
                <c:pt idx="1967">
                  <c:v>8.1958333333333346</c:v>
                </c:pt>
                <c:pt idx="1968">
                  <c:v>8.2000000000000011</c:v>
                </c:pt>
                <c:pt idx="1969">
                  <c:v>8.2041666666666675</c:v>
                </c:pt>
                <c:pt idx="1970">
                  <c:v>8.2083333333333321</c:v>
                </c:pt>
                <c:pt idx="1971">
                  <c:v>8.2125000000000004</c:v>
                </c:pt>
                <c:pt idx="1972">
                  <c:v>8.2166666666666668</c:v>
                </c:pt>
                <c:pt idx="1973">
                  <c:v>8.2208333333333332</c:v>
                </c:pt>
                <c:pt idx="1974">
                  <c:v>8.2249999999999996</c:v>
                </c:pt>
                <c:pt idx="1975">
                  <c:v>8.2291666666666661</c:v>
                </c:pt>
                <c:pt idx="1976">
                  <c:v>8.2333333333333307</c:v>
                </c:pt>
                <c:pt idx="1977">
                  <c:v>8.2375000000000007</c:v>
                </c:pt>
                <c:pt idx="1978">
                  <c:v>8.2416666666666671</c:v>
                </c:pt>
                <c:pt idx="1979">
                  <c:v>8.2458333333333336</c:v>
                </c:pt>
                <c:pt idx="1980">
                  <c:v>8.25</c:v>
                </c:pt>
                <c:pt idx="1981">
                  <c:v>8.2541666666666664</c:v>
                </c:pt>
                <c:pt idx="1982">
                  <c:v>8.2583333333333329</c:v>
                </c:pt>
                <c:pt idx="1983">
                  <c:v>8.2625000000000028</c:v>
                </c:pt>
                <c:pt idx="1984">
                  <c:v>8.2666666666666693</c:v>
                </c:pt>
                <c:pt idx="1985">
                  <c:v>8.2708333333333357</c:v>
                </c:pt>
                <c:pt idx="1986">
                  <c:v>8.2750000000000004</c:v>
                </c:pt>
                <c:pt idx="1987">
                  <c:v>8.2791666666666668</c:v>
                </c:pt>
                <c:pt idx="1988">
                  <c:v>8.2833333333333332</c:v>
                </c:pt>
                <c:pt idx="1989">
                  <c:v>8.2875000000000014</c:v>
                </c:pt>
                <c:pt idx="1990">
                  <c:v>8.2916666666666661</c:v>
                </c:pt>
                <c:pt idx="1991">
                  <c:v>8.2958333333333325</c:v>
                </c:pt>
                <c:pt idx="1992">
                  <c:v>8.3000000000000007</c:v>
                </c:pt>
                <c:pt idx="1993">
                  <c:v>8.3041666666666707</c:v>
                </c:pt>
                <c:pt idx="1994">
                  <c:v>8.3083333333333336</c:v>
                </c:pt>
                <c:pt idx="1995">
                  <c:v>8.3125</c:v>
                </c:pt>
                <c:pt idx="1996">
                  <c:v>8.31666666666667</c:v>
                </c:pt>
                <c:pt idx="1997">
                  <c:v>8.3208333333333346</c:v>
                </c:pt>
                <c:pt idx="1998">
                  <c:v>8.3249999999999993</c:v>
                </c:pt>
                <c:pt idx="1999">
                  <c:v>8.3291666666666693</c:v>
                </c:pt>
                <c:pt idx="2000">
                  <c:v>8.3333333333333357</c:v>
                </c:pt>
                <c:pt idx="2001">
                  <c:v>8.3375000000000004</c:v>
                </c:pt>
                <c:pt idx="2002">
                  <c:v>8.3416666666666668</c:v>
                </c:pt>
                <c:pt idx="2003">
                  <c:v>8.3458333333333332</c:v>
                </c:pt>
                <c:pt idx="2004">
                  <c:v>8.35</c:v>
                </c:pt>
                <c:pt idx="2005">
                  <c:v>8.3541666666666696</c:v>
                </c:pt>
                <c:pt idx="2006">
                  <c:v>8.3583333333333325</c:v>
                </c:pt>
                <c:pt idx="2007">
                  <c:v>8.3625000000000007</c:v>
                </c:pt>
                <c:pt idx="2008">
                  <c:v>8.3666666666666707</c:v>
                </c:pt>
                <c:pt idx="2009">
                  <c:v>8.3708333333333371</c:v>
                </c:pt>
                <c:pt idx="2010">
                  <c:v>8.375</c:v>
                </c:pt>
                <c:pt idx="2011">
                  <c:v>8.37916666666667</c:v>
                </c:pt>
                <c:pt idx="2012">
                  <c:v>8.3833333333333346</c:v>
                </c:pt>
                <c:pt idx="2013">
                  <c:v>8.3875000000000028</c:v>
                </c:pt>
                <c:pt idx="2014">
                  <c:v>8.3916666666666693</c:v>
                </c:pt>
                <c:pt idx="2015">
                  <c:v>8.3958333333333393</c:v>
                </c:pt>
                <c:pt idx="2016">
                  <c:v>8.4</c:v>
                </c:pt>
                <c:pt idx="2017">
                  <c:v>8.4041666666666668</c:v>
                </c:pt>
                <c:pt idx="2018">
                  <c:v>8.4083333333333332</c:v>
                </c:pt>
                <c:pt idx="2019">
                  <c:v>8.4125000000000032</c:v>
                </c:pt>
                <c:pt idx="2020">
                  <c:v>8.4166666666666696</c:v>
                </c:pt>
                <c:pt idx="2021">
                  <c:v>8.4208333333333325</c:v>
                </c:pt>
                <c:pt idx="2022">
                  <c:v>8.4250000000000007</c:v>
                </c:pt>
                <c:pt idx="2023">
                  <c:v>8.4291666666666707</c:v>
                </c:pt>
                <c:pt idx="2024">
                  <c:v>8.4333333333333336</c:v>
                </c:pt>
                <c:pt idx="2025">
                  <c:v>8.4375</c:v>
                </c:pt>
                <c:pt idx="2026">
                  <c:v>8.4416666666666664</c:v>
                </c:pt>
                <c:pt idx="2027">
                  <c:v>8.4458333333333346</c:v>
                </c:pt>
                <c:pt idx="2028">
                  <c:v>8.4499999999999993</c:v>
                </c:pt>
                <c:pt idx="2029">
                  <c:v>8.4541666666666693</c:v>
                </c:pt>
                <c:pt idx="2030">
                  <c:v>8.4583333333333357</c:v>
                </c:pt>
                <c:pt idx="2031">
                  <c:v>8.4625000000000004</c:v>
                </c:pt>
                <c:pt idx="2032">
                  <c:v>8.4666666666666703</c:v>
                </c:pt>
                <c:pt idx="2033">
                  <c:v>8.4708333333333332</c:v>
                </c:pt>
                <c:pt idx="2034">
                  <c:v>8.4749999999999996</c:v>
                </c:pt>
                <c:pt idx="2035">
                  <c:v>8.4791666666666696</c:v>
                </c:pt>
                <c:pt idx="2036">
                  <c:v>8.4833333333333325</c:v>
                </c:pt>
                <c:pt idx="2037">
                  <c:v>8.4875000000000007</c:v>
                </c:pt>
                <c:pt idx="2038">
                  <c:v>8.4916666666666707</c:v>
                </c:pt>
                <c:pt idx="2039">
                  <c:v>8.4958333333333371</c:v>
                </c:pt>
                <c:pt idx="2040">
                  <c:v>8.5</c:v>
                </c:pt>
                <c:pt idx="2041">
                  <c:v>8.5041666666666664</c:v>
                </c:pt>
                <c:pt idx="2042">
                  <c:v>8.5083333333333329</c:v>
                </c:pt>
                <c:pt idx="2043">
                  <c:v>8.5125000000000028</c:v>
                </c:pt>
                <c:pt idx="2044">
                  <c:v>8.5166666666666693</c:v>
                </c:pt>
                <c:pt idx="2045">
                  <c:v>8.5208333333333357</c:v>
                </c:pt>
                <c:pt idx="2046">
                  <c:v>8.5250000000000004</c:v>
                </c:pt>
                <c:pt idx="2047">
                  <c:v>8.5291666666666668</c:v>
                </c:pt>
                <c:pt idx="2048">
                  <c:v>8.5333333333333332</c:v>
                </c:pt>
                <c:pt idx="2049">
                  <c:v>8.5375000000000014</c:v>
                </c:pt>
                <c:pt idx="2050">
                  <c:v>8.5416666666666661</c:v>
                </c:pt>
                <c:pt idx="2051">
                  <c:v>8.5458333333333325</c:v>
                </c:pt>
                <c:pt idx="2052">
                  <c:v>8.5500000000000007</c:v>
                </c:pt>
                <c:pt idx="2053">
                  <c:v>8.5541666666666707</c:v>
                </c:pt>
                <c:pt idx="2054">
                  <c:v>8.5583333333333336</c:v>
                </c:pt>
                <c:pt idx="2055">
                  <c:v>8.5625</c:v>
                </c:pt>
                <c:pt idx="2056">
                  <c:v>8.56666666666667</c:v>
                </c:pt>
                <c:pt idx="2057">
                  <c:v>8.5708333333333346</c:v>
                </c:pt>
                <c:pt idx="2058">
                  <c:v>8.5749999999999993</c:v>
                </c:pt>
                <c:pt idx="2059">
                  <c:v>8.5791666666666693</c:v>
                </c:pt>
                <c:pt idx="2060">
                  <c:v>8.5833333333333357</c:v>
                </c:pt>
                <c:pt idx="2061">
                  <c:v>8.5875000000000004</c:v>
                </c:pt>
                <c:pt idx="2062">
                  <c:v>8.5916666666666668</c:v>
                </c:pt>
                <c:pt idx="2063">
                  <c:v>8.5958333333333332</c:v>
                </c:pt>
                <c:pt idx="2064">
                  <c:v>8.6</c:v>
                </c:pt>
                <c:pt idx="2065">
                  <c:v>8.6041666666666643</c:v>
                </c:pt>
                <c:pt idx="2066">
                  <c:v>8.6083333333333307</c:v>
                </c:pt>
                <c:pt idx="2067">
                  <c:v>8.6125000000000007</c:v>
                </c:pt>
                <c:pt idx="2068">
                  <c:v>8.6166666666666707</c:v>
                </c:pt>
                <c:pt idx="2069">
                  <c:v>8.6208333333333336</c:v>
                </c:pt>
                <c:pt idx="2070">
                  <c:v>8.625</c:v>
                </c:pt>
                <c:pt idx="2071">
                  <c:v>8.6291666666666664</c:v>
                </c:pt>
                <c:pt idx="2072">
                  <c:v>8.6333333333333329</c:v>
                </c:pt>
                <c:pt idx="2073">
                  <c:v>8.6375000000000011</c:v>
                </c:pt>
                <c:pt idx="2074">
                  <c:v>8.6416666666666675</c:v>
                </c:pt>
                <c:pt idx="2075">
                  <c:v>8.6458333333333357</c:v>
                </c:pt>
                <c:pt idx="2076">
                  <c:v>8.65</c:v>
                </c:pt>
                <c:pt idx="2077">
                  <c:v>8.6541666666666668</c:v>
                </c:pt>
                <c:pt idx="2078">
                  <c:v>8.6583333333333332</c:v>
                </c:pt>
                <c:pt idx="2079">
                  <c:v>8.6625000000000032</c:v>
                </c:pt>
                <c:pt idx="2080">
                  <c:v>8.6666666666666696</c:v>
                </c:pt>
                <c:pt idx="2081">
                  <c:v>8.6708333333333325</c:v>
                </c:pt>
                <c:pt idx="2082">
                  <c:v>8.6750000000000007</c:v>
                </c:pt>
                <c:pt idx="2083">
                  <c:v>8.6791666666666707</c:v>
                </c:pt>
                <c:pt idx="2084">
                  <c:v>8.6833333333333336</c:v>
                </c:pt>
                <c:pt idx="2085">
                  <c:v>8.6875</c:v>
                </c:pt>
                <c:pt idx="2086">
                  <c:v>8.6916666666666664</c:v>
                </c:pt>
                <c:pt idx="2087">
                  <c:v>8.6958333333333346</c:v>
                </c:pt>
                <c:pt idx="2088">
                  <c:v>8.7000000000000011</c:v>
                </c:pt>
                <c:pt idx="2089">
                  <c:v>8.7041666666666675</c:v>
                </c:pt>
                <c:pt idx="2090">
                  <c:v>8.7083333333333321</c:v>
                </c:pt>
                <c:pt idx="2091">
                  <c:v>8.7125000000000004</c:v>
                </c:pt>
                <c:pt idx="2092">
                  <c:v>8.7166666666666668</c:v>
                </c:pt>
                <c:pt idx="2093">
                  <c:v>8.7208333333333332</c:v>
                </c:pt>
                <c:pt idx="2094">
                  <c:v>8.7249999999999996</c:v>
                </c:pt>
                <c:pt idx="2095">
                  <c:v>8.7291666666666661</c:v>
                </c:pt>
                <c:pt idx="2096">
                  <c:v>8.7333333333333307</c:v>
                </c:pt>
                <c:pt idx="2097">
                  <c:v>8.7375000000000007</c:v>
                </c:pt>
                <c:pt idx="2098">
                  <c:v>8.7416666666666671</c:v>
                </c:pt>
                <c:pt idx="2099">
                  <c:v>8.7458333333333336</c:v>
                </c:pt>
                <c:pt idx="2100">
                  <c:v>8.75</c:v>
                </c:pt>
                <c:pt idx="2101">
                  <c:v>8.7541666666666664</c:v>
                </c:pt>
                <c:pt idx="2102">
                  <c:v>8.7583333333333329</c:v>
                </c:pt>
                <c:pt idx="2103">
                  <c:v>8.7625000000000028</c:v>
                </c:pt>
                <c:pt idx="2104">
                  <c:v>8.7666666666666693</c:v>
                </c:pt>
                <c:pt idx="2105">
                  <c:v>8.7708333333333357</c:v>
                </c:pt>
                <c:pt idx="2106">
                  <c:v>8.7750000000000004</c:v>
                </c:pt>
                <c:pt idx="2107">
                  <c:v>8.7791666666666668</c:v>
                </c:pt>
                <c:pt idx="2108">
                  <c:v>8.7833333333333332</c:v>
                </c:pt>
                <c:pt idx="2109">
                  <c:v>8.7875000000000014</c:v>
                </c:pt>
                <c:pt idx="2110">
                  <c:v>8.7916666666666643</c:v>
                </c:pt>
                <c:pt idx="2111">
                  <c:v>8.7958333333333325</c:v>
                </c:pt>
                <c:pt idx="2112">
                  <c:v>8.8000000000000007</c:v>
                </c:pt>
                <c:pt idx="2113">
                  <c:v>8.8041666666666707</c:v>
                </c:pt>
                <c:pt idx="2114">
                  <c:v>8.8083333333333336</c:v>
                </c:pt>
                <c:pt idx="2115">
                  <c:v>8.8125</c:v>
                </c:pt>
                <c:pt idx="2116">
                  <c:v>8.81666666666667</c:v>
                </c:pt>
                <c:pt idx="2117">
                  <c:v>8.8208333333333346</c:v>
                </c:pt>
                <c:pt idx="2118">
                  <c:v>8.8249999999999993</c:v>
                </c:pt>
                <c:pt idx="2119">
                  <c:v>8.8291666666666693</c:v>
                </c:pt>
                <c:pt idx="2120">
                  <c:v>8.8333333333333357</c:v>
                </c:pt>
                <c:pt idx="2121">
                  <c:v>8.8375000000000004</c:v>
                </c:pt>
                <c:pt idx="2122">
                  <c:v>8.8416666666666668</c:v>
                </c:pt>
                <c:pt idx="2123">
                  <c:v>8.8458333333333332</c:v>
                </c:pt>
                <c:pt idx="2124">
                  <c:v>8.85</c:v>
                </c:pt>
                <c:pt idx="2125">
                  <c:v>8.8541666666666696</c:v>
                </c:pt>
                <c:pt idx="2126">
                  <c:v>8.8583333333333325</c:v>
                </c:pt>
                <c:pt idx="2127">
                  <c:v>8.8625000000000007</c:v>
                </c:pt>
                <c:pt idx="2128">
                  <c:v>8.8666666666666707</c:v>
                </c:pt>
                <c:pt idx="2129">
                  <c:v>8.8708333333333371</c:v>
                </c:pt>
                <c:pt idx="2130">
                  <c:v>8.875</c:v>
                </c:pt>
                <c:pt idx="2131">
                  <c:v>8.87916666666667</c:v>
                </c:pt>
                <c:pt idx="2132">
                  <c:v>8.8833333333333346</c:v>
                </c:pt>
                <c:pt idx="2133">
                  <c:v>8.8875000000000028</c:v>
                </c:pt>
                <c:pt idx="2134">
                  <c:v>8.8916666666666693</c:v>
                </c:pt>
                <c:pt idx="2135">
                  <c:v>8.8958333333333393</c:v>
                </c:pt>
                <c:pt idx="2136">
                  <c:v>8.9</c:v>
                </c:pt>
                <c:pt idx="2137">
                  <c:v>8.9041666666666668</c:v>
                </c:pt>
                <c:pt idx="2138">
                  <c:v>8.9083333333333332</c:v>
                </c:pt>
                <c:pt idx="2139">
                  <c:v>8.9125000000000032</c:v>
                </c:pt>
                <c:pt idx="2140">
                  <c:v>8.9166666666666696</c:v>
                </c:pt>
                <c:pt idx="2141">
                  <c:v>8.9208333333333325</c:v>
                </c:pt>
                <c:pt idx="2142">
                  <c:v>8.9250000000000007</c:v>
                </c:pt>
                <c:pt idx="2143">
                  <c:v>8.9291666666666707</c:v>
                </c:pt>
                <c:pt idx="2144">
                  <c:v>8.9333333333333336</c:v>
                </c:pt>
                <c:pt idx="2145">
                  <c:v>8.9375</c:v>
                </c:pt>
                <c:pt idx="2146">
                  <c:v>8.9416666666666664</c:v>
                </c:pt>
                <c:pt idx="2147">
                  <c:v>8.9458333333333346</c:v>
                </c:pt>
                <c:pt idx="2148">
                  <c:v>8.9499999999999993</c:v>
                </c:pt>
                <c:pt idx="2149">
                  <c:v>8.9541666666666693</c:v>
                </c:pt>
                <c:pt idx="2150">
                  <c:v>8.9583333333333357</c:v>
                </c:pt>
                <c:pt idx="2151">
                  <c:v>8.9625000000000004</c:v>
                </c:pt>
                <c:pt idx="2152">
                  <c:v>8.9666666666666703</c:v>
                </c:pt>
                <c:pt idx="2153">
                  <c:v>8.9708333333333332</c:v>
                </c:pt>
                <c:pt idx="2154">
                  <c:v>8.9749999999999996</c:v>
                </c:pt>
                <c:pt idx="2155">
                  <c:v>8.9791666666666696</c:v>
                </c:pt>
                <c:pt idx="2156">
                  <c:v>8.9833333333333325</c:v>
                </c:pt>
                <c:pt idx="2157">
                  <c:v>8.9875000000000007</c:v>
                </c:pt>
                <c:pt idx="2158">
                  <c:v>8.9916666666666707</c:v>
                </c:pt>
                <c:pt idx="2159">
                  <c:v>8.9958333333333371</c:v>
                </c:pt>
                <c:pt idx="2160">
                  <c:v>9</c:v>
                </c:pt>
                <c:pt idx="2161">
                  <c:v>9.0041666666666664</c:v>
                </c:pt>
                <c:pt idx="2162">
                  <c:v>9.0083333333333329</c:v>
                </c:pt>
                <c:pt idx="2163">
                  <c:v>9.0125000000000028</c:v>
                </c:pt>
                <c:pt idx="2164">
                  <c:v>9.0166666666666693</c:v>
                </c:pt>
                <c:pt idx="2165">
                  <c:v>9.0208333333333357</c:v>
                </c:pt>
                <c:pt idx="2166">
                  <c:v>9.0250000000000004</c:v>
                </c:pt>
                <c:pt idx="2167">
                  <c:v>9.0291666666666668</c:v>
                </c:pt>
                <c:pt idx="2168">
                  <c:v>9.0333333333333332</c:v>
                </c:pt>
                <c:pt idx="2169">
                  <c:v>9.0375000000000014</c:v>
                </c:pt>
                <c:pt idx="2170">
                  <c:v>9.0416666666666661</c:v>
                </c:pt>
                <c:pt idx="2171">
                  <c:v>9.0458333333333325</c:v>
                </c:pt>
                <c:pt idx="2172">
                  <c:v>9.0500000000000007</c:v>
                </c:pt>
                <c:pt idx="2173">
                  <c:v>9.0541666666666707</c:v>
                </c:pt>
                <c:pt idx="2174">
                  <c:v>9.0583333333333336</c:v>
                </c:pt>
                <c:pt idx="2175">
                  <c:v>9.0625</c:v>
                </c:pt>
                <c:pt idx="2176">
                  <c:v>9.06666666666667</c:v>
                </c:pt>
                <c:pt idx="2177">
                  <c:v>9.0708333333333346</c:v>
                </c:pt>
                <c:pt idx="2178">
                  <c:v>9.0749999999999993</c:v>
                </c:pt>
                <c:pt idx="2179">
                  <c:v>9.0791666666666693</c:v>
                </c:pt>
                <c:pt idx="2180">
                  <c:v>9.0833333333333357</c:v>
                </c:pt>
                <c:pt idx="2181">
                  <c:v>9.0875000000000004</c:v>
                </c:pt>
                <c:pt idx="2182">
                  <c:v>9.0916666666666668</c:v>
                </c:pt>
                <c:pt idx="2183">
                  <c:v>9.0958333333333332</c:v>
                </c:pt>
                <c:pt idx="2184">
                  <c:v>9.1</c:v>
                </c:pt>
                <c:pt idx="2185">
                  <c:v>9.1041666666666661</c:v>
                </c:pt>
                <c:pt idx="2186">
                  <c:v>9.1083333333333307</c:v>
                </c:pt>
                <c:pt idx="2187">
                  <c:v>9.1125000000000007</c:v>
                </c:pt>
                <c:pt idx="2188">
                  <c:v>9.1166666666666707</c:v>
                </c:pt>
                <c:pt idx="2189">
                  <c:v>9.1208333333333336</c:v>
                </c:pt>
                <c:pt idx="2190">
                  <c:v>9.125</c:v>
                </c:pt>
                <c:pt idx="2191">
                  <c:v>9.1291666666666664</c:v>
                </c:pt>
                <c:pt idx="2192">
                  <c:v>9.1333333333333329</c:v>
                </c:pt>
                <c:pt idx="2193">
                  <c:v>9.1375000000000011</c:v>
                </c:pt>
                <c:pt idx="2194">
                  <c:v>9.1416666666666675</c:v>
                </c:pt>
                <c:pt idx="2195">
                  <c:v>9.1458333333333357</c:v>
                </c:pt>
                <c:pt idx="2196">
                  <c:v>9.15</c:v>
                </c:pt>
                <c:pt idx="2197">
                  <c:v>9.1541666666666668</c:v>
                </c:pt>
                <c:pt idx="2198">
                  <c:v>9.1583333333333332</c:v>
                </c:pt>
                <c:pt idx="2199">
                  <c:v>9.1625000000000032</c:v>
                </c:pt>
                <c:pt idx="2200">
                  <c:v>9.1666666666666696</c:v>
                </c:pt>
                <c:pt idx="2201">
                  <c:v>9.1708333333333325</c:v>
                </c:pt>
                <c:pt idx="2202">
                  <c:v>9.1750000000000007</c:v>
                </c:pt>
                <c:pt idx="2203">
                  <c:v>9.1791666666666707</c:v>
                </c:pt>
                <c:pt idx="2204">
                  <c:v>9.1833333333333336</c:v>
                </c:pt>
                <c:pt idx="2205">
                  <c:v>9.1875</c:v>
                </c:pt>
                <c:pt idx="2206">
                  <c:v>9.1916666666666664</c:v>
                </c:pt>
                <c:pt idx="2207">
                  <c:v>9.1958333333333346</c:v>
                </c:pt>
                <c:pt idx="2208">
                  <c:v>9.2000000000000011</c:v>
                </c:pt>
                <c:pt idx="2209">
                  <c:v>9.2041666666666675</c:v>
                </c:pt>
                <c:pt idx="2210">
                  <c:v>9.2083333333333321</c:v>
                </c:pt>
                <c:pt idx="2211">
                  <c:v>9.2125000000000004</c:v>
                </c:pt>
                <c:pt idx="2212">
                  <c:v>9.2166666666666668</c:v>
                </c:pt>
                <c:pt idx="2213">
                  <c:v>9.2208333333333332</c:v>
                </c:pt>
                <c:pt idx="2214">
                  <c:v>9.2249999999999996</c:v>
                </c:pt>
                <c:pt idx="2215">
                  <c:v>9.2291666666666661</c:v>
                </c:pt>
                <c:pt idx="2216">
                  <c:v>9.2333333333333307</c:v>
                </c:pt>
                <c:pt idx="2217">
                  <c:v>9.2375000000000007</c:v>
                </c:pt>
                <c:pt idx="2218">
                  <c:v>9.2416666666666671</c:v>
                </c:pt>
                <c:pt idx="2219">
                  <c:v>9.2458333333333336</c:v>
                </c:pt>
                <c:pt idx="2220">
                  <c:v>9.25</c:v>
                </c:pt>
                <c:pt idx="2221">
                  <c:v>9.2541666666666664</c:v>
                </c:pt>
                <c:pt idx="2222">
                  <c:v>9.2583333333333329</c:v>
                </c:pt>
                <c:pt idx="2223">
                  <c:v>9.2625000000000028</c:v>
                </c:pt>
                <c:pt idx="2224">
                  <c:v>9.2666666666666693</c:v>
                </c:pt>
                <c:pt idx="2225">
                  <c:v>9.2708333333333357</c:v>
                </c:pt>
                <c:pt idx="2226">
                  <c:v>9.2750000000000004</c:v>
                </c:pt>
                <c:pt idx="2227">
                  <c:v>9.2791666666666668</c:v>
                </c:pt>
                <c:pt idx="2228">
                  <c:v>9.2833333333333332</c:v>
                </c:pt>
                <c:pt idx="2229">
                  <c:v>9.2875000000000014</c:v>
                </c:pt>
                <c:pt idx="2230">
                  <c:v>9.2916666666666661</c:v>
                </c:pt>
                <c:pt idx="2231">
                  <c:v>9.2958333333333325</c:v>
                </c:pt>
                <c:pt idx="2232">
                  <c:v>9.3000000000000007</c:v>
                </c:pt>
                <c:pt idx="2233">
                  <c:v>9.3041666666666707</c:v>
                </c:pt>
                <c:pt idx="2234">
                  <c:v>9.3083333333333336</c:v>
                </c:pt>
                <c:pt idx="2235">
                  <c:v>9.3125</c:v>
                </c:pt>
                <c:pt idx="2236">
                  <c:v>9.31666666666667</c:v>
                </c:pt>
                <c:pt idx="2237">
                  <c:v>9.3208333333333346</c:v>
                </c:pt>
                <c:pt idx="2238">
                  <c:v>9.3249999999999993</c:v>
                </c:pt>
                <c:pt idx="2239">
                  <c:v>9.3291666666666693</c:v>
                </c:pt>
                <c:pt idx="2240">
                  <c:v>9.3333333333333357</c:v>
                </c:pt>
                <c:pt idx="2241">
                  <c:v>9.3375000000000004</c:v>
                </c:pt>
                <c:pt idx="2242">
                  <c:v>9.3416666666666668</c:v>
                </c:pt>
                <c:pt idx="2243">
                  <c:v>9.3458333333333332</c:v>
                </c:pt>
                <c:pt idx="2244">
                  <c:v>9.35</c:v>
                </c:pt>
                <c:pt idx="2245">
                  <c:v>9.3541666666666696</c:v>
                </c:pt>
                <c:pt idx="2246">
                  <c:v>9.3583333333333325</c:v>
                </c:pt>
                <c:pt idx="2247">
                  <c:v>9.3625000000000007</c:v>
                </c:pt>
                <c:pt idx="2248">
                  <c:v>9.3666666666666707</c:v>
                </c:pt>
                <c:pt idx="2249">
                  <c:v>9.3708333333333371</c:v>
                </c:pt>
                <c:pt idx="2250">
                  <c:v>9.375</c:v>
                </c:pt>
                <c:pt idx="2251">
                  <c:v>9.37916666666667</c:v>
                </c:pt>
                <c:pt idx="2252">
                  <c:v>9.3833333333333346</c:v>
                </c:pt>
                <c:pt idx="2253">
                  <c:v>9.3875000000000028</c:v>
                </c:pt>
                <c:pt idx="2254">
                  <c:v>9.3916666666666693</c:v>
                </c:pt>
                <c:pt idx="2255">
                  <c:v>9.3958333333333393</c:v>
                </c:pt>
                <c:pt idx="2256">
                  <c:v>9.4</c:v>
                </c:pt>
                <c:pt idx="2257">
                  <c:v>9.4041666666666668</c:v>
                </c:pt>
                <c:pt idx="2258">
                  <c:v>9.4083333333333332</c:v>
                </c:pt>
                <c:pt idx="2259">
                  <c:v>9.4125000000000032</c:v>
                </c:pt>
                <c:pt idx="2260">
                  <c:v>9.4166666666666696</c:v>
                </c:pt>
                <c:pt idx="2261">
                  <c:v>9.4208333333333325</c:v>
                </c:pt>
                <c:pt idx="2262">
                  <c:v>9.4250000000000007</c:v>
                </c:pt>
                <c:pt idx="2263">
                  <c:v>9.4291666666666707</c:v>
                </c:pt>
                <c:pt idx="2264">
                  <c:v>9.4333333333333336</c:v>
                </c:pt>
                <c:pt idx="2265">
                  <c:v>9.4375</c:v>
                </c:pt>
                <c:pt idx="2266">
                  <c:v>9.4416666666666664</c:v>
                </c:pt>
                <c:pt idx="2267">
                  <c:v>9.4458333333333346</c:v>
                </c:pt>
                <c:pt idx="2268">
                  <c:v>9.4499999999999993</c:v>
                </c:pt>
                <c:pt idx="2269">
                  <c:v>9.4541666666666693</c:v>
                </c:pt>
                <c:pt idx="2270">
                  <c:v>9.4583333333333357</c:v>
                </c:pt>
                <c:pt idx="2271">
                  <c:v>9.4625000000000004</c:v>
                </c:pt>
                <c:pt idx="2272">
                  <c:v>9.4666666666666703</c:v>
                </c:pt>
                <c:pt idx="2273">
                  <c:v>9.4708333333333332</c:v>
                </c:pt>
                <c:pt idx="2274">
                  <c:v>9.4749999999999996</c:v>
                </c:pt>
                <c:pt idx="2275">
                  <c:v>9.4791666666666696</c:v>
                </c:pt>
                <c:pt idx="2276">
                  <c:v>9.4833333333333325</c:v>
                </c:pt>
                <c:pt idx="2277">
                  <c:v>9.4875000000000007</c:v>
                </c:pt>
                <c:pt idx="2278">
                  <c:v>9.4916666666666707</c:v>
                </c:pt>
                <c:pt idx="2279">
                  <c:v>9.4958333333333371</c:v>
                </c:pt>
                <c:pt idx="2280">
                  <c:v>9.5</c:v>
                </c:pt>
                <c:pt idx="2281">
                  <c:v>9.5041666666666664</c:v>
                </c:pt>
                <c:pt idx="2282">
                  <c:v>9.5083333333333329</c:v>
                </c:pt>
                <c:pt idx="2283">
                  <c:v>9.5125000000000028</c:v>
                </c:pt>
                <c:pt idx="2284">
                  <c:v>9.5166666666666693</c:v>
                </c:pt>
                <c:pt idx="2285">
                  <c:v>9.5208333333333357</c:v>
                </c:pt>
                <c:pt idx="2286">
                  <c:v>9.5250000000000004</c:v>
                </c:pt>
                <c:pt idx="2287">
                  <c:v>9.5291666666666668</c:v>
                </c:pt>
                <c:pt idx="2288">
                  <c:v>9.5333333333333332</c:v>
                </c:pt>
                <c:pt idx="2289">
                  <c:v>9.5375000000000014</c:v>
                </c:pt>
                <c:pt idx="2290">
                  <c:v>9.5416666666666661</c:v>
                </c:pt>
                <c:pt idx="2291">
                  <c:v>9.5458333333333325</c:v>
                </c:pt>
                <c:pt idx="2292">
                  <c:v>9.5500000000000007</c:v>
                </c:pt>
                <c:pt idx="2293">
                  <c:v>9.5541666666666707</c:v>
                </c:pt>
                <c:pt idx="2294">
                  <c:v>9.5583333333333336</c:v>
                </c:pt>
                <c:pt idx="2295">
                  <c:v>9.5625</c:v>
                </c:pt>
                <c:pt idx="2296">
                  <c:v>9.56666666666667</c:v>
                </c:pt>
                <c:pt idx="2297">
                  <c:v>9.5708333333333346</c:v>
                </c:pt>
                <c:pt idx="2298">
                  <c:v>9.5749999999999993</c:v>
                </c:pt>
                <c:pt idx="2299">
                  <c:v>9.5791666666666693</c:v>
                </c:pt>
                <c:pt idx="2300">
                  <c:v>9.5833333333333357</c:v>
                </c:pt>
                <c:pt idx="2301">
                  <c:v>9.5875000000000004</c:v>
                </c:pt>
                <c:pt idx="2302">
                  <c:v>9.5916666666666668</c:v>
                </c:pt>
                <c:pt idx="2303">
                  <c:v>9.5958333333333332</c:v>
                </c:pt>
                <c:pt idx="2304">
                  <c:v>9.6</c:v>
                </c:pt>
                <c:pt idx="2305">
                  <c:v>9.6041666666666643</c:v>
                </c:pt>
                <c:pt idx="2306">
                  <c:v>9.6083333333333307</c:v>
                </c:pt>
                <c:pt idx="2307">
                  <c:v>9.6125000000000007</c:v>
                </c:pt>
                <c:pt idx="2308">
                  <c:v>9.6166666666666707</c:v>
                </c:pt>
                <c:pt idx="2309">
                  <c:v>9.6208333333333336</c:v>
                </c:pt>
                <c:pt idx="2310">
                  <c:v>9.625</c:v>
                </c:pt>
                <c:pt idx="2311">
                  <c:v>9.6291666666666664</c:v>
                </c:pt>
                <c:pt idx="2312">
                  <c:v>9.6333333333333329</c:v>
                </c:pt>
                <c:pt idx="2313">
                  <c:v>9.6375000000000011</c:v>
                </c:pt>
                <c:pt idx="2314">
                  <c:v>9.6416666666666675</c:v>
                </c:pt>
                <c:pt idx="2315">
                  <c:v>9.6458333333333357</c:v>
                </c:pt>
                <c:pt idx="2316">
                  <c:v>9.65</c:v>
                </c:pt>
                <c:pt idx="2317">
                  <c:v>9.6541666666666668</c:v>
                </c:pt>
                <c:pt idx="2318">
                  <c:v>9.6583333333333332</c:v>
                </c:pt>
                <c:pt idx="2319">
                  <c:v>9.6625000000000032</c:v>
                </c:pt>
                <c:pt idx="2320">
                  <c:v>9.6666666666666696</c:v>
                </c:pt>
                <c:pt idx="2321">
                  <c:v>9.6708333333333325</c:v>
                </c:pt>
                <c:pt idx="2322">
                  <c:v>9.6750000000000007</c:v>
                </c:pt>
                <c:pt idx="2323">
                  <c:v>9.6791666666666707</c:v>
                </c:pt>
                <c:pt idx="2324">
                  <c:v>9.6833333333333336</c:v>
                </c:pt>
                <c:pt idx="2325">
                  <c:v>9.6875</c:v>
                </c:pt>
                <c:pt idx="2326">
                  <c:v>9.6916666666666664</c:v>
                </c:pt>
                <c:pt idx="2327">
                  <c:v>9.6958333333333346</c:v>
                </c:pt>
                <c:pt idx="2328">
                  <c:v>9.7000000000000011</c:v>
                </c:pt>
                <c:pt idx="2329">
                  <c:v>9.7041666666666675</c:v>
                </c:pt>
                <c:pt idx="2330">
                  <c:v>9.7083333333333321</c:v>
                </c:pt>
                <c:pt idx="2331">
                  <c:v>9.7125000000000004</c:v>
                </c:pt>
                <c:pt idx="2332">
                  <c:v>9.7166666666666668</c:v>
                </c:pt>
                <c:pt idx="2333">
                  <c:v>9.7208333333333332</c:v>
                </c:pt>
                <c:pt idx="2334">
                  <c:v>9.7249999999999996</c:v>
                </c:pt>
                <c:pt idx="2335">
                  <c:v>9.7291666666666661</c:v>
                </c:pt>
                <c:pt idx="2336">
                  <c:v>9.7333333333333307</c:v>
                </c:pt>
                <c:pt idx="2337">
                  <c:v>9.7375000000000007</c:v>
                </c:pt>
                <c:pt idx="2338">
                  <c:v>9.7416666666666671</c:v>
                </c:pt>
                <c:pt idx="2339">
                  <c:v>9.7458333333333336</c:v>
                </c:pt>
                <c:pt idx="2340">
                  <c:v>9.75</c:v>
                </c:pt>
                <c:pt idx="2341">
                  <c:v>9.7541666666666664</c:v>
                </c:pt>
                <c:pt idx="2342">
                  <c:v>9.7583333333333329</c:v>
                </c:pt>
                <c:pt idx="2343">
                  <c:v>9.7625000000000028</c:v>
                </c:pt>
                <c:pt idx="2344">
                  <c:v>9.7666666666666693</c:v>
                </c:pt>
                <c:pt idx="2345">
                  <c:v>9.7708333333333357</c:v>
                </c:pt>
                <c:pt idx="2346">
                  <c:v>9.7750000000000004</c:v>
                </c:pt>
                <c:pt idx="2347">
                  <c:v>9.7791666666666668</c:v>
                </c:pt>
                <c:pt idx="2348">
                  <c:v>9.7833333333333332</c:v>
                </c:pt>
                <c:pt idx="2349">
                  <c:v>9.7875000000000014</c:v>
                </c:pt>
                <c:pt idx="2350">
                  <c:v>9.7916666666666643</c:v>
                </c:pt>
                <c:pt idx="2351">
                  <c:v>9.7958333333333325</c:v>
                </c:pt>
                <c:pt idx="2352">
                  <c:v>9.8000000000000007</c:v>
                </c:pt>
                <c:pt idx="2353">
                  <c:v>9.8041666666666707</c:v>
                </c:pt>
                <c:pt idx="2354">
                  <c:v>9.8083333333333336</c:v>
                </c:pt>
                <c:pt idx="2355">
                  <c:v>9.8125</c:v>
                </c:pt>
                <c:pt idx="2356">
                  <c:v>9.81666666666667</c:v>
                </c:pt>
                <c:pt idx="2357">
                  <c:v>9.8208333333333346</c:v>
                </c:pt>
                <c:pt idx="2358">
                  <c:v>9.8249999999999993</c:v>
                </c:pt>
                <c:pt idx="2359">
                  <c:v>9.8291666666666693</c:v>
                </c:pt>
                <c:pt idx="2360">
                  <c:v>9.8333333333333357</c:v>
                </c:pt>
                <c:pt idx="2361">
                  <c:v>9.8375000000000004</c:v>
                </c:pt>
                <c:pt idx="2362">
                  <c:v>9.8416666666666668</c:v>
                </c:pt>
                <c:pt idx="2363">
                  <c:v>9.8458333333333332</c:v>
                </c:pt>
                <c:pt idx="2364">
                  <c:v>9.85</c:v>
                </c:pt>
                <c:pt idx="2365">
                  <c:v>9.8541666666666696</c:v>
                </c:pt>
                <c:pt idx="2366">
                  <c:v>9.8583333333333325</c:v>
                </c:pt>
                <c:pt idx="2367">
                  <c:v>9.8625000000000007</c:v>
                </c:pt>
                <c:pt idx="2368">
                  <c:v>9.8666666666666707</c:v>
                </c:pt>
                <c:pt idx="2369">
                  <c:v>9.8708333333333371</c:v>
                </c:pt>
                <c:pt idx="2370">
                  <c:v>9.875</c:v>
                </c:pt>
                <c:pt idx="2371">
                  <c:v>9.87916666666667</c:v>
                </c:pt>
                <c:pt idx="2372">
                  <c:v>9.8833333333333346</c:v>
                </c:pt>
                <c:pt idx="2373">
                  <c:v>9.8875000000000028</c:v>
                </c:pt>
                <c:pt idx="2374">
                  <c:v>9.8916666666666693</c:v>
                </c:pt>
                <c:pt idx="2375">
                  <c:v>9.8958333333333393</c:v>
                </c:pt>
                <c:pt idx="2376">
                  <c:v>9.9</c:v>
                </c:pt>
                <c:pt idx="2377">
                  <c:v>9.9041666666666668</c:v>
                </c:pt>
                <c:pt idx="2378">
                  <c:v>9.9083333333333332</c:v>
                </c:pt>
                <c:pt idx="2379">
                  <c:v>9.9125000000000032</c:v>
                </c:pt>
                <c:pt idx="2380">
                  <c:v>9.9166666666666696</c:v>
                </c:pt>
                <c:pt idx="2381">
                  <c:v>9.9208333333333325</c:v>
                </c:pt>
                <c:pt idx="2382">
                  <c:v>9.9250000000000007</c:v>
                </c:pt>
                <c:pt idx="2383">
                  <c:v>9.9291666666666707</c:v>
                </c:pt>
                <c:pt idx="2384">
                  <c:v>9.9333333333333336</c:v>
                </c:pt>
                <c:pt idx="2385">
                  <c:v>9.9375</c:v>
                </c:pt>
                <c:pt idx="2386">
                  <c:v>9.9416666666666664</c:v>
                </c:pt>
                <c:pt idx="2387">
                  <c:v>9.9458333333333346</c:v>
                </c:pt>
                <c:pt idx="2388">
                  <c:v>9.9499999999999993</c:v>
                </c:pt>
                <c:pt idx="2389">
                  <c:v>9.9541666666666693</c:v>
                </c:pt>
                <c:pt idx="2390">
                  <c:v>9.9583333333333357</c:v>
                </c:pt>
                <c:pt idx="2391">
                  <c:v>9.9625000000000004</c:v>
                </c:pt>
                <c:pt idx="2392">
                  <c:v>9.9666666666666703</c:v>
                </c:pt>
                <c:pt idx="2393">
                  <c:v>9.9708333333333332</c:v>
                </c:pt>
                <c:pt idx="2394">
                  <c:v>9.9749999999999996</c:v>
                </c:pt>
                <c:pt idx="2395">
                  <c:v>9.9791666666666696</c:v>
                </c:pt>
                <c:pt idx="2396">
                  <c:v>9.9833333333333325</c:v>
                </c:pt>
                <c:pt idx="2397">
                  <c:v>9.9875000000000007</c:v>
                </c:pt>
                <c:pt idx="2398">
                  <c:v>9.9916666666666707</c:v>
                </c:pt>
                <c:pt idx="2399">
                  <c:v>9.9958333333333371</c:v>
                </c:pt>
                <c:pt idx="2400">
                  <c:v>10</c:v>
                </c:pt>
                <c:pt idx="2401">
                  <c:v>10.00416666666667</c:v>
                </c:pt>
                <c:pt idx="2402">
                  <c:v>10.008333333333329</c:v>
                </c:pt>
                <c:pt idx="2403">
                  <c:v>10.012499999999999</c:v>
                </c:pt>
                <c:pt idx="2404">
                  <c:v>10.016666666666669</c:v>
                </c:pt>
                <c:pt idx="2405">
                  <c:v>10.02083333333333</c:v>
                </c:pt>
                <c:pt idx="2406">
                  <c:v>10.025</c:v>
                </c:pt>
                <c:pt idx="2407">
                  <c:v>10.02916666666667</c:v>
                </c:pt>
                <c:pt idx="2408">
                  <c:v>10.03333333333333</c:v>
                </c:pt>
                <c:pt idx="2409">
                  <c:v>10.0375</c:v>
                </c:pt>
                <c:pt idx="2410">
                  <c:v>10.04166666666667</c:v>
                </c:pt>
                <c:pt idx="2411">
                  <c:v>10.045833333333331</c:v>
                </c:pt>
                <c:pt idx="2412">
                  <c:v>10.050000000000001</c:v>
                </c:pt>
                <c:pt idx="2413">
                  <c:v>10.054166666666671</c:v>
                </c:pt>
                <c:pt idx="2414">
                  <c:v>10.05833333333333</c:v>
                </c:pt>
                <c:pt idx="2415">
                  <c:v>10.0625</c:v>
                </c:pt>
                <c:pt idx="2416">
                  <c:v>10.06666666666667</c:v>
                </c:pt>
                <c:pt idx="2417">
                  <c:v>10.070833333333329</c:v>
                </c:pt>
                <c:pt idx="2418">
                  <c:v>10.074999999999999</c:v>
                </c:pt>
                <c:pt idx="2419">
                  <c:v>10.079166666666669</c:v>
                </c:pt>
                <c:pt idx="2420">
                  <c:v>10.08333333333333</c:v>
                </c:pt>
                <c:pt idx="2421">
                  <c:v>10.0875</c:v>
                </c:pt>
                <c:pt idx="2422">
                  <c:v>10.09166666666667</c:v>
                </c:pt>
                <c:pt idx="2423">
                  <c:v>10.09583333333333</c:v>
                </c:pt>
                <c:pt idx="2424">
                  <c:v>10.1</c:v>
                </c:pt>
                <c:pt idx="2425">
                  <c:v>10.10416666666667</c:v>
                </c:pt>
                <c:pt idx="2426">
                  <c:v>10.108333333333331</c:v>
                </c:pt>
                <c:pt idx="2427">
                  <c:v>10.112500000000001</c:v>
                </c:pt>
                <c:pt idx="2428">
                  <c:v>10.116666666666671</c:v>
                </c:pt>
                <c:pt idx="2429">
                  <c:v>10.12083333333333</c:v>
                </c:pt>
                <c:pt idx="2430">
                  <c:v>10.125</c:v>
                </c:pt>
                <c:pt idx="2431">
                  <c:v>10.12916666666667</c:v>
                </c:pt>
                <c:pt idx="2432">
                  <c:v>10.133333333333329</c:v>
                </c:pt>
                <c:pt idx="2433">
                  <c:v>10.137499999999999</c:v>
                </c:pt>
                <c:pt idx="2434">
                  <c:v>10.141666666666669</c:v>
                </c:pt>
                <c:pt idx="2435">
                  <c:v>10.14583333333333</c:v>
                </c:pt>
                <c:pt idx="2436">
                  <c:v>10.15</c:v>
                </c:pt>
                <c:pt idx="2437">
                  <c:v>10.15416666666667</c:v>
                </c:pt>
                <c:pt idx="2438">
                  <c:v>10.15833333333333</c:v>
                </c:pt>
                <c:pt idx="2439">
                  <c:v>10.1625</c:v>
                </c:pt>
                <c:pt idx="2440">
                  <c:v>10.16666666666667</c:v>
                </c:pt>
                <c:pt idx="2441">
                  <c:v>10.170833333333331</c:v>
                </c:pt>
                <c:pt idx="2442">
                  <c:v>10.175000000000001</c:v>
                </c:pt>
                <c:pt idx="2443">
                  <c:v>10.179166666666671</c:v>
                </c:pt>
                <c:pt idx="2444">
                  <c:v>10.18333333333333</c:v>
                </c:pt>
                <c:pt idx="2445">
                  <c:v>10.1875</c:v>
                </c:pt>
                <c:pt idx="2446">
                  <c:v>10.19166666666667</c:v>
                </c:pt>
                <c:pt idx="2447">
                  <c:v>10.195833333333329</c:v>
                </c:pt>
                <c:pt idx="2448">
                  <c:v>10.199999999999999</c:v>
                </c:pt>
                <c:pt idx="2449">
                  <c:v>10.204166666666669</c:v>
                </c:pt>
                <c:pt idx="2450">
                  <c:v>10.20833333333333</c:v>
                </c:pt>
                <c:pt idx="2451">
                  <c:v>10.2125</c:v>
                </c:pt>
                <c:pt idx="2452">
                  <c:v>10.21666666666667</c:v>
                </c:pt>
                <c:pt idx="2453">
                  <c:v>10.22083333333333</c:v>
                </c:pt>
                <c:pt idx="2454">
                  <c:v>10.225</c:v>
                </c:pt>
                <c:pt idx="2455">
                  <c:v>10.22916666666667</c:v>
                </c:pt>
                <c:pt idx="2456">
                  <c:v>10.233333333333331</c:v>
                </c:pt>
                <c:pt idx="2457">
                  <c:v>10.237500000000001</c:v>
                </c:pt>
                <c:pt idx="2458">
                  <c:v>10.241666666666671</c:v>
                </c:pt>
                <c:pt idx="2459">
                  <c:v>10.24583333333333</c:v>
                </c:pt>
                <c:pt idx="2460">
                  <c:v>10.25</c:v>
                </c:pt>
                <c:pt idx="2461">
                  <c:v>10.25416666666667</c:v>
                </c:pt>
                <c:pt idx="2462">
                  <c:v>10.258333333333329</c:v>
                </c:pt>
                <c:pt idx="2463">
                  <c:v>10.262499999999999</c:v>
                </c:pt>
                <c:pt idx="2464">
                  <c:v>10.266666666666669</c:v>
                </c:pt>
                <c:pt idx="2465">
                  <c:v>10.27083333333333</c:v>
                </c:pt>
                <c:pt idx="2466">
                  <c:v>10.275</c:v>
                </c:pt>
                <c:pt idx="2467">
                  <c:v>10.27916666666667</c:v>
                </c:pt>
                <c:pt idx="2468">
                  <c:v>10.28333333333333</c:v>
                </c:pt>
                <c:pt idx="2469">
                  <c:v>10.2875</c:v>
                </c:pt>
                <c:pt idx="2470">
                  <c:v>10.29166666666667</c:v>
                </c:pt>
                <c:pt idx="2471">
                  <c:v>10.295833333333331</c:v>
                </c:pt>
                <c:pt idx="2472">
                  <c:v>10.3</c:v>
                </c:pt>
                <c:pt idx="2473">
                  <c:v>10.304166666666671</c:v>
                </c:pt>
                <c:pt idx="2474">
                  <c:v>10.30833333333333</c:v>
                </c:pt>
                <c:pt idx="2475">
                  <c:v>10.3125</c:v>
                </c:pt>
                <c:pt idx="2476">
                  <c:v>10.31666666666667</c:v>
                </c:pt>
                <c:pt idx="2477">
                  <c:v>10.320833333333329</c:v>
                </c:pt>
                <c:pt idx="2478">
                  <c:v>10.324999999999999</c:v>
                </c:pt>
                <c:pt idx="2479">
                  <c:v>10.329166666666669</c:v>
                </c:pt>
                <c:pt idx="2480">
                  <c:v>10.33333333333333</c:v>
                </c:pt>
                <c:pt idx="2481">
                  <c:v>10.3375</c:v>
                </c:pt>
                <c:pt idx="2482">
                  <c:v>10.34166666666667</c:v>
                </c:pt>
                <c:pt idx="2483">
                  <c:v>10.34583333333333</c:v>
                </c:pt>
                <c:pt idx="2484">
                  <c:v>10.35</c:v>
                </c:pt>
                <c:pt idx="2485">
                  <c:v>10.35416666666667</c:v>
                </c:pt>
                <c:pt idx="2486">
                  <c:v>10.358333333333331</c:v>
                </c:pt>
                <c:pt idx="2487">
                  <c:v>10.362500000000001</c:v>
                </c:pt>
                <c:pt idx="2488">
                  <c:v>10.366666666666671</c:v>
                </c:pt>
                <c:pt idx="2489">
                  <c:v>10.370833333333341</c:v>
                </c:pt>
                <c:pt idx="2490">
                  <c:v>10.375</c:v>
                </c:pt>
                <c:pt idx="2491">
                  <c:v>10.37916666666667</c:v>
                </c:pt>
                <c:pt idx="2492">
                  <c:v>10.383333333333329</c:v>
                </c:pt>
                <c:pt idx="2493">
                  <c:v>10.387499999999999</c:v>
                </c:pt>
                <c:pt idx="2494">
                  <c:v>10.391666666666669</c:v>
                </c:pt>
                <c:pt idx="2495">
                  <c:v>10.395833333333339</c:v>
                </c:pt>
                <c:pt idx="2496">
                  <c:v>10.4</c:v>
                </c:pt>
                <c:pt idx="2497">
                  <c:v>10.40416666666667</c:v>
                </c:pt>
                <c:pt idx="2498">
                  <c:v>10.40833333333333</c:v>
                </c:pt>
                <c:pt idx="2499">
                  <c:v>10.4125</c:v>
                </c:pt>
                <c:pt idx="2500">
                  <c:v>10.41666666666667</c:v>
                </c:pt>
                <c:pt idx="2501">
                  <c:v>10.420833333333331</c:v>
                </c:pt>
                <c:pt idx="2502">
                  <c:v>10.425000000000001</c:v>
                </c:pt>
                <c:pt idx="2503">
                  <c:v>10.429166666666671</c:v>
                </c:pt>
                <c:pt idx="2504">
                  <c:v>10.43333333333333</c:v>
                </c:pt>
                <c:pt idx="2505">
                  <c:v>10.4375</c:v>
                </c:pt>
                <c:pt idx="2506">
                  <c:v>10.44166666666667</c:v>
                </c:pt>
                <c:pt idx="2507">
                  <c:v>10.445833333333329</c:v>
                </c:pt>
                <c:pt idx="2508">
                  <c:v>10.45</c:v>
                </c:pt>
                <c:pt idx="2509">
                  <c:v>10.454166666666669</c:v>
                </c:pt>
                <c:pt idx="2510">
                  <c:v>10.45833333333333</c:v>
                </c:pt>
                <c:pt idx="2511">
                  <c:v>10.4625</c:v>
                </c:pt>
                <c:pt idx="2512">
                  <c:v>10.46666666666667</c:v>
                </c:pt>
                <c:pt idx="2513">
                  <c:v>10.47083333333333</c:v>
                </c:pt>
                <c:pt idx="2514">
                  <c:v>10.475</c:v>
                </c:pt>
                <c:pt idx="2515">
                  <c:v>10.47916666666667</c:v>
                </c:pt>
                <c:pt idx="2516">
                  <c:v>10.483333333333331</c:v>
                </c:pt>
                <c:pt idx="2517">
                  <c:v>10.487500000000001</c:v>
                </c:pt>
                <c:pt idx="2518">
                  <c:v>10.491666666666671</c:v>
                </c:pt>
                <c:pt idx="2519">
                  <c:v>10.495833333333341</c:v>
                </c:pt>
                <c:pt idx="2520">
                  <c:v>10.5</c:v>
                </c:pt>
                <c:pt idx="2521">
                  <c:v>10.50416666666667</c:v>
                </c:pt>
                <c:pt idx="2522">
                  <c:v>10.508333333333329</c:v>
                </c:pt>
                <c:pt idx="2523">
                  <c:v>10.512499999999999</c:v>
                </c:pt>
                <c:pt idx="2524">
                  <c:v>10.516666666666669</c:v>
                </c:pt>
                <c:pt idx="2525">
                  <c:v>10.52083333333333</c:v>
                </c:pt>
                <c:pt idx="2526">
                  <c:v>10.525</c:v>
                </c:pt>
                <c:pt idx="2527">
                  <c:v>10.52916666666667</c:v>
                </c:pt>
                <c:pt idx="2528">
                  <c:v>10.53333333333333</c:v>
                </c:pt>
                <c:pt idx="2529">
                  <c:v>10.5375</c:v>
                </c:pt>
                <c:pt idx="2530">
                  <c:v>10.54166666666667</c:v>
                </c:pt>
                <c:pt idx="2531">
                  <c:v>10.545833333333331</c:v>
                </c:pt>
                <c:pt idx="2532">
                  <c:v>10.55</c:v>
                </c:pt>
                <c:pt idx="2533">
                  <c:v>10.554166666666671</c:v>
                </c:pt>
                <c:pt idx="2534">
                  <c:v>10.55833333333333</c:v>
                </c:pt>
                <c:pt idx="2535">
                  <c:v>10.5625</c:v>
                </c:pt>
                <c:pt idx="2536">
                  <c:v>10.56666666666667</c:v>
                </c:pt>
                <c:pt idx="2537">
                  <c:v>10.570833333333329</c:v>
                </c:pt>
                <c:pt idx="2538">
                  <c:v>10.574999999999999</c:v>
                </c:pt>
                <c:pt idx="2539">
                  <c:v>10.579166666666669</c:v>
                </c:pt>
                <c:pt idx="2540">
                  <c:v>10.58333333333333</c:v>
                </c:pt>
                <c:pt idx="2541">
                  <c:v>10.5875</c:v>
                </c:pt>
                <c:pt idx="2542">
                  <c:v>10.59166666666667</c:v>
                </c:pt>
                <c:pt idx="2543">
                  <c:v>10.59583333333333</c:v>
                </c:pt>
                <c:pt idx="2544">
                  <c:v>10.6</c:v>
                </c:pt>
                <c:pt idx="2545">
                  <c:v>10.60416666666667</c:v>
                </c:pt>
                <c:pt idx="2546">
                  <c:v>10.608333333333331</c:v>
                </c:pt>
                <c:pt idx="2547">
                  <c:v>10.612500000000001</c:v>
                </c:pt>
                <c:pt idx="2548">
                  <c:v>10.616666666666671</c:v>
                </c:pt>
                <c:pt idx="2549">
                  <c:v>10.62083333333333</c:v>
                </c:pt>
                <c:pt idx="2550">
                  <c:v>10.625</c:v>
                </c:pt>
                <c:pt idx="2551">
                  <c:v>10.62916666666667</c:v>
                </c:pt>
                <c:pt idx="2552">
                  <c:v>10.633333333333329</c:v>
                </c:pt>
                <c:pt idx="2553">
                  <c:v>10.637499999999999</c:v>
                </c:pt>
                <c:pt idx="2554">
                  <c:v>10.641666666666669</c:v>
                </c:pt>
                <c:pt idx="2555">
                  <c:v>10.64583333333333</c:v>
                </c:pt>
                <c:pt idx="2556">
                  <c:v>10.65</c:v>
                </c:pt>
                <c:pt idx="2557">
                  <c:v>10.65416666666667</c:v>
                </c:pt>
                <c:pt idx="2558">
                  <c:v>10.65833333333333</c:v>
                </c:pt>
                <c:pt idx="2559">
                  <c:v>10.6625</c:v>
                </c:pt>
                <c:pt idx="2560">
                  <c:v>10.66666666666667</c:v>
                </c:pt>
                <c:pt idx="2561">
                  <c:v>10.670833333333331</c:v>
                </c:pt>
                <c:pt idx="2562">
                  <c:v>10.675000000000001</c:v>
                </c:pt>
                <c:pt idx="2563">
                  <c:v>10.679166666666671</c:v>
                </c:pt>
                <c:pt idx="2564">
                  <c:v>10.68333333333333</c:v>
                </c:pt>
                <c:pt idx="2565">
                  <c:v>10.6875</c:v>
                </c:pt>
                <c:pt idx="2566">
                  <c:v>10.69166666666667</c:v>
                </c:pt>
                <c:pt idx="2567">
                  <c:v>10.695833333333329</c:v>
                </c:pt>
                <c:pt idx="2568">
                  <c:v>10.7</c:v>
                </c:pt>
                <c:pt idx="2569">
                  <c:v>10.704166666666669</c:v>
                </c:pt>
                <c:pt idx="2570">
                  <c:v>10.70833333333333</c:v>
                </c:pt>
                <c:pt idx="2571">
                  <c:v>10.7125</c:v>
                </c:pt>
                <c:pt idx="2572">
                  <c:v>10.71666666666667</c:v>
                </c:pt>
                <c:pt idx="2573">
                  <c:v>10.72083333333333</c:v>
                </c:pt>
                <c:pt idx="2574">
                  <c:v>10.725</c:v>
                </c:pt>
                <c:pt idx="2575">
                  <c:v>10.72916666666667</c:v>
                </c:pt>
                <c:pt idx="2576">
                  <c:v>10.733333333333331</c:v>
                </c:pt>
                <c:pt idx="2577">
                  <c:v>10.737500000000001</c:v>
                </c:pt>
                <c:pt idx="2578">
                  <c:v>10.741666666666671</c:v>
                </c:pt>
                <c:pt idx="2579">
                  <c:v>10.74583333333333</c:v>
                </c:pt>
                <c:pt idx="2580">
                  <c:v>10.75</c:v>
                </c:pt>
                <c:pt idx="2581">
                  <c:v>10.75416666666667</c:v>
                </c:pt>
                <c:pt idx="2582">
                  <c:v>10.758333333333329</c:v>
                </c:pt>
                <c:pt idx="2583">
                  <c:v>10.762499999999999</c:v>
                </c:pt>
                <c:pt idx="2584">
                  <c:v>10.766666666666669</c:v>
                </c:pt>
                <c:pt idx="2585">
                  <c:v>10.77083333333333</c:v>
                </c:pt>
                <c:pt idx="2586">
                  <c:v>10.775</c:v>
                </c:pt>
                <c:pt idx="2587">
                  <c:v>10.77916666666667</c:v>
                </c:pt>
                <c:pt idx="2588">
                  <c:v>10.78333333333333</c:v>
                </c:pt>
                <c:pt idx="2589">
                  <c:v>10.7875</c:v>
                </c:pt>
                <c:pt idx="2590">
                  <c:v>10.79166666666667</c:v>
                </c:pt>
                <c:pt idx="2591">
                  <c:v>10.795833333333331</c:v>
                </c:pt>
                <c:pt idx="2592">
                  <c:v>10.8</c:v>
                </c:pt>
                <c:pt idx="2593">
                  <c:v>10.804166666666671</c:v>
                </c:pt>
                <c:pt idx="2594">
                  <c:v>10.80833333333333</c:v>
                </c:pt>
                <c:pt idx="2595">
                  <c:v>10.8125</c:v>
                </c:pt>
                <c:pt idx="2596">
                  <c:v>10.81666666666667</c:v>
                </c:pt>
                <c:pt idx="2597">
                  <c:v>10.820833333333329</c:v>
                </c:pt>
                <c:pt idx="2598">
                  <c:v>10.824999999999999</c:v>
                </c:pt>
                <c:pt idx="2599">
                  <c:v>10.829166666666669</c:v>
                </c:pt>
                <c:pt idx="2600">
                  <c:v>10.83333333333333</c:v>
                </c:pt>
                <c:pt idx="2601">
                  <c:v>10.8375</c:v>
                </c:pt>
                <c:pt idx="2602">
                  <c:v>10.84166666666667</c:v>
                </c:pt>
                <c:pt idx="2603">
                  <c:v>10.84583333333333</c:v>
                </c:pt>
                <c:pt idx="2604">
                  <c:v>10.85</c:v>
                </c:pt>
                <c:pt idx="2605">
                  <c:v>10.85416666666667</c:v>
                </c:pt>
                <c:pt idx="2606">
                  <c:v>10.858333333333331</c:v>
                </c:pt>
                <c:pt idx="2607">
                  <c:v>10.862500000000001</c:v>
                </c:pt>
                <c:pt idx="2608">
                  <c:v>10.866666666666671</c:v>
                </c:pt>
                <c:pt idx="2609">
                  <c:v>10.870833333333341</c:v>
                </c:pt>
                <c:pt idx="2610">
                  <c:v>10.875</c:v>
                </c:pt>
                <c:pt idx="2611">
                  <c:v>10.87916666666667</c:v>
                </c:pt>
                <c:pt idx="2612">
                  <c:v>10.883333333333329</c:v>
                </c:pt>
                <c:pt idx="2613">
                  <c:v>10.887499999999999</c:v>
                </c:pt>
                <c:pt idx="2614">
                  <c:v>10.891666666666669</c:v>
                </c:pt>
                <c:pt idx="2615">
                  <c:v>10.895833333333339</c:v>
                </c:pt>
                <c:pt idx="2616">
                  <c:v>10.9</c:v>
                </c:pt>
                <c:pt idx="2617">
                  <c:v>10.90416666666667</c:v>
                </c:pt>
                <c:pt idx="2618">
                  <c:v>10.90833333333333</c:v>
                </c:pt>
                <c:pt idx="2619">
                  <c:v>10.9125</c:v>
                </c:pt>
                <c:pt idx="2620">
                  <c:v>10.91666666666667</c:v>
                </c:pt>
                <c:pt idx="2621">
                  <c:v>10.920833333333331</c:v>
                </c:pt>
                <c:pt idx="2622">
                  <c:v>10.925000000000001</c:v>
                </c:pt>
                <c:pt idx="2623">
                  <c:v>10.929166666666671</c:v>
                </c:pt>
                <c:pt idx="2624">
                  <c:v>10.93333333333333</c:v>
                </c:pt>
                <c:pt idx="2625">
                  <c:v>10.9375</c:v>
                </c:pt>
                <c:pt idx="2626">
                  <c:v>10.94166666666667</c:v>
                </c:pt>
                <c:pt idx="2627">
                  <c:v>10.945833333333329</c:v>
                </c:pt>
                <c:pt idx="2628">
                  <c:v>10.95</c:v>
                </c:pt>
                <c:pt idx="2629">
                  <c:v>10.954166666666669</c:v>
                </c:pt>
                <c:pt idx="2630">
                  <c:v>10.95833333333333</c:v>
                </c:pt>
                <c:pt idx="2631">
                  <c:v>10.9625</c:v>
                </c:pt>
                <c:pt idx="2632">
                  <c:v>10.96666666666667</c:v>
                </c:pt>
                <c:pt idx="2633">
                  <c:v>10.97083333333333</c:v>
                </c:pt>
                <c:pt idx="2634">
                  <c:v>10.975</c:v>
                </c:pt>
                <c:pt idx="2635">
                  <c:v>10.97916666666667</c:v>
                </c:pt>
                <c:pt idx="2636">
                  <c:v>10.983333333333331</c:v>
                </c:pt>
                <c:pt idx="2637">
                  <c:v>10.987500000000001</c:v>
                </c:pt>
                <c:pt idx="2638">
                  <c:v>10.991666666666671</c:v>
                </c:pt>
                <c:pt idx="2639">
                  <c:v>10.995833333333341</c:v>
                </c:pt>
                <c:pt idx="2640">
                  <c:v>11</c:v>
                </c:pt>
                <c:pt idx="2641">
                  <c:v>11.00416666666667</c:v>
                </c:pt>
                <c:pt idx="2642">
                  <c:v>11.008333333333329</c:v>
                </c:pt>
                <c:pt idx="2643">
                  <c:v>11.012499999999999</c:v>
                </c:pt>
                <c:pt idx="2644">
                  <c:v>11.016666666666669</c:v>
                </c:pt>
                <c:pt idx="2645">
                  <c:v>11.02083333333333</c:v>
                </c:pt>
                <c:pt idx="2646">
                  <c:v>11.025</c:v>
                </c:pt>
                <c:pt idx="2647">
                  <c:v>11.02916666666667</c:v>
                </c:pt>
                <c:pt idx="2648">
                  <c:v>11.03333333333333</c:v>
                </c:pt>
                <c:pt idx="2649">
                  <c:v>11.0375</c:v>
                </c:pt>
                <c:pt idx="2650">
                  <c:v>11.04166666666667</c:v>
                </c:pt>
                <c:pt idx="2651">
                  <c:v>11.045833333333331</c:v>
                </c:pt>
                <c:pt idx="2652">
                  <c:v>11.05</c:v>
                </c:pt>
                <c:pt idx="2653">
                  <c:v>11.054166666666671</c:v>
                </c:pt>
                <c:pt idx="2654">
                  <c:v>11.05833333333333</c:v>
                </c:pt>
                <c:pt idx="2655">
                  <c:v>11.0625</c:v>
                </c:pt>
                <c:pt idx="2656">
                  <c:v>11.06666666666667</c:v>
                </c:pt>
                <c:pt idx="2657">
                  <c:v>11.070833333333329</c:v>
                </c:pt>
                <c:pt idx="2658">
                  <c:v>11.074999999999999</c:v>
                </c:pt>
                <c:pt idx="2659">
                  <c:v>11.079166666666669</c:v>
                </c:pt>
                <c:pt idx="2660">
                  <c:v>11.08333333333333</c:v>
                </c:pt>
                <c:pt idx="2661">
                  <c:v>11.0875</c:v>
                </c:pt>
                <c:pt idx="2662">
                  <c:v>11.09166666666667</c:v>
                </c:pt>
                <c:pt idx="2663">
                  <c:v>11.09583333333333</c:v>
                </c:pt>
                <c:pt idx="2664">
                  <c:v>11.1</c:v>
                </c:pt>
                <c:pt idx="2665">
                  <c:v>11.10416666666667</c:v>
                </c:pt>
                <c:pt idx="2666">
                  <c:v>11.108333333333331</c:v>
                </c:pt>
                <c:pt idx="2667">
                  <c:v>11.112500000000001</c:v>
                </c:pt>
                <c:pt idx="2668">
                  <c:v>11.116666666666671</c:v>
                </c:pt>
                <c:pt idx="2669">
                  <c:v>11.12083333333333</c:v>
                </c:pt>
                <c:pt idx="2670">
                  <c:v>11.125</c:v>
                </c:pt>
                <c:pt idx="2671">
                  <c:v>11.12916666666667</c:v>
                </c:pt>
                <c:pt idx="2672">
                  <c:v>11.133333333333329</c:v>
                </c:pt>
                <c:pt idx="2673">
                  <c:v>11.137499999999999</c:v>
                </c:pt>
                <c:pt idx="2674">
                  <c:v>11.141666666666669</c:v>
                </c:pt>
                <c:pt idx="2675">
                  <c:v>11.14583333333333</c:v>
                </c:pt>
                <c:pt idx="2676">
                  <c:v>11.15</c:v>
                </c:pt>
                <c:pt idx="2677">
                  <c:v>11.15416666666667</c:v>
                </c:pt>
                <c:pt idx="2678">
                  <c:v>11.15833333333333</c:v>
                </c:pt>
                <c:pt idx="2679">
                  <c:v>11.1625</c:v>
                </c:pt>
                <c:pt idx="2680">
                  <c:v>11.16666666666667</c:v>
                </c:pt>
                <c:pt idx="2681">
                  <c:v>11.170833333333331</c:v>
                </c:pt>
                <c:pt idx="2682">
                  <c:v>11.175000000000001</c:v>
                </c:pt>
                <c:pt idx="2683">
                  <c:v>11.179166666666671</c:v>
                </c:pt>
                <c:pt idx="2684">
                  <c:v>11.18333333333333</c:v>
                </c:pt>
                <c:pt idx="2685">
                  <c:v>11.1875</c:v>
                </c:pt>
                <c:pt idx="2686">
                  <c:v>11.19166666666667</c:v>
                </c:pt>
                <c:pt idx="2687">
                  <c:v>11.195833333333329</c:v>
                </c:pt>
                <c:pt idx="2688">
                  <c:v>11.2</c:v>
                </c:pt>
                <c:pt idx="2689">
                  <c:v>11.204166666666669</c:v>
                </c:pt>
                <c:pt idx="2690">
                  <c:v>11.20833333333333</c:v>
                </c:pt>
                <c:pt idx="2691">
                  <c:v>11.2125</c:v>
                </c:pt>
                <c:pt idx="2692">
                  <c:v>11.21666666666667</c:v>
                </c:pt>
                <c:pt idx="2693">
                  <c:v>11.22083333333333</c:v>
                </c:pt>
                <c:pt idx="2694">
                  <c:v>11.225</c:v>
                </c:pt>
                <c:pt idx="2695">
                  <c:v>11.22916666666667</c:v>
                </c:pt>
                <c:pt idx="2696">
                  <c:v>11.233333333333331</c:v>
                </c:pt>
                <c:pt idx="2697">
                  <c:v>11.237500000000001</c:v>
                </c:pt>
                <c:pt idx="2698">
                  <c:v>11.241666666666671</c:v>
                </c:pt>
                <c:pt idx="2699">
                  <c:v>11.24583333333333</c:v>
                </c:pt>
                <c:pt idx="2700">
                  <c:v>11.25</c:v>
                </c:pt>
                <c:pt idx="2701">
                  <c:v>11.25416666666667</c:v>
                </c:pt>
                <c:pt idx="2702">
                  <c:v>11.258333333333329</c:v>
                </c:pt>
                <c:pt idx="2703">
                  <c:v>11.262499999999999</c:v>
                </c:pt>
                <c:pt idx="2704">
                  <c:v>11.266666666666669</c:v>
                </c:pt>
                <c:pt idx="2705">
                  <c:v>11.27083333333333</c:v>
                </c:pt>
                <c:pt idx="2706">
                  <c:v>11.275</c:v>
                </c:pt>
                <c:pt idx="2707">
                  <c:v>11.27916666666667</c:v>
                </c:pt>
                <c:pt idx="2708">
                  <c:v>11.28333333333333</c:v>
                </c:pt>
                <c:pt idx="2709">
                  <c:v>11.2875</c:v>
                </c:pt>
                <c:pt idx="2710">
                  <c:v>11.29166666666667</c:v>
                </c:pt>
                <c:pt idx="2711">
                  <c:v>11.295833333333331</c:v>
                </c:pt>
                <c:pt idx="2712">
                  <c:v>11.3</c:v>
                </c:pt>
                <c:pt idx="2713">
                  <c:v>11.304166666666671</c:v>
                </c:pt>
                <c:pt idx="2714">
                  <c:v>11.30833333333333</c:v>
                </c:pt>
                <c:pt idx="2715">
                  <c:v>11.3125</c:v>
                </c:pt>
                <c:pt idx="2716">
                  <c:v>11.31666666666667</c:v>
                </c:pt>
                <c:pt idx="2717">
                  <c:v>11.320833333333329</c:v>
                </c:pt>
                <c:pt idx="2718">
                  <c:v>11.324999999999999</c:v>
                </c:pt>
                <c:pt idx="2719">
                  <c:v>11.329166666666669</c:v>
                </c:pt>
                <c:pt idx="2720">
                  <c:v>11.33333333333333</c:v>
                </c:pt>
                <c:pt idx="2721">
                  <c:v>11.3375</c:v>
                </c:pt>
                <c:pt idx="2722">
                  <c:v>11.34166666666667</c:v>
                </c:pt>
                <c:pt idx="2723">
                  <c:v>11.34583333333333</c:v>
                </c:pt>
                <c:pt idx="2724">
                  <c:v>11.35</c:v>
                </c:pt>
                <c:pt idx="2725">
                  <c:v>11.35416666666667</c:v>
                </c:pt>
                <c:pt idx="2726">
                  <c:v>11.358333333333331</c:v>
                </c:pt>
                <c:pt idx="2727">
                  <c:v>11.362500000000001</c:v>
                </c:pt>
                <c:pt idx="2728">
                  <c:v>11.366666666666671</c:v>
                </c:pt>
                <c:pt idx="2729">
                  <c:v>11.370833333333341</c:v>
                </c:pt>
                <c:pt idx="2730">
                  <c:v>11.375</c:v>
                </c:pt>
                <c:pt idx="2731">
                  <c:v>11.37916666666667</c:v>
                </c:pt>
                <c:pt idx="2732">
                  <c:v>11.383333333333329</c:v>
                </c:pt>
                <c:pt idx="2733">
                  <c:v>11.387499999999999</c:v>
                </c:pt>
                <c:pt idx="2734">
                  <c:v>11.391666666666669</c:v>
                </c:pt>
                <c:pt idx="2735">
                  <c:v>11.395833333333339</c:v>
                </c:pt>
                <c:pt idx="2736">
                  <c:v>11.4</c:v>
                </c:pt>
                <c:pt idx="2737">
                  <c:v>11.40416666666667</c:v>
                </c:pt>
                <c:pt idx="2738">
                  <c:v>11.40833333333333</c:v>
                </c:pt>
                <c:pt idx="2739">
                  <c:v>11.4125</c:v>
                </c:pt>
                <c:pt idx="2740">
                  <c:v>11.41666666666667</c:v>
                </c:pt>
                <c:pt idx="2741">
                  <c:v>11.420833333333331</c:v>
                </c:pt>
                <c:pt idx="2742">
                  <c:v>11.425000000000001</c:v>
                </c:pt>
                <c:pt idx="2743">
                  <c:v>11.429166666666671</c:v>
                </c:pt>
                <c:pt idx="2744">
                  <c:v>11.43333333333333</c:v>
                </c:pt>
                <c:pt idx="2745">
                  <c:v>11.4375</c:v>
                </c:pt>
                <c:pt idx="2746">
                  <c:v>11.44166666666667</c:v>
                </c:pt>
                <c:pt idx="2747">
                  <c:v>11.445833333333329</c:v>
                </c:pt>
                <c:pt idx="2748">
                  <c:v>11.45</c:v>
                </c:pt>
                <c:pt idx="2749">
                  <c:v>11.454166666666669</c:v>
                </c:pt>
                <c:pt idx="2750">
                  <c:v>11.45833333333333</c:v>
                </c:pt>
                <c:pt idx="2751">
                  <c:v>11.4625</c:v>
                </c:pt>
                <c:pt idx="2752">
                  <c:v>11.46666666666667</c:v>
                </c:pt>
                <c:pt idx="2753">
                  <c:v>11.47083333333333</c:v>
                </c:pt>
                <c:pt idx="2754">
                  <c:v>11.475</c:v>
                </c:pt>
                <c:pt idx="2755">
                  <c:v>11.47916666666667</c:v>
                </c:pt>
                <c:pt idx="2756">
                  <c:v>11.483333333333331</c:v>
                </c:pt>
                <c:pt idx="2757">
                  <c:v>11.487500000000001</c:v>
                </c:pt>
                <c:pt idx="2758">
                  <c:v>11.491666666666671</c:v>
                </c:pt>
                <c:pt idx="2759">
                  <c:v>11.495833333333341</c:v>
                </c:pt>
                <c:pt idx="2760">
                  <c:v>11.5</c:v>
                </c:pt>
                <c:pt idx="2761">
                  <c:v>11.50416666666667</c:v>
                </c:pt>
                <c:pt idx="2762">
                  <c:v>11.508333333333329</c:v>
                </c:pt>
                <c:pt idx="2763">
                  <c:v>11.512499999999999</c:v>
                </c:pt>
                <c:pt idx="2764">
                  <c:v>11.516666666666669</c:v>
                </c:pt>
                <c:pt idx="2765">
                  <c:v>11.52083333333333</c:v>
                </c:pt>
                <c:pt idx="2766">
                  <c:v>11.525</c:v>
                </c:pt>
                <c:pt idx="2767">
                  <c:v>11.52916666666667</c:v>
                </c:pt>
                <c:pt idx="2768">
                  <c:v>11.53333333333333</c:v>
                </c:pt>
                <c:pt idx="2769">
                  <c:v>11.5375</c:v>
                </c:pt>
                <c:pt idx="2770">
                  <c:v>11.54166666666667</c:v>
                </c:pt>
                <c:pt idx="2771">
                  <c:v>11.545833333333331</c:v>
                </c:pt>
                <c:pt idx="2772">
                  <c:v>11.55</c:v>
                </c:pt>
                <c:pt idx="2773">
                  <c:v>11.554166666666671</c:v>
                </c:pt>
                <c:pt idx="2774">
                  <c:v>11.55833333333333</c:v>
                </c:pt>
                <c:pt idx="2775">
                  <c:v>11.5625</c:v>
                </c:pt>
                <c:pt idx="2776">
                  <c:v>11.56666666666667</c:v>
                </c:pt>
                <c:pt idx="2777">
                  <c:v>11.570833333333329</c:v>
                </c:pt>
                <c:pt idx="2778">
                  <c:v>11.574999999999999</c:v>
                </c:pt>
                <c:pt idx="2779">
                  <c:v>11.579166666666669</c:v>
                </c:pt>
                <c:pt idx="2780">
                  <c:v>11.58333333333333</c:v>
                </c:pt>
                <c:pt idx="2781">
                  <c:v>11.5875</c:v>
                </c:pt>
                <c:pt idx="2782">
                  <c:v>11.59166666666667</c:v>
                </c:pt>
                <c:pt idx="2783">
                  <c:v>11.59583333333333</c:v>
                </c:pt>
                <c:pt idx="2784">
                  <c:v>11.6</c:v>
                </c:pt>
                <c:pt idx="2785">
                  <c:v>11.60416666666667</c:v>
                </c:pt>
                <c:pt idx="2786">
                  <c:v>11.608333333333331</c:v>
                </c:pt>
                <c:pt idx="2787">
                  <c:v>11.612500000000001</c:v>
                </c:pt>
                <c:pt idx="2788">
                  <c:v>11.616666666666671</c:v>
                </c:pt>
                <c:pt idx="2789">
                  <c:v>11.62083333333333</c:v>
                </c:pt>
                <c:pt idx="2790">
                  <c:v>11.625</c:v>
                </c:pt>
                <c:pt idx="2791">
                  <c:v>11.62916666666667</c:v>
                </c:pt>
                <c:pt idx="2792">
                  <c:v>11.633333333333329</c:v>
                </c:pt>
                <c:pt idx="2793">
                  <c:v>11.637499999999999</c:v>
                </c:pt>
                <c:pt idx="2794">
                  <c:v>11.641666666666669</c:v>
                </c:pt>
                <c:pt idx="2795">
                  <c:v>11.64583333333333</c:v>
                </c:pt>
                <c:pt idx="2796">
                  <c:v>11.65</c:v>
                </c:pt>
                <c:pt idx="2797">
                  <c:v>11.65416666666667</c:v>
                </c:pt>
                <c:pt idx="2798">
                  <c:v>11.65833333333333</c:v>
                </c:pt>
                <c:pt idx="2799">
                  <c:v>11.6625</c:v>
                </c:pt>
                <c:pt idx="2800">
                  <c:v>11.66666666666667</c:v>
                </c:pt>
                <c:pt idx="2801">
                  <c:v>11.670833333333331</c:v>
                </c:pt>
                <c:pt idx="2802">
                  <c:v>11.675000000000001</c:v>
                </c:pt>
                <c:pt idx="2803">
                  <c:v>11.679166666666671</c:v>
                </c:pt>
                <c:pt idx="2804">
                  <c:v>11.68333333333333</c:v>
                </c:pt>
                <c:pt idx="2805">
                  <c:v>11.6875</c:v>
                </c:pt>
                <c:pt idx="2806">
                  <c:v>11.69166666666667</c:v>
                </c:pt>
                <c:pt idx="2807">
                  <c:v>11.695833333333329</c:v>
                </c:pt>
                <c:pt idx="2808">
                  <c:v>11.7</c:v>
                </c:pt>
                <c:pt idx="2809">
                  <c:v>11.704166666666669</c:v>
                </c:pt>
                <c:pt idx="2810">
                  <c:v>11.70833333333333</c:v>
                </c:pt>
                <c:pt idx="2811">
                  <c:v>11.7125</c:v>
                </c:pt>
                <c:pt idx="2812">
                  <c:v>11.71666666666667</c:v>
                </c:pt>
                <c:pt idx="2813">
                  <c:v>11.72083333333333</c:v>
                </c:pt>
                <c:pt idx="2814">
                  <c:v>11.725</c:v>
                </c:pt>
                <c:pt idx="2815">
                  <c:v>11.72916666666667</c:v>
                </c:pt>
                <c:pt idx="2816">
                  <c:v>11.733333333333331</c:v>
                </c:pt>
                <c:pt idx="2817">
                  <c:v>11.737500000000001</c:v>
                </c:pt>
                <c:pt idx="2818">
                  <c:v>11.741666666666671</c:v>
                </c:pt>
                <c:pt idx="2819">
                  <c:v>11.74583333333333</c:v>
                </c:pt>
                <c:pt idx="2820">
                  <c:v>11.75</c:v>
                </c:pt>
                <c:pt idx="2821">
                  <c:v>11.75416666666667</c:v>
                </c:pt>
                <c:pt idx="2822">
                  <c:v>11.758333333333329</c:v>
                </c:pt>
                <c:pt idx="2823">
                  <c:v>11.762499999999999</c:v>
                </c:pt>
                <c:pt idx="2824">
                  <c:v>11.766666666666669</c:v>
                </c:pt>
                <c:pt idx="2825">
                  <c:v>11.77083333333333</c:v>
                </c:pt>
                <c:pt idx="2826">
                  <c:v>11.775</c:v>
                </c:pt>
                <c:pt idx="2827">
                  <c:v>11.77916666666667</c:v>
                </c:pt>
                <c:pt idx="2828">
                  <c:v>11.78333333333333</c:v>
                </c:pt>
                <c:pt idx="2829">
                  <c:v>11.7875</c:v>
                </c:pt>
                <c:pt idx="2830">
                  <c:v>11.79166666666667</c:v>
                </c:pt>
                <c:pt idx="2831">
                  <c:v>11.795833333333331</c:v>
                </c:pt>
                <c:pt idx="2832">
                  <c:v>11.8</c:v>
                </c:pt>
                <c:pt idx="2833">
                  <c:v>11.804166666666671</c:v>
                </c:pt>
                <c:pt idx="2834">
                  <c:v>11.80833333333333</c:v>
                </c:pt>
                <c:pt idx="2835">
                  <c:v>11.8125</c:v>
                </c:pt>
                <c:pt idx="2836">
                  <c:v>11.81666666666667</c:v>
                </c:pt>
                <c:pt idx="2837">
                  <c:v>11.820833333333329</c:v>
                </c:pt>
                <c:pt idx="2838">
                  <c:v>11.824999999999999</c:v>
                </c:pt>
                <c:pt idx="2839">
                  <c:v>11.829166666666669</c:v>
                </c:pt>
                <c:pt idx="2840">
                  <c:v>11.83333333333333</c:v>
                </c:pt>
                <c:pt idx="2841">
                  <c:v>11.8375</c:v>
                </c:pt>
                <c:pt idx="2842">
                  <c:v>11.84166666666667</c:v>
                </c:pt>
                <c:pt idx="2843">
                  <c:v>11.84583333333333</c:v>
                </c:pt>
                <c:pt idx="2844">
                  <c:v>11.85</c:v>
                </c:pt>
                <c:pt idx="2845">
                  <c:v>11.85416666666667</c:v>
                </c:pt>
                <c:pt idx="2846">
                  <c:v>11.858333333333331</c:v>
                </c:pt>
                <c:pt idx="2847">
                  <c:v>11.862500000000001</c:v>
                </c:pt>
                <c:pt idx="2848">
                  <c:v>11.866666666666671</c:v>
                </c:pt>
                <c:pt idx="2849">
                  <c:v>11.870833333333341</c:v>
                </c:pt>
                <c:pt idx="2850">
                  <c:v>11.875</c:v>
                </c:pt>
                <c:pt idx="2851">
                  <c:v>11.87916666666667</c:v>
                </c:pt>
                <c:pt idx="2852">
                  <c:v>11.883333333333329</c:v>
                </c:pt>
                <c:pt idx="2853">
                  <c:v>11.887499999999999</c:v>
                </c:pt>
                <c:pt idx="2854">
                  <c:v>11.891666666666669</c:v>
                </c:pt>
                <c:pt idx="2855">
                  <c:v>11.895833333333339</c:v>
                </c:pt>
                <c:pt idx="2856">
                  <c:v>11.9</c:v>
                </c:pt>
                <c:pt idx="2857">
                  <c:v>11.90416666666667</c:v>
                </c:pt>
                <c:pt idx="2858">
                  <c:v>11.90833333333333</c:v>
                </c:pt>
                <c:pt idx="2859">
                  <c:v>11.9125</c:v>
                </c:pt>
                <c:pt idx="2860">
                  <c:v>11.91666666666667</c:v>
                </c:pt>
                <c:pt idx="2861">
                  <c:v>11.920833333333331</c:v>
                </c:pt>
                <c:pt idx="2862">
                  <c:v>11.925000000000001</c:v>
                </c:pt>
                <c:pt idx="2863">
                  <c:v>11.929166666666671</c:v>
                </c:pt>
                <c:pt idx="2864">
                  <c:v>11.93333333333333</c:v>
                </c:pt>
                <c:pt idx="2865">
                  <c:v>11.9375</c:v>
                </c:pt>
                <c:pt idx="2866">
                  <c:v>11.94166666666667</c:v>
                </c:pt>
                <c:pt idx="2867">
                  <c:v>11.945833333333329</c:v>
                </c:pt>
                <c:pt idx="2868">
                  <c:v>11.95</c:v>
                </c:pt>
                <c:pt idx="2869">
                  <c:v>11.954166666666669</c:v>
                </c:pt>
                <c:pt idx="2870">
                  <c:v>11.95833333333333</c:v>
                </c:pt>
                <c:pt idx="2871">
                  <c:v>11.9625</c:v>
                </c:pt>
                <c:pt idx="2872">
                  <c:v>11.96666666666667</c:v>
                </c:pt>
                <c:pt idx="2873">
                  <c:v>11.97083333333333</c:v>
                </c:pt>
                <c:pt idx="2874">
                  <c:v>11.975</c:v>
                </c:pt>
                <c:pt idx="2875">
                  <c:v>11.97916666666667</c:v>
                </c:pt>
                <c:pt idx="2876">
                  <c:v>11.983333333333331</c:v>
                </c:pt>
                <c:pt idx="2877">
                  <c:v>11.987500000000001</c:v>
                </c:pt>
                <c:pt idx="2878">
                  <c:v>11.991666666666671</c:v>
                </c:pt>
                <c:pt idx="2879">
                  <c:v>11.995833333333341</c:v>
                </c:pt>
                <c:pt idx="2880">
                  <c:v>12</c:v>
                </c:pt>
                <c:pt idx="2881">
                  <c:v>12.00416666666667</c:v>
                </c:pt>
                <c:pt idx="2882">
                  <c:v>12.008333333333329</c:v>
                </c:pt>
                <c:pt idx="2883">
                  <c:v>12.012499999999999</c:v>
                </c:pt>
                <c:pt idx="2884">
                  <c:v>12.016666666666669</c:v>
                </c:pt>
                <c:pt idx="2885">
                  <c:v>12.02083333333333</c:v>
                </c:pt>
                <c:pt idx="2886">
                  <c:v>12.025</c:v>
                </c:pt>
                <c:pt idx="2887">
                  <c:v>12.02916666666667</c:v>
                </c:pt>
                <c:pt idx="2888">
                  <c:v>12.03333333333333</c:v>
                </c:pt>
                <c:pt idx="2889">
                  <c:v>12.0375</c:v>
                </c:pt>
                <c:pt idx="2890">
                  <c:v>12.04166666666667</c:v>
                </c:pt>
                <c:pt idx="2891">
                  <c:v>12.045833333333331</c:v>
                </c:pt>
                <c:pt idx="2892">
                  <c:v>12.05</c:v>
                </c:pt>
                <c:pt idx="2893">
                  <c:v>12.054166666666671</c:v>
                </c:pt>
                <c:pt idx="2894">
                  <c:v>12.05833333333333</c:v>
                </c:pt>
                <c:pt idx="2895">
                  <c:v>12.0625</c:v>
                </c:pt>
                <c:pt idx="2896">
                  <c:v>12.06666666666667</c:v>
                </c:pt>
                <c:pt idx="2897">
                  <c:v>12.070833333333329</c:v>
                </c:pt>
                <c:pt idx="2898">
                  <c:v>12.074999999999999</c:v>
                </c:pt>
                <c:pt idx="2899">
                  <c:v>12.079166666666669</c:v>
                </c:pt>
                <c:pt idx="2900">
                  <c:v>12.08333333333333</c:v>
                </c:pt>
                <c:pt idx="2901">
                  <c:v>12.0875</c:v>
                </c:pt>
                <c:pt idx="2902">
                  <c:v>12.09166666666667</c:v>
                </c:pt>
                <c:pt idx="2903">
                  <c:v>12.09583333333333</c:v>
                </c:pt>
                <c:pt idx="2904">
                  <c:v>12.1</c:v>
                </c:pt>
                <c:pt idx="2905">
                  <c:v>12.10416666666667</c:v>
                </c:pt>
                <c:pt idx="2906">
                  <c:v>12.108333333333331</c:v>
                </c:pt>
                <c:pt idx="2907">
                  <c:v>12.112500000000001</c:v>
                </c:pt>
                <c:pt idx="2908">
                  <c:v>12.116666666666671</c:v>
                </c:pt>
                <c:pt idx="2909">
                  <c:v>12.12083333333333</c:v>
                </c:pt>
                <c:pt idx="2910">
                  <c:v>12.125</c:v>
                </c:pt>
                <c:pt idx="2911">
                  <c:v>12.12916666666667</c:v>
                </c:pt>
                <c:pt idx="2912">
                  <c:v>12.133333333333329</c:v>
                </c:pt>
                <c:pt idx="2913">
                  <c:v>12.137499999999999</c:v>
                </c:pt>
                <c:pt idx="2914">
                  <c:v>12.141666666666669</c:v>
                </c:pt>
                <c:pt idx="2915">
                  <c:v>12.14583333333333</c:v>
                </c:pt>
                <c:pt idx="2916">
                  <c:v>12.15</c:v>
                </c:pt>
                <c:pt idx="2917">
                  <c:v>12.15416666666667</c:v>
                </c:pt>
                <c:pt idx="2918">
                  <c:v>12.15833333333333</c:v>
                </c:pt>
                <c:pt idx="2919">
                  <c:v>12.1625</c:v>
                </c:pt>
                <c:pt idx="2920">
                  <c:v>12.16666666666667</c:v>
                </c:pt>
                <c:pt idx="2921">
                  <c:v>12.170833333333331</c:v>
                </c:pt>
                <c:pt idx="2922">
                  <c:v>12.175000000000001</c:v>
                </c:pt>
                <c:pt idx="2923">
                  <c:v>12.179166666666671</c:v>
                </c:pt>
                <c:pt idx="2924">
                  <c:v>12.18333333333333</c:v>
                </c:pt>
                <c:pt idx="2925">
                  <c:v>12.1875</c:v>
                </c:pt>
                <c:pt idx="2926">
                  <c:v>12.19166666666667</c:v>
                </c:pt>
                <c:pt idx="2927">
                  <c:v>12.195833333333329</c:v>
                </c:pt>
                <c:pt idx="2928">
                  <c:v>12.2</c:v>
                </c:pt>
                <c:pt idx="2929">
                  <c:v>12.204166666666669</c:v>
                </c:pt>
                <c:pt idx="2930">
                  <c:v>12.20833333333333</c:v>
                </c:pt>
                <c:pt idx="2931">
                  <c:v>12.2125</c:v>
                </c:pt>
                <c:pt idx="2932">
                  <c:v>12.21666666666667</c:v>
                </c:pt>
                <c:pt idx="2933">
                  <c:v>12.22083333333333</c:v>
                </c:pt>
                <c:pt idx="2934">
                  <c:v>12.225</c:v>
                </c:pt>
                <c:pt idx="2935">
                  <c:v>12.22916666666667</c:v>
                </c:pt>
                <c:pt idx="2936">
                  <c:v>12.233333333333331</c:v>
                </c:pt>
                <c:pt idx="2937">
                  <c:v>12.237500000000001</c:v>
                </c:pt>
                <c:pt idx="2938">
                  <c:v>12.241666666666671</c:v>
                </c:pt>
                <c:pt idx="2939">
                  <c:v>12.24583333333333</c:v>
                </c:pt>
                <c:pt idx="2940">
                  <c:v>12.25</c:v>
                </c:pt>
                <c:pt idx="2941">
                  <c:v>12.25416666666667</c:v>
                </c:pt>
                <c:pt idx="2942">
                  <c:v>12.258333333333329</c:v>
                </c:pt>
                <c:pt idx="2943">
                  <c:v>12.262499999999999</c:v>
                </c:pt>
                <c:pt idx="2944">
                  <c:v>12.266666666666669</c:v>
                </c:pt>
                <c:pt idx="2945">
                  <c:v>12.27083333333333</c:v>
                </c:pt>
                <c:pt idx="2946">
                  <c:v>12.275</c:v>
                </c:pt>
                <c:pt idx="2947">
                  <c:v>12.27916666666667</c:v>
                </c:pt>
                <c:pt idx="2948">
                  <c:v>12.28333333333333</c:v>
                </c:pt>
                <c:pt idx="2949">
                  <c:v>12.2875</c:v>
                </c:pt>
                <c:pt idx="2950">
                  <c:v>12.29166666666667</c:v>
                </c:pt>
                <c:pt idx="2951">
                  <c:v>12.295833333333331</c:v>
                </c:pt>
                <c:pt idx="2952">
                  <c:v>12.3</c:v>
                </c:pt>
                <c:pt idx="2953">
                  <c:v>12.304166666666671</c:v>
                </c:pt>
                <c:pt idx="2954">
                  <c:v>12.30833333333333</c:v>
                </c:pt>
                <c:pt idx="2955">
                  <c:v>12.3125</c:v>
                </c:pt>
                <c:pt idx="2956">
                  <c:v>12.31666666666667</c:v>
                </c:pt>
                <c:pt idx="2957">
                  <c:v>12.320833333333329</c:v>
                </c:pt>
                <c:pt idx="2958">
                  <c:v>12.324999999999999</c:v>
                </c:pt>
                <c:pt idx="2959">
                  <c:v>12.329166666666669</c:v>
                </c:pt>
                <c:pt idx="2960">
                  <c:v>12.33333333333333</c:v>
                </c:pt>
                <c:pt idx="2961">
                  <c:v>12.3375</c:v>
                </c:pt>
                <c:pt idx="2962">
                  <c:v>12.34166666666667</c:v>
                </c:pt>
                <c:pt idx="2963">
                  <c:v>12.34583333333333</c:v>
                </c:pt>
                <c:pt idx="2964">
                  <c:v>12.35</c:v>
                </c:pt>
                <c:pt idx="2965">
                  <c:v>12.35416666666667</c:v>
                </c:pt>
                <c:pt idx="2966">
                  <c:v>12.358333333333331</c:v>
                </c:pt>
                <c:pt idx="2967">
                  <c:v>12.362500000000001</c:v>
                </c:pt>
                <c:pt idx="2968">
                  <c:v>12.366666666666671</c:v>
                </c:pt>
                <c:pt idx="2969">
                  <c:v>12.370833333333341</c:v>
                </c:pt>
                <c:pt idx="2970">
                  <c:v>12.375</c:v>
                </c:pt>
                <c:pt idx="2971">
                  <c:v>12.37916666666667</c:v>
                </c:pt>
                <c:pt idx="2972">
                  <c:v>12.383333333333329</c:v>
                </c:pt>
                <c:pt idx="2973">
                  <c:v>12.387499999999999</c:v>
                </c:pt>
                <c:pt idx="2974">
                  <c:v>12.391666666666669</c:v>
                </c:pt>
                <c:pt idx="2975">
                  <c:v>12.395833333333339</c:v>
                </c:pt>
                <c:pt idx="2976">
                  <c:v>12.4</c:v>
                </c:pt>
                <c:pt idx="2977">
                  <c:v>12.40416666666667</c:v>
                </c:pt>
                <c:pt idx="2978">
                  <c:v>12.40833333333333</c:v>
                </c:pt>
                <c:pt idx="2979">
                  <c:v>12.4125</c:v>
                </c:pt>
                <c:pt idx="2980">
                  <c:v>12.41666666666667</c:v>
                </c:pt>
                <c:pt idx="2981">
                  <c:v>12.420833333333331</c:v>
                </c:pt>
                <c:pt idx="2982">
                  <c:v>12.425000000000001</c:v>
                </c:pt>
                <c:pt idx="2983">
                  <c:v>12.429166666666671</c:v>
                </c:pt>
                <c:pt idx="2984">
                  <c:v>12.43333333333333</c:v>
                </c:pt>
                <c:pt idx="2985">
                  <c:v>12.4375</c:v>
                </c:pt>
                <c:pt idx="2986">
                  <c:v>12.44166666666667</c:v>
                </c:pt>
                <c:pt idx="2987">
                  <c:v>12.445833333333329</c:v>
                </c:pt>
                <c:pt idx="2988">
                  <c:v>12.45</c:v>
                </c:pt>
                <c:pt idx="2989">
                  <c:v>12.454166666666669</c:v>
                </c:pt>
                <c:pt idx="2990">
                  <c:v>12.45833333333333</c:v>
                </c:pt>
                <c:pt idx="2991">
                  <c:v>12.4625</c:v>
                </c:pt>
                <c:pt idx="2992">
                  <c:v>12.46666666666667</c:v>
                </c:pt>
                <c:pt idx="2993">
                  <c:v>12.47083333333333</c:v>
                </c:pt>
                <c:pt idx="2994">
                  <c:v>12.475</c:v>
                </c:pt>
                <c:pt idx="2995">
                  <c:v>12.47916666666667</c:v>
                </c:pt>
                <c:pt idx="2996">
                  <c:v>12.483333333333331</c:v>
                </c:pt>
                <c:pt idx="2997">
                  <c:v>12.487500000000001</c:v>
                </c:pt>
                <c:pt idx="2998">
                  <c:v>12.491666666666671</c:v>
                </c:pt>
                <c:pt idx="2999">
                  <c:v>12.495833333333341</c:v>
                </c:pt>
                <c:pt idx="3000">
                  <c:v>12.5</c:v>
                </c:pt>
                <c:pt idx="3001">
                  <c:v>12.50416666666667</c:v>
                </c:pt>
                <c:pt idx="3002">
                  <c:v>12.508333333333329</c:v>
                </c:pt>
                <c:pt idx="3003">
                  <c:v>12.512499999999999</c:v>
                </c:pt>
                <c:pt idx="3004">
                  <c:v>12.516666666666669</c:v>
                </c:pt>
                <c:pt idx="3005">
                  <c:v>12.52083333333333</c:v>
                </c:pt>
                <c:pt idx="3006">
                  <c:v>12.525</c:v>
                </c:pt>
                <c:pt idx="3007">
                  <c:v>12.52916666666667</c:v>
                </c:pt>
                <c:pt idx="3008">
                  <c:v>12.53333333333333</c:v>
                </c:pt>
                <c:pt idx="3009">
                  <c:v>12.5375</c:v>
                </c:pt>
                <c:pt idx="3010">
                  <c:v>12.54166666666667</c:v>
                </c:pt>
                <c:pt idx="3011">
                  <c:v>12.545833333333331</c:v>
                </c:pt>
                <c:pt idx="3012">
                  <c:v>12.55</c:v>
                </c:pt>
                <c:pt idx="3013">
                  <c:v>12.554166666666671</c:v>
                </c:pt>
                <c:pt idx="3014">
                  <c:v>12.55833333333333</c:v>
                </c:pt>
                <c:pt idx="3015">
                  <c:v>12.5625</c:v>
                </c:pt>
                <c:pt idx="3016">
                  <c:v>12.56666666666667</c:v>
                </c:pt>
                <c:pt idx="3017">
                  <c:v>12.570833333333329</c:v>
                </c:pt>
                <c:pt idx="3018">
                  <c:v>12.574999999999999</c:v>
                </c:pt>
                <c:pt idx="3019">
                  <c:v>12.579166666666669</c:v>
                </c:pt>
                <c:pt idx="3020">
                  <c:v>12.58333333333333</c:v>
                </c:pt>
                <c:pt idx="3021">
                  <c:v>12.5875</c:v>
                </c:pt>
                <c:pt idx="3022">
                  <c:v>12.59166666666667</c:v>
                </c:pt>
                <c:pt idx="3023">
                  <c:v>12.59583333333333</c:v>
                </c:pt>
                <c:pt idx="3024">
                  <c:v>12.6</c:v>
                </c:pt>
                <c:pt idx="3025">
                  <c:v>12.60416666666667</c:v>
                </c:pt>
                <c:pt idx="3026">
                  <c:v>12.608333333333331</c:v>
                </c:pt>
                <c:pt idx="3027">
                  <c:v>12.612500000000001</c:v>
                </c:pt>
                <c:pt idx="3028">
                  <c:v>12.616666666666671</c:v>
                </c:pt>
                <c:pt idx="3029">
                  <c:v>12.62083333333333</c:v>
                </c:pt>
                <c:pt idx="3030">
                  <c:v>12.625</c:v>
                </c:pt>
                <c:pt idx="3031">
                  <c:v>12.62916666666667</c:v>
                </c:pt>
                <c:pt idx="3032">
                  <c:v>12.633333333333329</c:v>
                </c:pt>
                <c:pt idx="3033">
                  <c:v>12.637499999999999</c:v>
                </c:pt>
                <c:pt idx="3034">
                  <c:v>12.641666666666669</c:v>
                </c:pt>
                <c:pt idx="3035">
                  <c:v>12.64583333333333</c:v>
                </c:pt>
                <c:pt idx="3036">
                  <c:v>12.65</c:v>
                </c:pt>
                <c:pt idx="3037">
                  <c:v>12.65416666666667</c:v>
                </c:pt>
                <c:pt idx="3038">
                  <c:v>12.65833333333333</c:v>
                </c:pt>
                <c:pt idx="3039">
                  <c:v>12.6625</c:v>
                </c:pt>
                <c:pt idx="3040">
                  <c:v>12.66666666666667</c:v>
                </c:pt>
                <c:pt idx="3041">
                  <c:v>12.670833333333331</c:v>
                </c:pt>
                <c:pt idx="3042">
                  <c:v>12.675000000000001</c:v>
                </c:pt>
                <c:pt idx="3043">
                  <c:v>12.679166666666671</c:v>
                </c:pt>
                <c:pt idx="3044">
                  <c:v>12.68333333333333</c:v>
                </c:pt>
                <c:pt idx="3045">
                  <c:v>12.6875</c:v>
                </c:pt>
                <c:pt idx="3046">
                  <c:v>12.69166666666667</c:v>
                </c:pt>
                <c:pt idx="3047">
                  <c:v>12.695833333333329</c:v>
                </c:pt>
                <c:pt idx="3048">
                  <c:v>12.7</c:v>
                </c:pt>
                <c:pt idx="3049">
                  <c:v>12.704166666666669</c:v>
                </c:pt>
                <c:pt idx="3050">
                  <c:v>12.70833333333333</c:v>
                </c:pt>
                <c:pt idx="3051">
                  <c:v>12.7125</c:v>
                </c:pt>
                <c:pt idx="3052">
                  <c:v>12.71666666666667</c:v>
                </c:pt>
                <c:pt idx="3053">
                  <c:v>12.72083333333333</c:v>
                </c:pt>
                <c:pt idx="3054">
                  <c:v>12.725</c:v>
                </c:pt>
                <c:pt idx="3055">
                  <c:v>12.72916666666667</c:v>
                </c:pt>
                <c:pt idx="3056">
                  <c:v>12.733333333333331</c:v>
                </c:pt>
                <c:pt idx="3057">
                  <c:v>12.737500000000001</c:v>
                </c:pt>
                <c:pt idx="3058">
                  <c:v>12.741666666666671</c:v>
                </c:pt>
                <c:pt idx="3059">
                  <c:v>12.74583333333333</c:v>
                </c:pt>
                <c:pt idx="3060">
                  <c:v>12.75</c:v>
                </c:pt>
                <c:pt idx="3061">
                  <c:v>12.75416666666667</c:v>
                </c:pt>
                <c:pt idx="3062">
                  <c:v>12.758333333333329</c:v>
                </c:pt>
                <c:pt idx="3063">
                  <c:v>12.762499999999999</c:v>
                </c:pt>
                <c:pt idx="3064">
                  <c:v>12.766666666666669</c:v>
                </c:pt>
                <c:pt idx="3065">
                  <c:v>12.77083333333333</c:v>
                </c:pt>
                <c:pt idx="3066">
                  <c:v>12.775</c:v>
                </c:pt>
                <c:pt idx="3067">
                  <c:v>12.77916666666667</c:v>
                </c:pt>
                <c:pt idx="3068">
                  <c:v>12.78333333333333</c:v>
                </c:pt>
                <c:pt idx="3069">
                  <c:v>12.7875</c:v>
                </c:pt>
                <c:pt idx="3070">
                  <c:v>12.79166666666667</c:v>
                </c:pt>
                <c:pt idx="3071">
                  <c:v>12.795833333333331</c:v>
                </c:pt>
                <c:pt idx="3072">
                  <c:v>12.8</c:v>
                </c:pt>
                <c:pt idx="3073">
                  <c:v>12.804166666666671</c:v>
                </c:pt>
                <c:pt idx="3074">
                  <c:v>12.80833333333333</c:v>
                </c:pt>
                <c:pt idx="3075">
                  <c:v>12.8125</c:v>
                </c:pt>
                <c:pt idx="3076">
                  <c:v>12.81666666666667</c:v>
                </c:pt>
                <c:pt idx="3077">
                  <c:v>12.820833333333329</c:v>
                </c:pt>
                <c:pt idx="3078">
                  <c:v>12.824999999999999</c:v>
                </c:pt>
                <c:pt idx="3079">
                  <c:v>12.829166666666669</c:v>
                </c:pt>
                <c:pt idx="3080">
                  <c:v>12.83333333333333</c:v>
                </c:pt>
                <c:pt idx="3081">
                  <c:v>12.8375</c:v>
                </c:pt>
                <c:pt idx="3082">
                  <c:v>12.84166666666667</c:v>
                </c:pt>
                <c:pt idx="3083">
                  <c:v>12.84583333333333</c:v>
                </c:pt>
                <c:pt idx="3084">
                  <c:v>12.85</c:v>
                </c:pt>
                <c:pt idx="3085">
                  <c:v>12.85416666666667</c:v>
                </c:pt>
                <c:pt idx="3086">
                  <c:v>12.858333333333331</c:v>
                </c:pt>
                <c:pt idx="3087">
                  <c:v>12.862500000000001</c:v>
                </c:pt>
                <c:pt idx="3088">
                  <c:v>12.866666666666671</c:v>
                </c:pt>
                <c:pt idx="3089">
                  <c:v>12.870833333333341</c:v>
                </c:pt>
                <c:pt idx="3090">
                  <c:v>12.875</c:v>
                </c:pt>
                <c:pt idx="3091">
                  <c:v>12.87916666666667</c:v>
                </c:pt>
                <c:pt idx="3092">
                  <c:v>12.883333333333329</c:v>
                </c:pt>
                <c:pt idx="3093">
                  <c:v>12.887499999999999</c:v>
                </c:pt>
                <c:pt idx="3094">
                  <c:v>12.891666666666669</c:v>
                </c:pt>
                <c:pt idx="3095">
                  <c:v>12.895833333333339</c:v>
                </c:pt>
                <c:pt idx="3096">
                  <c:v>12.9</c:v>
                </c:pt>
                <c:pt idx="3097">
                  <c:v>12.90416666666667</c:v>
                </c:pt>
                <c:pt idx="3098">
                  <c:v>12.90833333333333</c:v>
                </c:pt>
                <c:pt idx="3099">
                  <c:v>12.9125</c:v>
                </c:pt>
                <c:pt idx="3100">
                  <c:v>12.91666666666667</c:v>
                </c:pt>
                <c:pt idx="3101">
                  <c:v>12.920833333333331</c:v>
                </c:pt>
                <c:pt idx="3102">
                  <c:v>12.925000000000001</c:v>
                </c:pt>
                <c:pt idx="3103">
                  <c:v>12.929166666666671</c:v>
                </c:pt>
                <c:pt idx="3104">
                  <c:v>12.93333333333333</c:v>
                </c:pt>
                <c:pt idx="3105">
                  <c:v>12.9375</c:v>
                </c:pt>
                <c:pt idx="3106">
                  <c:v>12.94166666666667</c:v>
                </c:pt>
                <c:pt idx="3107">
                  <c:v>12.945833333333329</c:v>
                </c:pt>
                <c:pt idx="3108">
                  <c:v>12.95</c:v>
                </c:pt>
                <c:pt idx="3109">
                  <c:v>12.954166666666669</c:v>
                </c:pt>
                <c:pt idx="3110">
                  <c:v>12.95833333333333</c:v>
                </c:pt>
                <c:pt idx="3111">
                  <c:v>12.9625</c:v>
                </c:pt>
                <c:pt idx="3112">
                  <c:v>12.96666666666667</c:v>
                </c:pt>
                <c:pt idx="3113">
                  <c:v>12.97083333333333</c:v>
                </c:pt>
                <c:pt idx="3114">
                  <c:v>12.975</c:v>
                </c:pt>
                <c:pt idx="3115">
                  <c:v>12.97916666666667</c:v>
                </c:pt>
                <c:pt idx="3116">
                  <c:v>12.983333333333331</c:v>
                </c:pt>
                <c:pt idx="3117">
                  <c:v>12.987500000000001</c:v>
                </c:pt>
                <c:pt idx="3118">
                  <c:v>12.991666666666671</c:v>
                </c:pt>
                <c:pt idx="3119">
                  <c:v>12.995833333333341</c:v>
                </c:pt>
                <c:pt idx="3120">
                  <c:v>13</c:v>
                </c:pt>
                <c:pt idx="3121">
                  <c:v>13.00416666666667</c:v>
                </c:pt>
                <c:pt idx="3122">
                  <c:v>13.008333333333329</c:v>
                </c:pt>
                <c:pt idx="3123">
                  <c:v>13.012499999999999</c:v>
                </c:pt>
                <c:pt idx="3124">
                  <c:v>13.016666666666669</c:v>
                </c:pt>
                <c:pt idx="3125">
                  <c:v>13.02083333333333</c:v>
                </c:pt>
                <c:pt idx="3126">
                  <c:v>13.025</c:v>
                </c:pt>
                <c:pt idx="3127">
                  <c:v>13.02916666666667</c:v>
                </c:pt>
                <c:pt idx="3128">
                  <c:v>13.03333333333333</c:v>
                </c:pt>
                <c:pt idx="3129">
                  <c:v>13.0375</c:v>
                </c:pt>
                <c:pt idx="3130">
                  <c:v>13.04166666666667</c:v>
                </c:pt>
                <c:pt idx="3131">
                  <c:v>13.045833333333331</c:v>
                </c:pt>
                <c:pt idx="3132">
                  <c:v>13.05</c:v>
                </c:pt>
                <c:pt idx="3133">
                  <c:v>13.054166666666671</c:v>
                </c:pt>
                <c:pt idx="3134">
                  <c:v>13.05833333333333</c:v>
                </c:pt>
                <c:pt idx="3135">
                  <c:v>13.0625</c:v>
                </c:pt>
                <c:pt idx="3136">
                  <c:v>13.06666666666667</c:v>
                </c:pt>
                <c:pt idx="3137">
                  <c:v>13.070833333333329</c:v>
                </c:pt>
                <c:pt idx="3138">
                  <c:v>13.074999999999999</c:v>
                </c:pt>
                <c:pt idx="3139">
                  <c:v>13.079166666666669</c:v>
                </c:pt>
                <c:pt idx="3140">
                  <c:v>13.08333333333333</c:v>
                </c:pt>
                <c:pt idx="3141">
                  <c:v>13.0875</c:v>
                </c:pt>
                <c:pt idx="3142">
                  <c:v>13.09166666666667</c:v>
                </c:pt>
                <c:pt idx="3143">
                  <c:v>13.09583333333333</c:v>
                </c:pt>
                <c:pt idx="3144">
                  <c:v>13.1</c:v>
                </c:pt>
                <c:pt idx="3145">
                  <c:v>13.10416666666667</c:v>
                </c:pt>
                <c:pt idx="3146">
                  <c:v>13.108333333333331</c:v>
                </c:pt>
                <c:pt idx="3147">
                  <c:v>13.112500000000001</c:v>
                </c:pt>
                <c:pt idx="3148">
                  <c:v>13.116666666666671</c:v>
                </c:pt>
                <c:pt idx="3149">
                  <c:v>13.12083333333333</c:v>
                </c:pt>
                <c:pt idx="3150">
                  <c:v>13.125</c:v>
                </c:pt>
                <c:pt idx="3151">
                  <c:v>13.12916666666667</c:v>
                </c:pt>
                <c:pt idx="3152">
                  <c:v>13.133333333333329</c:v>
                </c:pt>
                <c:pt idx="3153">
                  <c:v>13.137499999999999</c:v>
                </c:pt>
                <c:pt idx="3154">
                  <c:v>13.141666666666669</c:v>
                </c:pt>
                <c:pt idx="3155">
                  <c:v>13.14583333333333</c:v>
                </c:pt>
                <c:pt idx="3156">
                  <c:v>13.15</c:v>
                </c:pt>
                <c:pt idx="3157">
                  <c:v>13.15416666666667</c:v>
                </c:pt>
                <c:pt idx="3158">
                  <c:v>13.15833333333333</c:v>
                </c:pt>
                <c:pt idx="3159">
                  <c:v>13.1625</c:v>
                </c:pt>
                <c:pt idx="3160">
                  <c:v>13.16666666666667</c:v>
                </c:pt>
                <c:pt idx="3161">
                  <c:v>13.170833333333331</c:v>
                </c:pt>
                <c:pt idx="3162">
                  <c:v>13.175000000000001</c:v>
                </c:pt>
                <c:pt idx="3163">
                  <c:v>13.179166666666671</c:v>
                </c:pt>
                <c:pt idx="3164">
                  <c:v>13.18333333333333</c:v>
                </c:pt>
                <c:pt idx="3165">
                  <c:v>13.1875</c:v>
                </c:pt>
                <c:pt idx="3166">
                  <c:v>13.19166666666667</c:v>
                </c:pt>
                <c:pt idx="3167">
                  <c:v>13.195833333333329</c:v>
                </c:pt>
                <c:pt idx="3168">
                  <c:v>13.2</c:v>
                </c:pt>
                <c:pt idx="3169">
                  <c:v>13.204166666666669</c:v>
                </c:pt>
                <c:pt idx="3170">
                  <c:v>13.20833333333333</c:v>
                </c:pt>
                <c:pt idx="3171">
                  <c:v>13.2125</c:v>
                </c:pt>
                <c:pt idx="3172">
                  <c:v>13.21666666666667</c:v>
                </c:pt>
                <c:pt idx="3173">
                  <c:v>13.22083333333333</c:v>
                </c:pt>
                <c:pt idx="3174">
                  <c:v>13.225</c:v>
                </c:pt>
                <c:pt idx="3175">
                  <c:v>13.22916666666667</c:v>
                </c:pt>
                <c:pt idx="3176">
                  <c:v>13.233333333333331</c:v>
                </c:pt>
                <c:pt idx="3177">
                  <c:v>13.237500000000001</c:v>
                </c:pt>
                <c:pt idx="3178">
                  <c:v>13.241666666666671</c:v>
                </c:pt>
                <c:pt idx="3179">
                  <c:v>13.24583333333333</c:v>
                </c:pt>
                <c:pt idx="3180">
                  <c:v>13.25</c:v>
                </c:pt>
                <c:pt idx="3181">
                  <c:v>13.25416666666667</c:v>
                </c:pt>
                <c:pt idx="3182">
                  <c:v>13.258333333333329</c:v>
                </c:pt>
                <c:pt idx="3183">
                  <c:v>13.262499999999999</c:v>
                </c:pt>
                <c:pt idx="3184">
                  <c:v>13.266666666666669</c:v>
                </c:pt>
                <c:pt idx="3185">
                  <c:v>13.27083333333333</c:v>
                </c:pt>
                <c:pt idx="3186">
                  <c:v>13.275</c:v>
                </c:pt>
                <c:pt idx="3187">
                  <c:v>13.27916666666667</c:v>
                </c:pt>
                <c:pt idx="3188">
                  <c:v>13.28333333333333</c:v>
                </c:pt>
                <c:pt idx="3189">
                  <c:v>13.2875</c:v>
                </c:pt>
                <c:pt idx="3190">
                  <c:v>13.29166666666667</c:v>
                </c:pt>
                <c:pt idx="3191">
                  <c:v>13.295833333333331</c:v>
                </c:pt>
                <c:pt idx="3192">
                  <c:v>13.3</c:v>
                </c:pt>
                <c:pt idx="3193">
                  <c:v>13.304166666666671</c:v>
                </c:pt>
                <c:pt idx="3194">
                  <c:v>13.30833333333333</c:v>
                </c:pt>
                <c:pt idx="3195">
                  <c:v>13.3125</c:v>
                </c:pt>
                <c:pt idx="3196">
                  <c:v>13.31666666666667</c:v>
                </c:pt>
                <c:pt idx="3197">
                  <c:v>13.320833333333329</c:v>
                </c:pt>
                <c:pt idx="3198">
                  <c:v>13.324999999999999</c:v>
                </c:pt>
                <c:pt idx="3199">
                  <c:v>13.329166666666669</c:v>
                </c:pt>
                <c:pt idx="3200">
                  <c:v>13.33333333333333</c:v>
                </c:pt>
                <c:pt idx="3201">
                  <c:v>13.3375</c:v>
                </c:pt>
                <c:pt idx="3202">
                  <c:v>13.34166666666667</c:v>
                </c:pt>
                <c:pt idx="3203">
                  <c:v>13.34583333333333</c:v>
                </c:pt>
                <c:pt idx="3204">
                  <c:v>13.35</c:v>
                </c:pt>
                <c:pt idx="3205">
                  <c:v>13.35416666666667</c:v>
                </c:pt>
                <c:pt idx="3206">
                  <c:v>13.358333333333331</c:v>
                </c:pt>
                <c:pt idx="3207">
                  <c:v>13.362500000000001</c:v>
                </c:pt>
                <c:pt idx="3208">
                  <c:v>13.366666666666671</c:v>
                </c:pt>
                <c:pt idx="3209">
                  <c:v>13.370833333333341</c:v>
                </c:pt>
                <c:pt idx="3210">
                  <c:v>13.375</c:v>
                </c:pt>
                <c:pt idx="3211">
                  <c:v>13.37916666666667</c:v>
                </c:pt>
                <c:pt idx="3212">
                  <c:v>13.383333333333329</c:v>
                </c:pt>
                <c:pt idx="3213">
                  <c:v>13.387499999999999</c:v>
                </c:pt>
                <c:pt idx="3214">
                  <c:v>13.391666666666669</c:v>
                </c:pt>
                <c:pt idx="3215">
                  <c:v>13.395833333333339</c:v>
                </c:pt>
                <c:pt idx="3216">
                  <c:v>13.4</c:v>
                </c:pt>
                <c:pt idx="3217">
                  <c:v>13.40416666666667</c:v>
                </c:pt>
                <c:pt idx="3218">
                  <c:v>13.40833333333333</c:v>
                </c:pt>
                <c:pt idx="3219">
                  <c:v>13.4125</c:v>
                </c:pt>
                <c:pt idx="3220">
                  <c:v>13.41666666666667</c:v>
                </c:pt>
                <c:pt idx="3221">
                  <c:v>13.420833333333331</c:v>
                </c:pt>
                <c:pt idx="3222">
                  <c:v>13.425000000000001</c:v>
                </c:pt>
                <c:pt idx="3223">
                  <c:v>13.429166666666671</c:v>
                </c:pt>
                <c:pt idx="3224">
                  <c:v>13.43333333333333</c:v>
                </c:pt>
                <c:pt idx="3225">
                  <c:v>13.4375</c:v>
                </c:pt>
                <c:pt idx="3226">
                  <c:v>13.44166666666667</c:v>
                </c:pt>
                <c:pt idx="3227">
                  <c:v>13.445833333333329</c:v>
                </c:pt>
                <c:pt idx="3228">
                  <c:v>13.45</c:v>
                </c:pt>
                <c:pt idx="3229">
                  <c:v>13.454166666666669</c:v>
                </c:pt>
                <c:pt idx="3230">
                  <c:v>13.45833333333333</c:v>
                </c:pt>
                <c:pt idx="3231">
                  <c:v>13.4625</c:v>
                </c:pt>
                <c:pt idx="3232">
                  <c:v>13.46666666666667</c:v>
                </c:pt>
                <c:pt idx="3233">
                  <c:v>13.47083333333333</c:v>
                </c:pt>
                <c:pt idx="3234">
                  <c:v>13.475</c:v>
                </c:pt>
                <c:pt idx="3235">
                  <c:v>13.47916666666667</c:v>
                </c:pt>
                <c:pt idx="3236">
                  <c:v>13.483333333333331</c:v>
                </c:pt>
                <c:pt idx="3237">
                  <c:v>13.487500000000001</c:v>
                </c:pt>
                <c:pt idx="3238">
                  <c:v>13.491666666666671</c:v>
                </c:pt>
                <c:pt idx="3239">
                  <c:v>13.495833333333341</c:v>
                </c:pt>
                <c:pt idx="3240">
                  <c:v>13.5</c:v>
                </c:pt>
                <c:pt idx="3241">
                  <c:v>13.50416666666667</c:v>
                </c:pt>
                <c:pt idx="3242">
                  <c:v>13.508333333333329</c:v>
                </c:pt>
                <c:pt idx="3243">
                  <c:v>13.512499999999999</c:v>
                </c:pt>
                <c:pt idx="3244">
                  <c:v>13.516666666666669</c:v>
                </c:pt>
                <c:pt idx="3245">
                  <c:v>13.52083333333333</c:v>
                </c:pt>
                <c:pt idx="3246">
                  <c:v>13.525</c:v>
                </c:pt>
                <c:pt idx="3247">
                  <c:v>13.52916666666667</c:v>
                </c:pt>
                <c:pt idx="3248">
                  <c:v>13.53333333333333</c:v>
                </c:pt>
                <c:pt idx="3249">
                  <c:v>13.5375</c:v>
                </c:pt>
                <c:pt idx="3250">
                  <c:v>13.54166666666667</c:v>
                </c:pt>
                <c:pt idx="3251">
                  <c:v>13.545833333333331</c:v>
                </c:pt>
                <c:pt idx="3252">
                  <c:v>13.55</c:v>
                </c:pt>
                <c:pt idx="3253">
                  <c:v>13.554166666666671</c:v>
                </c:pt>
                <c:pt idx="3254">
                  <c:v>13.55833333333333</c:v>
                </c:pt>
                <c:pt idx="3255">
                  <c:v>13.5625</c:v>
                </c:pt>
                <c:pt idx="3256">
                  <c:v>13.56666666666667</c:v>
                </c:pt>
                <c:pt idx="3257">
                  <c:v>13.570833333333329</c:v>
                </c:pt>
                <c:pt idx="3258">
                  <c:v>13.574999999999999</c:v>
                </c:pt>
                <c:pt idx="3259">
                  <c:v>13.579166666666669</c:v>
                </c:pt>
                <c:pt idx="3260">
                  <c:v>13.58333333333333</c:v>
                </c:pt>
                <c:pt idx="3261">
                  <c:v>13.5875</c:v>
                </c:pt>
                <c:pt idx="3262">
                  <c:v>13.59166666666667</c:v>
                </c:pt>
                <c:pt idx="3263">
                  <c:v>13.59583333333333</c:v>
                </c:pt>
                <c:pt idx="3264">
                  <c:v>13.6</c:v>
                </c:pt>
                <c:pt idx="3265">
                  <c:v>13.60416666666667</c:v>
                </c:pt>
                <c:pt idx="3266">
                  <c:v>13.608333333333331</c:v>
                </c:pt>
                <c:pt idx="3267">
                  <c:v>13.612500000000001</c:v>
                </c:pt>
                <c:pt idx="3268">
                  <c:v>13.616666666666671</c:v>
                </c:pt>
                <c:pt idx="3269">
                  <c:v>13.62083333333333</c:v>
                </c:pt>
                <c:pt idx="3270">
                  <c:v>13.625</c:v>
                </c:pt>
                <c:pt idx="3271">
                  <c:v>13.62916666666667</c:v>
                </c:pt>
                <c:pt idx="3272">
                  <c:v>13.633333333333329</c:v>
                </c:pt>
                <c:pt idx="3273">
                  <c:v>13.637499999999999</c:v>
                </c:pt>
                <c:pt idx="3274">
                  <c:v>13.641666666666669</c:v>
                </c:pt>
                <c:pt idx="3275">
                  <c:v>13.64583333333333</c:v>
                </c:pt>
                <c:pt idx="3276">
                  <c:v>13.65</c:v>
                </c:pt>
                <c:pt idx="3277">
                  <c:v>13.65416666666667</c:v>
                </c:pt>
                <c:pt idx="3278">
                  <c:v>13.65833333333333</c:v>
                </c:pt>
                <c:pt idx="3279">
                  <c:v>13.6625</c:v>
                </c:pt>
                <c:pt idx="3280">
                  <c:v>13.66666666666667</c:v>
                </c:pt>
                <c:pt idx="3281">
                  <c:v>13.670833333333331</c:v>
                </c:pt>
                <c:pt idx="3282">
                  <c:v>13.675000000000001</c:v>
                </c:pt>
                <c:pt idx="3283">
                  <c:v>13.679166666666671</c:v>
                </c:pt>
                <c:pt idx="3284">
                  <c:v>13.68333333333333</c:v>
                </c:pt>
                <c:pt idx="3285">
                  <c:v>13.6875</c:v>
                </c:pt>
                <c:pt idx="3286">
                  <c:v>13.69166666666667</c:v>
                </c:pt>
                <c:pt idx="3287">
                  <c:v>13.695833333333329</c:v>
                </c:pt>
                <c:pt idx="3288">
                  <c:v>13.7</c:v>
                </c:pt>
                <c:pt idx="3289">
                  <c:v>13.704166666666669</c:v>
                </c:pt>
                <c:pt idx="3290">
                  <c:v>13.70833333333333</c:v>
                </c:pt>
                <c:pt idx="3291">
                  <c:v>13.7125</c:v>
                </c:pt>
                <c:pt idx="3292">
                  <c:v>13.71666666666667</c:v>
                </c:pt>
                <c:pt idx="3293">
                  <c:v>13.72083333333333</c:v>
                </c:pt>
                <c:pt idx="3294">
                  <c:v>13.725</c:v>
                </c:pt>
                <c:pt idx="3295">
                  <c:v>13.72916666666667</c:v>
                </c:pt>
                <c:pt idx="3296">
                  <c:v>13.733333333333331</c:v>
                </c:pt>
                <c:pt idx="3297">
                  <c:v>13.737500000000001</c:v>
                </c:pt>
                <c:pt idx="3298">
                  <c:v>13.741666666666671</c:v>
                </c:pt>
                <c:pt idx="3299">
                  <c:v>13.74583333333333</c:v>
                </c:pt>
                <c:pt idx="3300">
                  <c:v>13.75</c:v>
                </c:pt>
                <c:pt idx="3301">
                  <c:v>13.75416666666667</c:v>
                </c:pt>
                <c:pt idx="3302">
                  <c:v>13.758333333333329</c:v>
                </c:pt>
                <c:pt idx="3303">
                  <c:v>13.762499999999999</c:v>
                </c:pt>
                <c:pt idx="3304">
                  <c:v>13.766666666666669</c:v>
                </c:pt>
                <c:pt idx="3305">
                  <c:v>13.77083333333333</c:v>
                </c:pt>
                <c:pt idx="3306">
                  <c:v>13.775</c:v>
                </c:pt>
                <c:pt idx="3307">
                  <c:v>13.77916666666667</c:v>
                </c:pt>
                <c:pt idx="3308">
                  <c:v>13.78333333333333</c:v>
                </c:pt>
                <c:pt idx="3309">
                  <c:v>13.7875</c:v>
                </c:pt>
                <c:pt idx="3310">
                  <c:v>13.79166666666667</c:v>
                </c:pt>
                <c:pt idx="3311">
                  <c:v>13.795833333333331</c:v>
                </c:pt>
                <c:pt idx="3312">
                  <c:v>13.8</c:v>
                </c:pt>
                <c:pt idx="3313">
                  <c:v>13.804166666666671</c:v>
                </c:pt>
                <c:pt idx="3314">
                  <c:v>13.80833333333333</c:v>
                </c:pt>
                <c:pt idx="3315">
                  <c:v>13.8125</c:v>
                </c:pt>
                <c:pt idx="3316">
                  <c:v>13.81666666666667</c:v>
                </c:pt>
                <c:pt idx="3317">
                  <c:v>13.820833333333329</c:v>
                </c:pt>
                <c:pt idx="3318">
                  <c:v>13.824999999999999</c:v>
                </c:pt>
                <c:pt idx="3319">
                  <c:v>13.829166666666669</c:v>
                </c:pt>
                <c:pt idx="3320">
                  <c:v>13.83333333333333</c:v>
                </c:pt>
                <c:pt idx="3321">
                  <c:v>13.8375</c:v>
                </c:pt>
                <c:pt idx="3322">
                  <c:v>13.84166666666667</c:v>
                </c:pt>
                <c:pt idx="3323">
                  <c:v>13.84583333333333</c:v>
                </c:pt>
                <c:pt idx="3324">
                  <c:v>13.85</c:v>
                </c:pt>
                <c:pt idx="3325">
                  <c:v>13.85416666666667</c:v>
                </c:pt>
                <c:pt idx="3326">
                  <c:v>13.858333333333331</c:v>
                </c:pt>
                <c:pt idx="3327">
                  <c:v>13.862500000000001</c:v>
                </c:pt>
                <c:pt idx="3328">
                  <c:v>13.866666666666671</c:v>
                </c:pt>
                <c:pt idx="3329">
                  <c:v>13.870833333333341</c:v>
                </c:pt>
                <c:pt idx="3330">
                  <c:v>13.875</c:v>
                </c:pt>
                <c:pt idx="3331">
                  <c:v>13.87916666666667</c:v>
                </c:pt>
                <c:pt idx="3332">
                  <c:v>13.883333333333329</c:v>
                </c:pt>
                <c:pt idx="3333">
                  <c:v>13.887499999999999</c:v>
                </c:pt>
                <c:pt idx="3334">
                  <c:v>13.891666666666669</c:v>
                </c:pt>
                <c:pt idx="3335">
                  <c:v>13.895833333333339</c:v>
                </c:pt>
                <c:pt idx="3336">
                  <c:v>13.9</c:v>
                </c:pt>
                <c:pt idx="3337">
                  <c:v>13.90416666666667</c:v>
                </c:pt>
                <c:pt idx="3338">
                  <c:v>13.90833333333333</c:v>
                </c:pt>
                <c:pt idx="3339">
                  <c:v>13.9125</c:v>
                </c:pt>
                <c:pt idx="3340">
                  <c:v>13.91666666666667</c:v>
                </c:pt>
                <c:pt idx="3341">
                  <c:v>13.920833333333331</c:v>
                </c:pt>
                <c:pt idx="3342">
                  <c:v>13.925000000000001</c:v>
                </c:pt>
                <c:pt idx="3343">
                  <c:v>13.929166666666671</c:v>
                </c:pt>
                <c:pt idx="3344">
                  <c:v>13.93333333333333</c:v>
                </c:pt>
                <c:pt idx="3345">
                  <c:v>13.9375</c:v>
                </c:pt>
                <c:pt idx="3346">
                  <c:v>13.94166666666667</c:v>
                </c:pt>
                <c:pt idx="3347">
                  <c:v>13.945833333333329</c:v>
                </c:pt>
                <c:pt idx="3348">
                  <c:v>13.95</c:v>
                </c:pt>
                <c:pt idx="3349">
                  <c:v>13.954166666666669</c:v>
                </c:pt>
                <c:pt idx="3350">
                  <c:v>13.95833333333333</c:v>
                </c:pt>
                <c:pt idx="3351">
                  <c:v>13.9625</c:v>
                </c:pt>
                <c:pt idx="3352">
                  <c:v>13.96666666666667</c:v>
                </c:pt>
                <c:pt idx="3353">
                  <c:v>13.97083333333333</c:v>
                </c:pt>
                <c:pt idx="3354">
                  <c:v>13.975</c:v>
                </c:pt>
                <c:pt idx="3355">
                  <c:v>13.97916666666667</c:v>
                </c:pt>
                <c:pt idx="3356">
                  <c:v>13.983333333333331</c:v>
                </c:pt>
                <c:pt idx="3357">
                  <c:v>13.987500000000001</c:v>
                </c:pt>
                <c:pt idx="3358">
                  <c:v>13.991666666666671</c:v>
                </c:pt>
                <c:pt idx="3359">
                  <c:v>13.995833333333341</c:v>
                </c:pt>
                <c:pt idx="3360">
                  <c:v>14</c:v>
                </c:pt>
                <c:pt idx="3361">
                  <c:v>14.00416666666667</c:v>
                </c:pt>
                <c:pt idx="3362">
                  <c:v>14.008333333333329</c:v>
                </c:pt>
                <c:pt idx="3363">
                  <c:v>14.012499999999999</c:v>
                </c:pt>
                <c:pt idx="3364">
                  <c:v>14.016666666666669</c:v>
                </c:pt>
                <c:pt idx="3365">
                  <c:v>14.02083333333333</c:v>
                </c:pt>
                <c:pt idx="3366">
                  <c:v>14.025</c:v>
                </c:pt>
                <c:pt idx="3367">
                  <c:v>14.02916666666667</c:v>
                </c:pt>
                <c:pt idx="3368">
                  <c:v>14.03333333333333</c:v>
                </c:pt>
                <c:pt idx="3369">
                  <c:v>14.0375</c:v>
                </c:pt>
                <c:pt idx="3370">
                  <c:v>14.04166666666667</c:v>
                </c:pt>
                <c:pt idx="3371">
                  <c:v>14.045833333333331</c:v>
                </c:pt>
                <c:pt idx="3372">
                  <c:v>14.05</c:v>
                </c:pt>
                <c:pt idx="3373">
                  <c:v>14.054166666666671</c:v>
                </c:pt>
                <c:pt idx="3374">
                  <c:v>14.05833333333333</c:v>
                </c:pt>
                <c:pt idx="3375">
                  <c:v>14.0625</c:v>
                </c:pt>
                <c:pt idx="3376">
                  <c:v>14.06666666666667</c:v>
                </c:pt>
                <c:pt idx="3377">
                  <c:v>14.070833333333329</c:v>
                </c:pt>
                <c:pt idx="3378">
                  <c:v>14.074999999999999</c:v>
                </c:pt>
                <c:pt idx="3379">
                  <c:v>14.079166666666669</c:v>
                </c:pt>
                <c:pt idx="3380">
                  <c:v>14.08333333333333</c:v>
                </c:pt>
                <c:pt idx="3381">
                  <c:v>14.0875</c:v>
                </c:pt>
                <c:pt idx="3382">
                  <c:v>14.09166666666667</c:v>
                </c:pt>
                <c:pt idx="3383">
                  <c:v>14.09583333333333</c:v>
                </c:pt>
                <c:pt idx="3384">
                  <c:v>14.1</c:v>
                </c:pt>
                <c:pt idx="3385">
                  <c:v>14.10416666666667</c:v>
                </c:pt>
                <c:pt idx="3386">
                  <c:v>14.108333333333331</c:v>
                </c:pt>
                <c:pt idx="3387">
                  <c:v>14.112500000000001</c:v>
                </c:pt>
                <c:pt idx="3388">
                  <c:v>14.116666666666671</c:v>
                </c:pt>
                <c:pt idx="3389">
                  <c:v>14.12083333333333</c:v>
                </c:pt>
                <c:pt idx="3390">
                  <c:v>14.125</c:v>
                </c:pt>
                <c:pt idx="3391">
                  <c:v>14.12916666666667</c:v>
                </c:pt>
                <c:pt idx="3392">
                  <c:v>14.133333333333329</c:v>
                </c:pt>
                <c:pt idx="3393">
                  <c:v>14.137499999999999</c:v>
                </c:pt>
                <c:pt idx="3394">
                  <c:v>14.141666666666669</c:v>
                </c:pt>
                <c:pt idx="3395">
                  <c:v>14.14583333333333</c:v>
                </c:pt>
                <c:pt idx="3396">
                  <c:v>14.15</c:v>
                </c:pt>
                <c:pt idx="3397">
                  <c:v>14.15416666666667</c:v>
                </c:pt>
                <c:pt idx="3398">
                  <c:v>14.15833333333333</c:v>
                </c:pt>
                <c:pt idx="3399">
                  <c:v>14.1625</c:v>
                </c:pt>
                <c:pt idx="3400">
                  <c:v>14.16666666666667</c:v>
                </c:pt>
                <c:pt idx="3401">
                  <c:v>14.170833333333331</c:v>
                </c:pt>
                <c:pt idx="3402">
                  <c:v>14.175000000000001</c:v>
                </c:pt>
                <c:pt idx="3403">
                  <c:v>14.179166666666671</c:v>
                </c:pt>
                <c:pt idx="3404">
                  <c:v>14.18333333333333</c:v>
                </c:pt>
                <c:pt idx="3405">
                  <c:v>14.1875</c:v>
                </c:pt>
                <c:pt idx="3406">
                  <c:v>14.19166666666667</c:v>
                </c:pt>
                <c:pt idx="3407">
                  <c:v>14.195833333333329</c:v>
                </c:pt>
                <c:pt idx="3408">
                  <c:v>14.2</c:v>
                </c:pt>
                <c:pt idx="3409">
                  <c:v>14.204166666666669</c:v>
                </c:pt>
                <c:pt idx="3410">
                  <c:v>14.20833333333333</c:v>
                </c:pt>
                <c:pt idx="3411">
                  <c:v>14.2125</c:v>
                </c:pt>
                <c:pt idx="3412">
                  <c:v>14.21666666666667</c:v>
                </c:pt>
                <c:pt idx="3413">
                  <c:v>14.22083333333333</c:v>
                </c:pt>
                <c:pt idx="3414">
                  <c:v>14.225</c:v>
                </c:pt>
                <c:pt idx="3415">
                  <c:v>14.22916666666667</c:v>
                </c:pt>
                <c:pt idx="3416">
                  <c:v>14.233333333333331</c:v>
                </c:pt>
                <c:pt idx="3417">
                  <c:v>14.237500000000001</c:v>
                </c:pt>
                <c:pt idx="3418">
                  <c:v>14.241666666666671</c:v>
                </c:pt>
                <c:pt idx="3419">
                  <c:v>14.24583333333333</c:v>
                </c:pt>
                <c:pt idx="3420">
                  <c:v>14.25</c:v>
                </c:pt>
                <c:pt idx="3421">
                  <c:v>14.25416666666667</c:v>
                </c:pt>
                <c:pt idx="3422">
                  <c:v>14.258333333333329</c:v>
                </c:pt>
                <c:pt idx="3423">
                  <c:v>14.262499999999999</c:v>
                </c:pt>
                <c:pt idx="3424">
                  <c:v>14.266666666666669</c:v>
                </c:pt>
                <c:pt idx="3425">
                  <c:v>14.27083333333333</c:v>
                </c:pt>
                <c:pt idx="3426">
                  <c:v>14.275</c:v>
                </c:pt>
                <c:pt idx="3427">
                  <c:v>14.27916666666667</c:v>
                </c:pt>
                <c:pt idx="3428">
                  <c:v>14.28333333333333</c:v>
                </c:pt>
                <c:pt idx="3429">
                  <c:v>14.2875</c:v>
                </c:pt>
                <c:pt idx="3430">
                  <c:v>14.29166666666667</c:v>
                </c:pt>
                <c:pt idx="3431">
                  <c:v>14.295833333333331</c:v>
                </c:pt>
                <c:pt idx="3432">
                  <c:v>14.3</c:v>
                </c:pt>
                <c:pt idx="3433">
                  <c:v>14.304166666666671</c:v>
                </c:pt>
                <c:pt idx="3434">
                  <c:v>14.30833333333333</c:v>
                </c:pt>
                <c:pt idx="3435">
                  <c:v>14.3125</c:v>
                </c:pt>
                <c:pt idx="3436">
                  <c:v>14.31666666666667</c:v>
                </c:pt>
                <c:pt idx="3437">
                  <c:v>14.320833333333329</c:v>
                </c:pt>
                <c:pt idx="3438">
                  <c:v>14.324999999999999</c:v>
                </c:pt>
                <c:pt idx="3439">
                  <c:v>14.329166666666669</c:v>
                </c:pt>
                <c:pt idx="3440">
                  <c:v>14.33333333333333</c:v>
                </c:pt>
                <c:pt idx="3441">
                  <c:v>14.3375</c:v>
                </c:pt>
                <c:pt idx="3442">
                  <c:v>14.34166666666667</c:v>
                </c:pt>
                <c:pt idx="3443">
                  <c:v>14.34583333333333</c:v>
                </c:pt>
                <c:pt idx="3444">
                  <c:v>14.35</c:v>
                </c:pt>
                <c:pt idx="3445">
                  <c:v>14.35416666666667</c:v>
                </c:pt>
                <c:pt idx="3446">
                  <c:v>14.358333333333331</c:v>
                </c:pt>
                <c:pt idx="3447">
                  <c:v>14.362500000000001</c:v>
                </c:pt>
                <c:pt idx="3448">
                  <c:v>14.366666666666671</c:v>
                </c:pt>
                <c:pt idx="3449">
                  <c:v>14.370833333333341</c:v>
                </c:pt>
                <c:pt idx="3450">
                  <c:v>14.375</c:v>
                </c:pt>
                <c:pt idx="3451">
                  <c:v>14.37916666666667</c:v>
                </c:pt>
                <c:pt idx="3452">
                  <c:v>14.383333333333329</c:v>
                </c:pt>
                <c:pt idx="3453">
                  <c:v>14.387499999999999</c:v>
                </c:pt>
                <c:pt idx="3454">
                  <c:v>14.391666666666669</c:v>
                </c:pt>
                <c:pt idx="3455">
                  <c:v>14.395833333333339</c:v>
                </c:pt>
                <c:pt idx="3456">
                  <c:v>14.4</c:v>
                </c:pt>
                <c:pt idx="3457">
                  <c:v>14.40416666666667</c:v>
                </c:pt>
                <c:pt idx="3458">
                  <c:v>14.40833333333333</c:v>
                </c:pt>
                <c:pt idx="3459">
                  <c:v>14.4125</c:v>
                </c:pt>
                <c:pt idx="3460">
                  <c:v>14.41666666666667</c:v>
                </c:pt>
                <c:pt idx="3461">
                  <c:v>14.420833333333331</c:v>
                </c:pt>
                <c:pt idx="3462">
                  <c:v>14.425000000000001</c:v>
                </c:pt>
                <c:pt idx="3463">
                  <c:v>14.429166666666671</c:v>
                </c:pt>
                <c:pt idx="3464">
                  <c:v>14.43333333333333</c:v>
                </c:pt>
                <c:pt idx="3465">
                  <c:v>14.4375</c:v>
                </c:pt>
                <c:pt idx="3466">
                  <c:v>14.44166666666667</c:v>
                </c:pt>
                <c:pt idx="3467">
                  <c:v>14.445833333333329</c:v>
                </c:pt>
                <c:pt idx="3468">
                  <c:v>14.45</c:v>
                </c:pt>
                <c:pt idx="3469">
                  <c:v>14.454166666666669</c:v>
                </c:pt>
                <c:pt idx="3470">
                  <c:v>14.45833333333333</c:v>
                </c:pt>
                <c:pt idx="3471">
                  <c:v>14.4625</c:v>
                </c:pt>
                <c:pt idx="3472">
                  <c:v>14.46666666666667</c:v>
                </c:pt>
                <c:pt idx="3473">
                  <c:v>14.47083333333333</c:v>
                </c:pt>
                <c:pt idx="3474">
                  <c:v>14.475</c:v>
                </c:pt>
                <c:pt idx="3475">
                  <c:v>14.47916666666667</c:v>
                </c:pt>
                <c:pt idx="3476">
                  <c:v>14.483333333333331</c:v>
                </c:pt>
                <c:pt idx="3477">
                  <c:v>14.487500000000001</c:v>
                </c:pt>
                <c:pt idx="3478">
                  <c:v>14.491666666666671</c:v>
                </c:pt>
                <c:pt idx="3479">
                  <c:v>14.495833333333341</c:v>
                </c:pt>
                <c:pt idx="3480">
                  <c:v>14.5</c:v>
                </c:pt>
                <c:pt idx="3481">
                  <c:v>14.50416666666667</c:v>
                </c:pt>
                <c:pt idx="3482">
                  <c:v>14.508333333333329</c:v>
                </c:pt>
                <c:pt idx="3483">
                  <c:v>14.512499999999999</c:v>
                </c:pt>
                <c:pt idx="3484">
                  <c:v>14.516666666666669</c:v>
                </c:pt>
                <c:pt idx="3485">
                  <c:v>14.52083333333333</c:v>
                </c:pt>
                <c:pt idx="3486">
                  <c:v>14.525</c:v>
                </c:pt>
                <c:pt idx="3487">
                  <c:v>14.52916666666667</c:v>
                </c:pt>
                <c:pt idx="3488">
                  <c:v>14.53333333333333</c:v>
                </c:pt>
                <c:pt idx="3489">
                  <c:v>14.5375</c:v>
                </c:pt>
                <c:pt idx="3490">
                  <c:v>14.54166666666667</c:v>
                </c:pt>
                <c:pt idx="3491">
                  <c:v>14.545833333333331</c:v>
                </c:pt>
                <c:pt idx="3492">
                  <c:v>14.55</c:v>
                </c:pt>
                <c:pt idx="3493">
                  <c:v>14.554166666666671</c:v>
                </c:pt>
                <c:pt idx="3494">
                  <c:v>14.55833333333333</c:v>
                </c:pt>
                <c:pt idx="3495">
                  <c:v>14.5625</c:v>
                </c:pt>
                <c:pt idx="3496">
                  <c:v>14.56666666666667</c:v>
                </c:pt>
                <c:pt idx="3497">
                  <c:v>14.570833333333329</c:v>
                </c:pt>
                <c:pt idx="3498">
                  <c:v>14.574999999999999</c:v>
                </c:pt>
                <c:pt idx="3499">
                  <c:v>14.579166666666669</c:v>
                </c:pt>
                <c:pt idx="3500">
                  <c:v>14.58333333333333</c:v>
                </c:pt>
                <c:pt idx="3501">
                  <c:v>14.5875</c:v>
                </c:pt>
                <c:pt idx="3502">
                  <c:v>14.59166666666667</c:v>
                </c:pt>
                <c:pt idx="3503">
                  <c:v>14.59583333333333</c:v>
                </c:pt>
                <c:pt idx="3504">
                  <c:v>14.6</c:v>
                </c:pt>
                <c:pt idx="3505">
                  <c:v>14.60416666666667</c:v>
                </c:pt>
                <c:pt idx="3506">
                  <c:v>14.608333333333331</c:v>
                </c:pt>
                <c:pt idx="3507">
                  <c:v>14.612500000000001</c:v>
                </c:pt>
                <c:pt idx="3508">
                  <c:v>14.616666666666671</c:v>
                </c:pt>
                <c:pt idx="3509">
                  <c:v>14.62083333333333</c:v>
                </c:pt>
                <c:pt idx="3510">
                  <c:v>14.625</c:v>
                </c:pt>
                <c:pt idx="3511">
                  <c:v>14.62916666666667</c:v>
                </c:pt>
                <c:pt idx="3512">
                  <c:v>14.633333333333329</c:v>
                </c:pt>
                <c:pt idx="3513">
                  <c:v>14.637499999999999</c:v>
                </c:pt>
                <c:pt idx="3514">
                  <c:v>14.641666666666669</c:v>
                </c:pt>
                <c:pt idx="3515">
                  <c:v>14.64583333333333</c:v>
                </c:pt>
                <c:pt idx="3516">
                  <c:v>14.65</c:v>
                </c:pt>
                <c:pt idx="3517">
                  <c:v>14.65416666666667</c:v>
                </c:pt>
                <c:pt idx="3518">
                  <c:v>14.65833333333333</c:v>
                </c:pt>
                <c:pt idx="3519">
                  <c:v>14.6625</c:v>
                </c:pt>
                <c:pt idx="3520">
                  <c:v>14.66666666666667</c:v>
                </c:pt>
                <c:pt idx="3521">
                  <c:v>14.670833333333331</c:v>
                </c:pt>
                <c:pt idx="3522">
                  <c:v>14.675000000000001</c:v>
                </c:pt>
                <c:pt idx="3523">
                  <c:v>14.679166666666671</c:v>
                </c:pt>
                <c:pt idx="3524">
                  <c:v>14.68333333333333</c:v>
                </c:pt>
                <c:pt idx="3525">
                  <c:v>14.6875</c:v>
                </c:pt>
                <c:pt idx="3526">
                  <c:v>14.69166666666667</c:v>
                </c:pt>
                <c:pt idx="3527">
                  <c:v>14.695833333333329</c:v>
                </c:pt>
                <c:pt idx="3528">
                  <c:v>14.7</c:v>
                </c:pt>
                <c:pt idx="3529">
                  <c:v>14.704166666666669</c:v>
                </c:pt>
                <c:pt idx="3530">
                  <c:v>14.70833333333333</c:v>
                </c:pt>
                <c:pt idx="3531">
                  <c:v>14.7125</c:v>
                </c:pt>
                <c:pt idx="3532">
                  <c:v>14.71666666666667</c:v>
                </c:pt>
                <c:pt idx="3533">
                  <c:v>14.72083333333333</c:v>
                </c:pt>
                <c:pt idx="3534">
                  <c:v>14.725</c:v>
                </c:pt>
                <c:pt idx="3535">
                  <c:v>14.72916666666667</c:v>
                </c:pt>
                <c:pt idx="3536">
                  <c:v>14.733333333333331</c:v>
                </c:pt>
                <c:pt idx="3537">
                  <c:v>14.737500000000001</c:v>
                </c:pt>
                <c:pt idx="3538">
                  <c:v>14.741666666666671</c:v>
                </c:pt>
                <c:pt idx="3539">
                  <c:v>14.74583333333333</c:v>
                </c:pt>
                <c:pt idx="3540">
                  <c:v>14.75</c:v>
                </c:pt>
                <c:pt idx="3541">
                  <c:v>14.75416666666667</c:v>
                </c:pt>
                <c:pt idx="3542">
                  <c:v>14.758333333333329</c:v>
                </c:pt>
                <c:pt idx="3543">
                  <c:v>14.762499999999999</c:v>
                </c:pt>
                <c:pt idx="3544">
                  <c:v>14.766666666666669</c:v>
                </c:pt>
                <c:pt idx="3545">
                  <c:v>14.77083333333333</c:v>
                </c:pt>
                <c:pt idx="3546">
                  <c:v>14.775</c:v>
                </c:pt>
                <c:pt idx="3547">
                  <c:v>14.77916666666667</c:v>
                </c:pt>
                <c:pt idx="3548">
                  <c:v>14.78333333333333</c:v>
                </c:pt>
                <c:pt idx="3549">
                  <c:v>14.7875</c:v>
                </c:pt>
                <c:pt idx="3550">
                  <c:v>14.79166666666667</c:v>
                </c:pt>
                <c:pt idx="3551">
                  <c:v>14.795833333333331</c:v>
                </c:pt>
                <c:pt idx="3552">
                  <c:v>14.8</c:v>
                </c:pt>
                <c:pt idx="3553">
                  <c:v>14.804166666666671</c:v>
                </c:pt>
                <c:pt idx="3554">
                  <c:v>14.80833333333333</c:v>
                </c:pt>
                <c:pt idx="3555">
                  <c:v>14.8125</c:v>
                </c:pt>
                <c:pt idx="3556">
                  <c:v>14.81666666666667</c:v>
                </c:pt>
                <c:pt idx="3557">
                  <c:v>14.820833333333329</c:v>
                </c:pt>
                <c:pt idx="3558">
                  <c:v>14.824999999999999</c:v>
                </c:pt>
                <c:pt idx="3559">
                  <c:v>14.829166666666669</c:v>
                </c:pt>
                <c:pt idx="3560">
                  <c:v>14.83333333333333</c:v>
                </c:pt>
                <c:pt idx="3561">
                  <c:v>14.8375</c:v>
                </c:pt>
                <c:pt idx="3562">
                  <c:v>14.84166666666667</c:v>
                </c:pt>
                <c:pt idx="3563">
                  <c:v>14.84583333333333</c:v>
                </c:pt>
                <c:pt idx="3564">
                  <c:v>14.85</c:v>
                </c:pt>
                <c:pt idx="3565">
                  <c:v>14.85416666666667</c:v>
                </c:pt>
                <c:pt idx="3566">
                  <c:v>14.858333333333331</c:v>
                </c:pt>
                <c:pt idx="3567">
                  <c:v>14.862500000000001</c:v>
                </c:pt>
                <c:pt idx="3568">
                  <c:v>14.866666666666671</c:v>
                </c:pt>
                <c:pt idx="3569">
                  <c:v>14.870833333333341</c:v>
                </c:pt>
                <c:pt idx="3570">
                  <c:v>14.875</c:v>
                </c:pt>
                <c:pt idx="3571">
                  <c:v>14.87916666666667</c:v>
                </c:pt>
                <c:pt idx="3572">
                  <c:v>14.883333333333329</c:v>
                </c:pt>
                <c:pt idx="3573">
                  <c:v>14.887499999999999</c:v>
                </c:pt>
                <c:pt idx="3574">
                  <c:v>14.891666666666669</c:v>
                </c:pt>
                <c:pt idx="3575">
                  <c:v>14.895833333333339</c:v>
                </c:pt>
                <c:pt idx="3576">
                  <c:v>14.9</c:v>
                </c:pt>
                <c:pt idx="3577">
                  <c:v>14.90416666666667</c:v>
                </c:pt>
                <c:pt idx="3578">
                  <c:v>14.90833333333333</c:v>
                </c:pt>
                <c:pt idx="3579">
                  <c:v>14.9125</c:v>
                </c:pt>
                <c:pt idx="3580">
                  <c:v>14.91666666666667</c:v>
                </c:pt>
                <c:pt idx="3581">
                  <c:v>14.920833333333331</c:v>
                </c:pt>
                <c:pt idx="3582">
                  <c:v>14.925000000000001</c:v>
                </c:pt>
                <c:pt idx="3583">
                  <c:v>14.929166666666671</c:v>
                </c:pt>
                <c:pt idx="3584">
                  <c:v>14.93333333333333</c:v>
                </c:pt>
                <c:pt idx="3585">
                  <c:v>14.9375</c:v>
                </c:pt>
                <c:pt idx="3586">
                  <c:v>14.94166666666667</c:v>
                </c:pt>
                <c:pt idx="3587">
                  <c:v>14.945833333333329</c:v>
                </c:pt>
                <c:pt idx="3588">
                  <c:v>14.95</c:v>
                </c:pt>
                <c:pt idx="3589">
                  <c:v>14.954166666666669</c:v>
                </c:pt>
                <c:pt idx="3590">
                  <c:v>14.95833333333333</c:v>
                </c:pt>
                <c:pt idx="3591">
                  <c:v>14.9625</c:v>
                </c:pt>
                <c:pt idx="3592">
                  <c:v>14.96666666666667</c:v>
                </c:pt>
                <c:pt idx="3593">
                  <c:v>14.97083333333333</c:v>
                </c:pt>
                <c:pt idx="3594">
                  <c:v>14.975</c:v>
                </c:pt>
                <c:pt idx="3595">
                  <c:v>14.97916666666667</c:v>
                </c:pt>
                <c:pt idx="3596">
                  <c:v>14.983333333333331</c:v>
                </c:pt>
                <c:pt idx="3597">
                  <c:v>14.987500000000001</c:v>
                </c:pt>
                <c:pt idx="3598">
                  <c:v>14.991666666666671</c:v>
                </c:pt>
                <c:pt idx="3599">
                  <c:v>14.995833333333341</c:v>
                </c:pt>
                <c:pt idx="3600">
                  <c:v>15</c:v>
                </c:pt>
                <c:pt idx="3601">
                  <c:v>15.00416666666667</c:v>
                </c:pt>
                <c:pt idx="3602">
                  <c:v>15.008333333333329</c:v>
                </c:pt>
                <c:pt idx="3603">
                  <c:v>15.012499999999999</c:v>
                </c:pt>
                <c:pt idx="3604">
                  <c:v>15.016666666666669</c:v>
                </c:pt>
                <c:pt idx="3605">
                  <c:v>15.02083333333333</c:v>
                </c:pt>
                <c:pt idx="3606">
                  <c:v>15.025</c:v>
                </c:pt>
                <c:pt idx="3607">
                  <c:v>15.02916666666667</c:v>
                </c:pt>
                <c:pt idx="3608">
                  <c:v>15.03333333333333</c:v>
                </c:pt>
                <c:pt idx="3609">
                  <c:v>15.0375</c:v>
                </c:pt>
                <c:pt idx="3610">
                  <c:v>15.04166666666667</c:v>
                </c:pt>
                <c:pt idx="3611">
                  <c:v>15.045833333333331</c:v>
                </c:pt>
                <c:pt idx="3612">
                  <c:v>15.05</c:v>
                </c:pt>
                <c:pt idx="3613">
                  <c:v>15.054166666666671</c:v>
                </c:pt>
                <c:pt idx="3614">
                  <c:v>15.05833333333333</c:v>
                </c:pt>
                <c:pt idx="3615">
                  <c:v>15.0625</c:v>
                </c:pt>
                <c:pt idx="3616">
                  <c:v>15.06666666666667</c:v>
                </c:pt>
                <c:pt idx="3617">
                  <c:v>15.070833333333329</c:v>
                </c:pt>
                <c:pt idx="3618">
                  <c:v>15.074999999999999</c:v>
                </c:pt>
                <c:pt idx="3619">
                  <c:v>15.079166666666669</c:v>
                </c:pt>
                <c:pt idx="3620">
                  <c:v>15.08333333333333</c:v>
                </c:pt>
                <c:pt idx="3621">
                  <c:v>15.0875</c:v>
                </c:pt>
                <c:pt idx="3622">
                  <c:v>15.09166666666667</c:v>
                </c:pt>
                <c:pt idx="3623">
                  <c:v>15.09583333333333</c:v>
                </c:pt>
                <c:pt idx="3624">
                  <c:v>15.1</c:v>
                </c:pt>
                <c:pt idx="3625">
                  <c:v>15.10416666666667</c:v>
                </c:pt>
                <c:pt idx="3626">
                  <c:v>15.108333333333331</c:v>
                </c:pt>
                <c:pt idx="3627">
                  <c:v>15.112500000000001</c:v>
                </c:pt>
                <c:pt idx="3628">
                  <c:v>15.116666666666671</c:v>
                </c:pt>
                <c:pt idx="3629">
                  <c:v>15.12083333333333</c:v>
                </c:pt>
                <c:pt idx="3630">
                  <c:v>15.125</c:v>
                </c:pt>
                <c:pt idx="3631">
                  <c:v>15.12916666666667</c:v>
                </c:pt>
                <c:pt idx="3632">
                  <c:v>15.133333333333329</c:v>
                </c:pt>
                <c:pt idx="3633">
                  <c:v>15.137499999999999</c:v>
                </c:pt>
                <c:pt idx="3634">
                  <c:v>15.141666666666669</c:v>
                </c:pt>
                <c:pt idx="3635">
                  <c:v>15.14583333333333</c:v>
                </c:pt>
                <c:pt idx="3636">
                  <c:v>15.15</c:v>
                </c:pt>
                <c:pt idx="3637">
                  <c:v>15.15416666666667</c:v>
                </c:pt>
                <c:pt idx="3638">
                  <c:v>15.15833333333333</c:v>
                </c:pt>
                <c:pt idx="3639">
                  <c:v>15.1625</c:v>
                </c:pt>
                <c:pt idx="3640">
                  <c:v>15.16666666666667</c:v>
                </c:pt>
                <c:pt idx="3641">
                  <c:v>15.170833333333331</c:v>
                </c:pt>
                <c:pt idx="3642">
                  <c:v>15.175000000000001</c:v>
                </c:pt>
                <c:pt idx="3643">
                  <c:v>15.179166666666671</c:v>
                </c:pt>
                <c:pt idx="3644">
                  <c:v>15.18333333333333</c:v>
                </c:pt>
                <c:pt idx="3645">
                  <c:v>15.1875</c:v>
                </c:pt>
                <c:pt idx="3646">
                  <c:v>15.19166666666667</c:v>
                </c:pt>
                <c:pt idx="3647">
                  <c:v>15.195833333333329</c:v>
                </c:pt>
                <c:pt idx="3648">
                  <c:v>15.2</c:v>
                </c:pt>
                <c:pt idx="3649">
                  <c:v>15.204166666666669</c:v>
                </c:pt>
                <c:pt idx="3650">
                  <c:v>15.20833333333333</c:v>
                </c:pt>
                <c:pt idx="3651">
                  <c:v>15.2125</c:v>
                </c:pt>
                <c:pt idx="3652">
                  <c:v>15.21666666666667</c:v>
                </c:pt>
                <c:pt idx="3653">
                  <c:v>15.22083333333333</c:v>
                </c:pt>
                <c:pt idx="3654">
                  <c:v>15.225</c:v>
                </c:pt>
                <c:pt idx="3655">
                  <c:v>15.22916666666667</c:v>
                </c:pt>
                <c:pt idx="3656">
                  <c:v>15.233333333333331</c:v>
                </c:pt>
                <c:pt idx="3657">
                  <c:v>15.237500000000001</c:v>
                </c:pt>
                <c:pt idx="3658">
                  <c:v>15.241666666666671</c:v>
                </c:pt>
                <c:pt idx="3659">
                  <c:v>15.24583333333333</c:v>
                </c:pt>
                <c:pt idx="3660">
                  <c:v>15.25</c:v>
                </c:pt>
                <c:pt idx="3661">
                  <c:v>15.25416666666667</c:v>
                </c:pt>
                <c:pt idx="3662">
                  <c:v>15.258333333333329</c:v>
                </c:pt>
                <c:pt idx="3663">
                  <c:v>15.262499999999999</c:v>
                </c:pt>
                <c:pt idx="3664">
                  <c:v>15.266666666666669</c:v>
                </c:pt>
                <c:pt idx="3665">
                  <c:v>15.27083333333333</c:v>
                </c:pt>
                <c:pt idx="3666">
                  <c:v>15.275</c:v>
                </c:pt>
                <c:pt idx="3667">
                  <c:v>15.27916666666667</c:v>
                </c:pt>
                <c:pt idx="3668">
                  <c:v>15.28333333333333</c:v>
                </c:pt>
                <c:pt idx="3669">
                  <c:v>15.2875</c:v>
                </c:pt>
                <c:pt idx="3670">
                  <c:v>15.29166666666667</c:v>
                </c:pt>
                <c:pt idx="3671">
                  <c:v>15.295833333333331</c:v>
                </c:pt>
                <c:pt idx="3672">
                  <c:v>15.3</c:v>
                </c:pt>
                <c:pt idx="3673">
                  <c:v>15.304166666666671</c:v>
                </c:pt>
                <c:pt idx="3674">
                  <c:v>15.30833333333333</c:v>
                </c:pt>
                <c:pt idx="3675">
                  <c:v>15.3125</c:v>
                </c:pt>
                <c:pt idx="3676">
                  <c:v>15.31666666666667</c:v>
                </c:pt>
                <c:pt idx="3677">
                  <c:v>15.320833333333329</c:v>
                </c:pt>
                <c:pt idx="3678">
                  <c:v>15.324999999999999</c:v>
                </c:pt>
                <c:pt idx="3679">
                  <c:v>15.329166666666669</c:v>
                </c:pt>
                <c:pt idx="3680">
                  <c:v>15.33333333333333</c:v>
                </c:pt>
                <c:pt idx="3681">
                  <c:v>15.3375</c:v>
                </c:pt>
                <c:pt idx="3682">
                  <c:v>15.34166666666667</c:v>
                </c:pt>
                <c:pt idx="3683">
                  <c:v>15.34583333333333</c:v>
                </c:pt>
                <c:pt idx="3684">
                  <c:v>15.35</c:v>
                </c:pt>
                <c:pt idx="3685">
                  <c:v>15.35416666666667</c:v>
                </c:pt>
                <c:pt idx="3686">
                  <c:v>15.358333333333331</c:v>
                </c:pt>
                <c:pt idx="3687">
                  <c:v>15.362500000000001</c:v>
                </c:pt>
                <c:pt idx="3688">
                  <c:v>15.366666666666671</c:v>
                </c:pt>
                <c:pt idx="3689">
                  <c:v>15.370833333333341</c:v>
                </c:pt>
                <c:pt idx="3690">
                  <c:v>15.375</c:v>
                </c:pt>
                <c:pt idx="3691">
                  <c:v>15.37916666666667</c:v>
                </c:pt>
                <c:pt idx="3692">
                  <c:v>15.383333333333329</c:v>
                </c:pt>
                <c:pt idx="3693">
                  <c:v>15.387499999999999</c:v>
                </c:pt>
                <c:pt idx="3694">
                  <c:v>15.391666666666669</c:v>
                </c:pt>
                <c:pt idx="3695">
                  <c:v>15.395833333333339</c:v>
                </c:pt>
                <c:pt idx="3696">
                  <c:v>15.4</c:v>
                </c:pt>
                <c:pt idx="3697">
                  <c:v>15.40416666666667</c:v>
                </c:pt>
                <c:pt idx="3698">
                  <c:v>15.40833333333333</c:v>
                </c:pt>
                <c:pt idx="3699">
                  <c:v>15.4125</c:v>
                </c:pt>
                <c:pt idx="3700">
                  <c:v>15.41666666666667</c:v>
                </c:pt>
                <c:pt idx="3701">
                  <c:v>15.420833333333331</c:v>
                </c:pt>
                <c:pt idx="3702">
                  <c:v>15.425000000000001</c:v>
                </c:pt>
                <c:pt idx="3703">
                  <c:v>15.429166666666671</c:v>
                </c:pt>
                <c:pt idx="3704">
                  <c:v>15.43333333333333</c:v>
                </c:pt>
                <c:pt idx="3705">
                  <c:v>15.4375</c:v>
                </c:pt>
                <c:pt idx="3706">
                  <c:v>15.44166666666667</c:v>
                </c:pt>
                <c:pt idx="3707">
                  <c:v>15.445833333333329</c:v>
                </c:pt>
                <c:pt idx="3708">
                  <c:v>15.45</c:v>
                </c:pt>
                <c:pt idx="3709">
                  <c:v>15.454166666666669</c:v>
                </c:pt>
                <c:pt idx="3710">
                  <c:v>15.45833333333333</c:v>
                </c:pt>
                <c:pt idx="3711">
                  <c:v>15.4625</c:v>
                </c:pt>
                <c:pt idx="3712">
                  <c:v>15.46666666666667</c:v>
                </c:pt>
                <c:pt idx="3713">
                  <c:v>15.47083333333333</c:v>
                </c:pt>
                <c:pt idx="3714">
                  <c:v>15.475</c:v>
                </c:pt>
                <c:pt idx="3715">
                  <c:v>15.47916666666667</c:v>
                </c:pt>
                <c:pt idx="3716">
                  <c:v>15.483333333333331</c:v>
                </c:pt>
                <c:pt idx="3717">
                  <c:v>15.487500000000001</c:v>
                </c:pt>
                <c:pt idx="3718">
                  <c:v>15.491666666666671</c:v>
                </c:pt>
                <c:pt idx="3719">
                  <c:v>15.495833333333341</c:v>
                </c:pt>
                <c:pt idx="3720">
                  <c:v>15.5</c:v>
                </c:pt>
                <c:pt idx="3721">
                  <c:v>15.50416666666667</c:v>
                </c:pt>
                <c:pt idx="3722">
                  <c:v>15.508333333333329</c:v>
                </c:pt>
                <c:pt idx="3723">
                  <c:v>15.512499999999999</c:v>
                </c:pt>
                <c:pt idx="3724">
                  <c:v>15.516666666666669</c:v>
                </c:pt>
                <c:pt idx="3725">
                  <c:v>15.52083333333333</c:v>
                </c:pt>
                <c:pt idx="3726">
                  <c:v>15.525</c:v>
                </c:pt>
                <c:pt idx="3727">
                  <c:v>15.52916666666667</c:v>
                </c:pt>
                <c:pt idx="3728">
                  <c:v>15.53333333333333</c:v>
                </c:pt>
                <c:pt idx="3729">
                  <c:v>15.5375</c:v>
                </c:pt>
                <c:pt idx="3730">
                  <c:v>15.54166666666667</c:v>
                </c:pt>
                <c:pt idx="3731">
                  <c:v>15.545833333333331</c:v>
                </c:pt>
                <c:pt idx="3732">
                  <c:v>15.55</c:v>
                </c:pt>
                <c:pt idx="3733">
                  <c:v>15.554166666666671</c:v>
                </c:pt>
                <c:pt idx="3734">
                  <c:v>15.55833333333333</c:v>
                </c:pt>
                <c:pt idx="3735">
                  <c:v>15.5625</c:v>
                </c:pt>
                <c:pt idx="3736">
                  <c:v>15.56666666666667</c:v>
                </c:pt>
                <c:pt idx="3737">
                  <c:v>15.570833333333329</c:v>
                </c:pt>
                <c:pt idx="3738">
                  <c:v>15.574999999999999</c:v>
                </c:pt>
                <c:pt idx="3739">
                  <c:v>15.579166666666669</c:v>
                </c:pt>
                <c:pt idx="3740">
                  <c:v>15.58333333333333</c:v>
                </c:pt>
                <c:pt idx="3741">
                  <c:v>15.5875</c:v>
                </c:pt>
                <c:pt idx="3742">
                  <c:v>15.59166666666667</c:v>
                </c:pt>
                <c:pt idx="3743">
                  <c:v>15.59583333333333</c:v>
                </c:pt>
                <c:pt idx="3744">
                  <c:v>15.6</c:v>
                </c:pt>
                <c:pt idx="3745">
                  <c:v>15.60416666666667</c:v>
                </c:pt>
                <c:pt idx="3746">
                  <c:v>15.608333333333331</c:v>
                </c:pt>
                <c:pt idx="3747">
                  <c:v>15.612500000000001</c:v>
                </c:pt>
                <c:pt idx="3748">
                  <c:v>15.616666666666671</c:v>
                </c:pt>
                <c:pt idx="3749">
                  <c:v>15.62083333333333</c:v>
                </c:pt>
                <c:pt idx="3750">
                  <c:v>15.625</c:v>
                </c:pt>
                <c:pt idx="3751">
                  <c:v>15.62916666666667</c:v>
                </c:pt>
                <c:pt idx="3752">
                  <c:v>15.633333333333329</c:v>
                </c:pt>
                <c:pt idx="3753">
                  <c:v>15.637499999999999</c:v>
                </c:pt>
                <c:pt idx="3754">
                  <c:v>15.641666666666669</c:v>
                </c:pt>
                <c:pt idx="3755">
                  <c:v>15.64583333333333</c:v>
                </c:pt>
                <c:pt idx="3756">
                  <c:v>15.65</c:v>
                </c:pt>
                <c:pt idx="3757">
                  <c:v>15.65416666666667</c:v>
                </c:pt>
                <c:pt idx="3758">
                  <c:v>15.65833333333333</c:v>
                </c:pt>
                <c:pt idx="3759">
                  <c:v>15.6625</c:v>
                </c:pt>
                <c:pt idx="3760">
                  <c:v>15.66666666666667</c:v>
                </c:pt>
                <c:pt idx="3761">
                  <c:v>15.670833333333331</c:v>
                </c:pt>
                <c:pt idx="3762">
                  <c:v>15.675000000000001</c:v>
                </c:pt>
                <c:pt idx="3763">
                  <c:v>15.679166666666671</c:v>
                </c:pt>
                <c:pt idx="3764">
                  <c:v>15.68333333333333</c:v>
                </c:pt>
                <c:pt idx="3765">
                  <c:v>15.6875</c:v>
                </c:pt>
                <c:pt idx="3766">
                  <c:v>15.69166666666667</c:v>
                </c:pt>
                <c:pt idx="3767">
                  <c:v>15.695833333333329</c:v>
                </c:pt>
                <c:pt idx="3768">
                  <c:v>15.7</c:v>
                </c:pt>
                <c:pt idx="3769">
                  <c:v>15.704166666666669</c:v>
                </c:pt>
                <c:pt idx="3770">
                  <c:v>15.70833333333333</c:v>
                </c:pt>
                <c:pt idx="3771">
                  <c:v>15.7125</c:v>
                </c:pt>
                <c:pt idx="3772">
                  <c:v>15.71666666666667</c:v>
                </c:pt>
                <c:pt idx="3773">
                  <c:v>15.72083333333333</c:v>
                </c:pt>
                <c:pt idx="3774">
                  <c:v>15.725</c:v>
                </c:pt>
                <c:pt idx="3775">
                  <c:v>15.72916666666667</c:v>
                </c:pt>
                <c:pt idx="3776">
                  <c:v>15.733333333333331</c:v>
                </c:pt>
                <c:pt idx="3777">
                  <c:v>15.737500000000001</c:v>
                </c:pt>
                <c:pt idx="3778">
                  <c:v>15.741666666666671</c:v>
                </c:pt>
                <c:pt idx="3779">
                  <c:v>15.74583333333333</c:v>
                </c:pt>
                <c:pt idx="3780">
                  <c:v>15.75</c:v>
                </c:pt>
                <c:pt idx="3781">
                  <c:v>15.75416666666667</c:v>
                </c:pt>
                <c:pt idx="3782">
                  <c:v>15.758333333333329</c:v>
                </c:pt>
                <c:pt idx="3783">
                  <c:v>15.762499999999999</c:v>
                </c:pt>
                <c:pt idx="3784">
                  <c:v>15.766666666666669</c:v>
                </c:pt>
                <c:pt idx="3785">
                  <c:v>15.77083333333333</c:v>
                </c:pt>
                <c:pt idx="3786">
                  <c:v>15.775</c:v>
                </c:pt>
                <c:pt idx="3787">
                  <c:v>15.77916666666667</c:v>
                </c:pt>
                <c:pt idx="3788">
                  <c:v>15.78333333333333</c:v>
                </c:pt>
                <c:pt idx="3789">
                  <c:v>15.7875</c:v>
                </c:pt>
                <c:pt idx="3790">
                  <c:v>15.79166666666667</c:v>
                </c:pt>
                <c:pt idx="3791">
                  <c:v>15.795833333333331</c:v>
                </c:pt>
                <c:pt idx="3792">
                  <c:v>15.8</c:v>
                </c:pt>
                <c:pt idx="3793">
                  <c:v>15.804166666666671</c:v>
                </c:pt>
                <c:pt idx="3794">
                  <c:v>15.80833333333333</c:v>
                </c:pt>
                <c:pt idx="3795">
                  <c:v>15.8125</c:v>
                </c:pt>
                <c:pt idx="3796">
                  <c:v>15.81666666666667</c:v>
                </c:pt>
                <c:pt idx="3797">
                  <c:v>15.820833333333329</c:v>
                </c:pt>
                <c:pt idx="3798">
                  <c:v>15.824999999999999</c:v>
                </c:pt>
                <c:pt idx="3799">
                  <c:v>15.829166666666669</c:v>
                </c:pt>
                <c:pt idx="3800">
                  <c:v>15.83333333333333</c:v>
                </c:pt>
                <c:pt idx="3801">
                  <c:v>15.8375</c:v>
                </c:pt>
                <c:pt idx="3802">
                  <c:v>15.84166666666667</c:v>
                </c:pt>
                <c:pt idx="3803">
                  <c:v>15.84583333333333</c:v>
                </c:pt>
                <c:pt idx="3804">
                  <c:v>15.85</c:v>
                </c:pt>
                <c:pt idx="3805">
                  <c:v>15.85416666666667</c:v>
                </c:pt>
                <c:pt idx="3806">
                  <c:v>15.858333333333331</c:v>
                </c:pt>
                <c:pt idx="3807">
                  <c:v>15.862500000000001</c:v>
                </c:pt>
                <c:pt idx="3808">
                  <c:v>15.866666666666671</c:v>
                </c:pt>
                <c:pt idx="3809">
                  <c:v>15.870833333333341</c:v>
                </c:pt>
                <c:pt idx="3810">
                  <c:v>15.875</c:v>
                </c:pt>
                <c:pt idx="3811">
                  <c:v>15.87916666666667</c:v>
                </c:pt>
                <c:pt idx="3812">
                  <c:v>15.883333333333329</c:v>
                </c:pt>
                <c:pt idx="3813">
                  <c:v>15.887499999999999</c:v>
                </c:pt>
                <c:pt idx="3814">
                  <c:v>15.891666666666669</c:v>
                </c:pt>
                <c:pt idx="3815">
                  <c:v>15.895833333333339</c:v>
                </c:pt>
                <c:pt idx="3816">
                  <c:v>15.9</c:v>
                </c:pt>
                <c:pt idx="3817">
                  <c:v>15.90416666666667</c:v>
                </c:pt>
                <c:pt idx="3818">
                  <c:v>15.90833333333333</c:v>
                </c:pt>
                <c:pt idx="3819">
                  <c:v>15.9125</c:v>
                </c:pt>
                <c:pt idx="3820">
                  <c:v>15.91666666666667</c:v>
                </c:pt>
                <c:pt idx="3821">
                  <c:v>15.920833333333331</c:v>
                </c:pt>
                <c:pt idx="3822">
                  <c:v>15.925000000000001</c:v>
                </c:pt>
                <c:pt idx="3823">
                  <c:v>15.929166666666671</c:v>
                </c:pt>
                <c:pt idx="3824">
                  <c:v>15.93333333333333</c:v>
                </c:pt>
                <c:pt idx="3825">
                  <c:v>15.9375</c:v>
                </c:pt>
                <c:pt idx="3826">
                  <c:v>15.94166666666667</c:v>
                </c:pt>
                <c:pt idx="3827">
                  <c:v>15.945833333333329</c:v>
                </c:pt>
                <c:pt idx="3828">
                  <c:v>15.95</c:v>
                </c:pt>
                <c:pt idx="3829">
                  <c:v>15.954166666666669</c:v>
                </c:pt>
                <c:pt idx="3830">
                  <c:v>15.95833333333333</c:v>
                </c:pt>
                <c:pt idx="3831">
                  <c:v>15.9625</c:v>
                </c:pt>
                <c:pt idx="3832">
                  <c:v>15.96666666666667</c:v>
                </c:pt>
                <c:pt idx="3833">
                  <c:v>15.97083333333333</c:v>
                </c:pt>
                <c:pt idx="3834">
                  <c:v>15.975</c:v>
                </c:pt>
                <c:pt idx="3835">
                  <c:v>15.97916666666667</c:v>
                </c:pt>
                <c:pt idx="3836">
                  <c:v>15.983333333333331</c:v>
                </c:pt>
                <c:pt idx="3837">
                  <c:v>15.987500000000001</c:v>
                </c:pt>
                <c:pt idx="3838">
                  <c:v>15.991666666666671</c:v>
                </c:pt>
                <c:pt idx="3839">
                  <c:v>15.995833333333341</c:v>
                </c:pt>
                <c:pt idx="3840">
                  <c:v>16</c:v>
                </c:pt>
                <c:pt idx="3841">
                  <c:v>16.00416666666667</c:v>
                </c:pt>
                <c:pt idx="3842">
                  <c:v>16.008333333333312</c:v>
                </c:pt>
                <c:pt idx="3843">
                  <c:v>16.012499999999999</c:v>
                </c:pt>
                <c:pt idx="3844">
                  <c:v>16.016666666666669</c:v>
                </c:pt>
                <c:pt idx="3845">
                  <c:v>16.020833333333321</c:v>
                </c:pt>
                <c:pt idx="3846">
                  <c:v>16.024999999999999</c:v>
                </c:pt>
                <c:pt idx="3847">
                  <c:v>16.029166666666669</c:v>
                </c:pt>
                <c:pt idx="3848">
                  <c:v>16.03333333333331</c:v>
                </c:pt>
                <c:pt idx="3849">
                  <c:v>16.037500000000001</c:v>
                </c:pt>
                <c:pt idx="3850">
                  <c:v>16.041666666666671</c:v>
                </c:pt>
                <c:pt idx="3851">
                  <c:v>16.045833333333309</c:v>
                </c:pt>
                <c:pt idx="3852">
                  <c:v>16.05</c:v>
                </c:pt>
                <c:pt idx="3853">
                  <c:v>16.054166666666671</c:v>
                </c:pt>
                <c:pt idx="3854">
                  <c:v>16.058333333333309</c:v>
                </c:pt>
                <c:pt idx="3855">
                  <c:v>16.0625</c:v>
                </c:pt>
                <c:pt idx="3856">
                  <c:v>16.06666666666667</c:v>
                </c:pt>
                <c:pt idx="3857">
                  <c:v>16.070833333333319</c:v>
                </c:pt>
                <c:pt idx="3858">
                  <c:v>16.074999999999999</c:v>
                </c:pt>
                <c:pt idx="3859">
                  <c:v>16.079166666666669</c:v>
                </c:pt>
                <c:pt idx="3860">
                  <c:v>16.083333333333311</c:v>
                </c:pt>
                <c:pt idx="3861">
                  <c:v>16.087499999999999</c:v>
                </c:pt>
                <c:pt idx="3862">
                  <c:v>16.091666666666661</c:v>
                </c:pt>
                <c:pt idx="3863">
                  <c:v>16.09583333333331</c:v>
                </c:pt>
                <c:pt idx="3864">
                  <c:v>16.100000000000001</c:v>
                </c:pt>
                <c:pt idx="3865">
                  <c:v>16.104166666666671</c:v>
                </c:pt>
                <c:pt idx="3866">
                  <c:v>16.108333333333309</c:v>
                </c:pt>
                <c:pt idx="3867">
                  <c:v>16.112500000000001</c:v>
                </c:pt>
                <c:pt idx="3868">
                  <c:v>16.116666666666671</c:v>
                </c:pt>
                <c:pt idx="3869">
                  <c:v>16.120833333333319</c:v>
                </c:pt>
                <c:pt idx="3870">
                  <c:v>16.125</c:v>
                </c:pt>
                <c:pt idx="3871">
                  <c:v>16.12916666666667</c:v>
                </c:pt>
                <c:pt idx="3872">
                  <c:v>16.133333333333319</c:v>
                </c:pt>
                <c:pt idx="3873">
                  <c:v>16.137499999999999</c:v>
                </c:pt>
                <c:pt idx="3874">
                  <c:v>16.141666666666669</c:v>
                </c:pt>
                <c:pt idx="3875">
                  <c:v>16.145833333333321</c:v>
                </c:pt>
                <c:pt idx="3876">
                  <c:v>16.149999999999999</c:v>
                </c:pt>
                <c:pt idx="3877">
                  <c:v>16.154166666666669</c:v>
                </c:pt>
                <c:pt idx="3878">
                  <c:v>16.15833333333331</c:v>
                </c:pt>
                <c:pt idx="3879">
                  <c:v>16.162500000000001</c:v>
                </c:pt>
                <c:pt idx="3880">
                  <c:v>16.166666666666671</c:v>
                </c:pt>
                <c:pt idx="3881">
                  <c:v>16.17083333333332</c:v>
                </c:pt>
                <c:pt idx="3882">
                  <c:v>16.175000000000001</c:v>
                </c:pt>
                <c:pt idx="3883">
                  <c:v>16.179166666666671</c:v>
                </c:pt>
                <c:pt idx="3884">
                  <c:v>16.183333333333309</c:v>
                </c:pt>
                <c:pt idx="3885">
                  <c:v>16.1875</c:v>
                </c:pt>
                <c:pt idx="3886">
                  <c:v>16.19166666666667</c:v>
                </c:pt>
                <c:pt idx="3887">
                  <c:v>16.195833333333319</c:v>
                </c:pt>
                <c:pt idx="3888">
                  <c:v>16.2</c:v>
                </c:pt>
                <c:pt idx="3889">
                  <c:v>16.204166666666669</c:v>
                </c:pt>
                <c:pt idx="3890">
                  <c:v>16.208333333333311</c:v>
                </c:pt>
                <c:pt idx="3891">
                  <c:v>16.212499999999999</c:v>
                </c:pt>
                <c:pt idx="3892">
                  <c:v>16.216666666666661</c:v>
                </c:pt>
                <c:pt idx="3893">
                  <c:v>16.22083333333331</c:v>
                </c:pt>
                <c:pt idx="3894">
                  <c:v>16.225000000000001</c:v>
                </c:pt>
                <c:pt idx="3895">
                  <c:v>16.229166666666671</c:v>
                </c:pt>
                <c:pt idx="3896">
                  <c:v>16.233333333333309</c:v>
                </c:pt>
                <c:pt idx="3897">
                  <c:v>16.237500000000001</c:v>
                </c:pt>
                <c:pt idx="3898">
                  <c:v>16.241666666666671</c:v>
                </c:pt>
                <c:pt idx="3899">
                  <c:v>16.245833333333309</c:v>
                </c:pt>
                <c:pt idx="3900">
                  <c:v>16.25</c:v>
                </c:pt>
                <c:pt idx="3901">
                  <c:v>16.25416666666667</c:v>
                </c:pt>
                <c:pt idx="3902">
                  <c:v>16.258333333333312</c:v>
                </c:pt>
                <c:pt idx="3903">
                  <c:v>16.262499999999982</c:v>
                </c:pt>
                <c:pt idx="3904">
                  <c:v>16.266666666666669</c:v>
                </c:pt>
                <c:pt idx="3905">
                  <c:v>16.270833333333321</c:v>
                </c:pt>
                <c:pt idx="3906">
                  <c:v>16.274999999999999</c:v>
                </c:pt>
                <c:pt idx="3907">
                  <c:v>16.279166666666661</c:v>
                </c:pt>
                <c:pt idx="3908">
                  <c:v>16.28333333333331</c:v>
                </c:pt>
                <c:pt idx="3909">
                  <c:v>16.287500000000001</c:v>
                </c:pt>
                <c:pt idx="3910">
                  <c:v>16.291666666666671</c:v>
                </c:pt>
                <c:pt idx="3911">
                  <c:v>16.295833333333309</c:v>
                </c:pt>
                <c:pt idx="3912">
                  <c:v>16.3</c:v>
                </c:pt>
                <c:pt idx="3913">
                  <c:v>16.304166666666671</c:v>
                </c:pt>
                <c:pt idx="3914">
                  <c:v>16.308333333333309</c:v>
                </c:pt>
                <c:pt idx="3915">
                  <c:v>16.3125</c:v>
                </c:pt>
                <c:pt idx="3916">
                  <c:v>16.31666666666667</c:v>
                </c:pt>
                <c:pt idx="3917">
                  <c:v>16.320833333333319</c:v>
                </c:pt>
                <c:pt idx="3918">
                  <c:v>16.324999999999999</c:v>
                </c:pt>
                <c:pt idx="3919">
                  <c:v>16.329166666666669</c:v>
                </c:pt>
                <c:pt idx="3920">
                  <c:v>16.333333333333311</c:v>
                </c:pt>
                <c:pt idx="3921">
                  <c:v>16.337499999999999</c:v>
                </c:pt>
                <c:pt idx="3922">
                  <c:v>16.341666666666661</c:v>
                </c:pt>
                <c:pt idx="3923">
                  <c:v>16.34583333333331</c:v>
                </c:pt>
                <c:pt idx="3924">
                  <c:v>16.350000000000001</c:v>
                </c:pt>
                <c:pt idx="3925">
                  <c:v>16.354166666666671</c:v>
                </c:pt>
                <c:pt idx="3926">
                  <c:v>16.358333333333309</c:v>
                </c:pt>
                <c:pt idx="3927">
                  <c:v>16.362500000000001</c:v>
                </c:pt>
                <c:pt idx="3928">
                  <c:v>16.366666666666671</c:v>
                </c:pt>
                <c:pt idx="3929">
                  <c:v>16.370833333333319</c:v>
                </c:pt>
                <c:pt idx="3930">
                  <c:v>16.375</c:v>
                </c:pt>
                <c:pt idx="3931">
                  <c:v>16.37916666666667</c:v>
                </c:pt>
                <c:pt idx="3932">
                  <c:v>16.383333333333312</c:v>
                </c:pt>
                <c:pt idx="3933">
                  <c:v>16.387499999999999</c:v>
                </c:pt>
                <c:pt idx="3934">
                  <c:v>16.391666666666669</c:v>
                </c:pt>
                <c:pt idx="3935">
                  <c:v>16.395833333333311</c:v>
                </c:pt>
                <c:pt idx="3936">
                  <c:v>16.399999999999999</c:v>
                </c:pt>
                <c:pt idx="3937">
                  <c:v>16.404166666666661</c:v>
                </c:pt>
                <c:pt idx="3938">
                  <c:v>16.40833333333331</c:v>
                </c:pt>
                <c:pt idx="3939">
                  <c:v>16.412500000000001</c:v>
                </c:pt>
                <c:pt idx="3940">
                  <c:v>16.416666666666671</c:v>
                </c:pt>
                <c:pt idx="3941">
                  <c:v>16.420833333333309</c:v>
                </c:pt>
                <c:pt idx="3942">
                  <c:v>16.425000000000001</c:v>
                </c:pt>
                <c:pt idx="3943">
                  <c:v>16.429166666666671</c:v>
                </c:pt>
                <c:pt idx="3944">
                  <c:v>16.433333333333309</c:v>
                </c:pt>
                <c:pt idx="3945">
                  <c:v>16.4375</c:v>
                </c:pt>
                <c:pt idx="3946">
                  <c:v>16.44166666666667</c:v>
                </c:pt>
                <c:pt idx="3947">
                  <c:v>16.445833333333312</c:v>
                </c:pt>
                <c:pt idx="3948">
                  <c:v>16.45</c:v>
                </c:pt>
                <c:pt idx="3949">
                  <c:v>16.454166666666669</c:v>
                </c:pt>
                <c:pt idx="3950">
                  <c:v>16.458333333333311</c:v>
                </c:pt>
                <c:pt idx="3951">
                  <c:v>16.462499999999981</c:v>
                </c:pt>
                <c:pt idx="3952">
                  <c:v>16.466666666666661</c:v>
                </c:pt>
                <c:pt idx="3953">
                  <c:v>16.47083333333331</c:v>
                </c:pt>
                <c:pt idx="3954">
                  <c:v>16.475000000000001</c:v>
                </c:pt>
                <c:pt idx="3955">
                  <c:v>16.479166666666671</c:v>
                </c:pt>
                <c:pt idx="3956">
                  <c:v>16.483333333333309</c:v>
                </c:pt>
                <c:pt idx="3957">
                  <c:v>16.487500000000001</c:v>
                </c:pt>
                <c:pt idx="3958">
                  <c:v>16.491666666666671</c:v>
                </c:pt>
                <c:pt idx="3959">
                  <c:v>16.495833333333309</c:v>
                </c:pt>
                <c:pt idx="3960">
                  <c:v>16.5</c:v>
                </c:pt>
                <c:pt idx="3961">
                  <c:v>16.50416666666667</c:v>
                </c:pt>
                <c:pt idx="3962">
                  <c:v>16.508333333333312</c:v>
                </c:pt>
                <c:pt idx="3963">
                  <c:v>16.512499999999999</c:v>
                </c:pt>
                <c:pt idx="3964">
                  <c:v>16.516666666666669</c:v>
                </c:pt>
                <c:pt idx="3965">
                  <c:v>16.520833333333321</c:v>
                </c:pt>
                <c:pt idx="3966">
                  <c:v>16.524999999999999</c:v>
                </c:pt>
                <c:pt idx="3967">
                  <c:v>16.529166666666669</c:v>
                </c:pt>
                <c:pt idx="3968">
                  <c:v>16.53333333333331</c:v>
                </c:pt>
                <c:pt idx="3969">
                  <c:v>16.537500000000001</c:v>
                </c:pt>
                <c:pt idx="3970">
                  <c:v>16.541666666666671</c:v>
                </c:pt>
                <c:pt idx="3971">
                  <c:v>16.545833333333309</c:v>
                </c:pt>
                <c:pt idx="3972">
                  <c:v>16.55</c:v>
                </c:pt>
                <c:pt idx="3973">
                  <c:v>16.554166666666671</c:v>
                </c:pt>
                <c:pt idx="3974">
                  <c:v>16.558333333333309</c:v>
                </c:pt>
                <c:pt idx="3975">
                  <c:v>16.5625</c:v>
                </c:pt>
                <c:pt idx="3976">
                  <c:v>16.56666666666667</c:v>
                </c:pt>
                <c:pt idx="3977">
                  <c:v>16.570833333333319</c:v>
                </c:pt>
                <c:pt idx="3978">
                  <c:v>16.574999999999999</c:v>
                </c:pt>
                <c:pt idx="3979">
                  <c:v>16.579166666666669</c:v>
                </c:pt>
                <c:pt idx="3980">
                  <c:v>16.583333333333311</c:v>
                </c:pt>
                <c:pt idx="3981">
                  <c:v>16.587499999999999</c:v>
                </c:pt>
                <c:pt idx="3982">
                  <c:v>16.591666666666661</c:v>
                </c:pt>
                <c:pt idx="3983">
                  <c:v>16.59583333333331</c:v>
                </c:pt>
                <c:pt idx="3984">
                  <c:v>16.600000000000001</c:v>
                </c:pt>
                <c:pt idx="3985">
                  <c:v>16.604166666666671</c:v>
                </c:pt>
                <c:pt idx="3986">
                  <c:v>16.608333333333309</c:v>
                </c:pt>
                <c:pt idx="3987">
                  <c:v>16.612500000000001</c:v>
                </c:pt>
                <c:pt idx="3988">
                  <c:v>16.616666666666671</c:v>
                </c:pt>
                <c:pt idx="3989">
                  <c:v>16.620833333333319</c:v>
                </c:pt>
                <c:pt idx="3990">
                  <c:v>16.625</c:v>
                </c:pt>
                <c:pt idx="3991">
                  <c:v>16.62916666666667</c:v>
                </c:pt>
                <c:pt idx="3992">
                  <c:v>16.633333333333319</c:v>
                </c:pt>
                <c:pt idx="3993">
                  <c:v>16.637499999999999</c:v>
                </c:pt>
                <c:pt idx="3994">
                  <c:v>16.641666666666669</c:v>
                </c:pt>
                <c:pt idx="3995">
                  <c:v>16.645833333333311</c:v>
                </c:pt>
                <c:pt idx="3996">
                  <c:v>16.649999999999999</c:v>
                </c:pt>
                <c:pt idx="3997">
                  <c:v>16.654166666666669</c:v>
                </c:pt>
                <c:pt idx="3998">
                  <c:v>16.65833333333331</c:v>
                </c:pt>
                <c:pt idx="3999">
                  <c:v>16.662500000000001</c:v>
                </c:pt>
                <c:pt idx="4000">
                  <c:v>16.666666666666671</c:v>
                </c:pt>
                <c:pt idx="4001">
                  <c:v>16.67083333333332</c:v>
                </c:pt>
                <c:pt idx="4002">
                  <c:v>16.675000000000001</c:v>
                </c:pt>
                <c:pt idx="4003">
                  <c:v>16.679166666666671</c:v>
                </c:pt>
                <c:pt idx="4004">
                  <c:v>16.683333333333309</c:v>
                </c:pt>
                <c:pt idx="4005">
                  <c:v>16.6875</c:v>
                </c:pt>
                <c:pt idx="4006">
                  <c:v>16.69166666666667</c:v>
                </c:pt>
                <c:pt idx="4007">
                  <c:v>16.695833333333319</c:v>
                </c:pt>
                <c:pt idx="4008">
                  <c:v>16.7</c:v>
                </c:pt>
                <c:pt idx="4009">
                  <c:v>16.704166666666669</c:v>
                </c:pt>
                <c:pt idx="4010">
                  <c:v>16.708333333333311</c:v>
                </c:pt>
                <c:pt idx="4011">
                  <c:v>16.712499999999981</c:v>
                </c:pt>
                <c:pt idx="4012">
                  <c:v>16.716666666666661</c:v>
                </c:pt>
                <c:pt idx="4013">
                  <c:v>16.72083333333331</c:v>
                </c:pt>
                <c:pt idx="4014">
                  <c:v>16.725000000000001</c:v>
                </c:pt>
                <c:pt idx="4015">
                  <c:v>16.729166666666671</c:v>
                </c:pt>
                <c:pt idx="4016">
                  <c:v>16.733333333333309</c:v>
                </c:pt>
                <c:pt idx="4017">
                  <c:v>16.737500000000001</c:v>
                </c:pt>
                <c:pt idx="4018">
                  <c:v>16.741666666666671</c:v>
                </c:pt>
                <c:pt idx="4019">
                  <c:v>16.745833333333309</c:v>
                </c:pt>
                <c:pt idx="4020">
                  <c:v>16.75</c:v>
                </c:pt>
                <c:pt idx="4021">
                  <c:v>16.75416666666667</c:v>
                </c:pt>
                <c:pt idx="4022">
                  <c:v>16.758333333333312</c:v>
                </c:pt>
                <c:pt idx="4023">
                  <c:v>16.762499999999982</c:v>
                </c:pt>
                <c:pt idx="4024">
                  <c:v>16.766666666666669</c:v>
                </c:pt>
                <c:pt idx="4025">
                  <c:v>16.770833333333311</c:v>
                </c:pt>
                <c:pt idx="4026">
                  <c:v>16.774999999999999</c:v>
                </c:pt>
                <c:pt idx="4027">
                  <c:v>16.779166666666661</c:v>
                </c:pt>
                <c:pt idx="4028">
                  <c:v>16.78333333333331</c:v>
                </c:pt>
                <c:pt idx="4029">
                  <c:v>16.787500000000001</c:v>
                </c:pt>
                <c:pt idx="4030">
                  <c:v>16.791666666666671</c:v>
                </c:pt>
                <c:pt idx="4031">
                  <c:v>16.795833333333309</c:v>
                </c:pt>
                <c:pt idx="4032">
                  <c:v>16.8</c:v>
                </c:pt>
                <c:pt idx="4033">
                  <c:v>16.804166666666671</c:v>
                </c:pt>
                <c:pt idx="4034">
                  <c:v>16.808333333333309</c:v>
                </c:pt>
                <c:pt idx="4035">
                  <c:v>16.8125</c:v>
                </c:pt>
                <c:pt idx="4036">
                  <c:v>16.81666666666667</c:v>
                </c:pt>
                <c:pt idx="4037">
                  <c:v>16.820833333333319</c:v>
                </c:pt>
                <c:pt idx="4038">
                  <c:v>16.824999999999999</c:v>
                </c:pt>
                <c:pt idx="4039">
                  <c:v>16.829166666666669</c:v>
                </c:pt>
                <c:pt idx="4040">
                  <c:v>16.833333333333311</c:v>
                </c:pt>
                <c:pt idx="4041">
                  <c:v>16.837499999999999</c:v>
                </c:pt>
                <c:pt idx="4042">
                  <c:v>16.841666666666661</c:v>
                </c:pt>
                <c:pt idx="4043">
                  <c:v>16.84583333333331</c:v>
                </c:pt>
                <c:pt idx="4044">
                  <c:v>16.850000000000001</c:v>
                </c:pt>
                <c:pt idx="4045">
                  <c:v>16.854166666666671</c:v>
                </c:pt>
                <c:pt idx="4046">
                  <c:v>16.858333333333309</c:v>
                </c:pt>
                <c:pt idx="4047">
                  <c:v>16.862500000000001</c:v>
                </c:pt>
                <c:pt idx="4048">
                  <c:v>16.866666666666671</c:v>
                </c:pt>
                <c:pt idx="4049">
                  <c:v>16.870833333333319</c:v>
                </c:pt>
                <c:pt idx="4050">
                  <c:v>16.875</c:v>
                </c:pt>
                <c:pt idx="4051">
                  <c:v>16.87916666666667</c:v>
                </c:pt>
                <c:pt idx="4052">
                  <c:v>16.883333333333312</c:v>
                </c:pt>
                <c:pt idx="4053">
                  <c:v>16.887499999999999</c:v>
                </c:pt>
                <c:pt idx="4054">
                  <c:v>16.891666666666669</c:v>
                </c:pt>
                <c:pt idx="4055">
                  <c:v>16.895833333333311</c:v>
                </c:pt>
                <c:pt idx="4056">
                  <c:v>16.899999999999999</c:v>
                </c:pt>
                <c:pt idx="4057">
                  <c:v>16.904166666666661</c:v>
                </c:pt>
                <c:pt idx="4058">
                  <c:v>16.90833333333331</c:v>
                </c:pt>
                <c:pt idx="4059">
                  <c:v>16.912500000000001</c:v>
                </c:pt>
                <c:pt idx="4060">
                  <c:v>16.916666666666671</c:v>
                </c:pt>
                <c:pt idx="4061">
                  <c:v>16.920833333333309</c:v>
                </c:pt>
                <c:pt idx="4062">
                  <c:v>16.925000000000001</c:v>
                </c:pt>
                <c:pt idx="4063">
                  <c:v>16.929166666666671</c:v>
                </c:pt>
                <c:pt idx="4064">
                  <c:v>16.933333333333309</c:v>
                </c:pt>
                <c:pt idx="4065">
                  <c:v>16.9375</c:v>
                </c:pt>
                <c:pt idx="4066">
                  <c:v>16.94166666666667</c:v>
                </c:pt>
                <c:pt idx="4067">
                  <c:v>16.945833333333312</c:v>
                </c:pt>
                <c:pt idx="4068">
                  <c:v>16.95</c:v>
                </c:pt>
                <c:pt idx="4069">
                  <c:v>16.954166666666669</c:v>
                </c:pt>
                <c:pt idx="4070">
                  <c:v>16.958333333333311</c:v>
                </c:pt>
                <c:pt idx="4071">
                  <c:v>16.962499999999981</c:v>
                </c:pt>
                <c:pt idx="4072">
                  <c:v>16.966666666666661</c:v>
                </c:pt>
                <c:pt idx="4073">
                  <c:v>16.97083333333331</c:v>
                </c:pt>
                <c:pt idx="4074">
                  <c:v>16.975000000000001</c:v>
                </c:pt>
                <c:pt idx="4075">
                  <c:v>16.979166666666671</c:v>
                </c:pt>
                <c:pt idx="4076">
                  <c:v>16.983333333333309</c:v>
                </c:pt>
                <c:pt idx="4077">
                  <c:v>16.987500000000001</c:v>
                </c:pt>
                <c:pt idx="4078">
                  <c:v>16.991666666666671</c:v>
                </c:pt>
                <c:pt idx="4079">
                  <c:v>16.995833333333309</c:v>
                </c:pt>
                <c:pt idx="4080">
                  <c:v>17</c:v>
                </c:pt>
                <c:pt idx="4081">
                  <c:v>17.00416666666667</c:v>
                </c:pt>
                <c:pt idx="4082">
                  <c:v>17.008333333333312</c:v>
                </c:pt>
                <c:pt idx="4083">
                  <c:v>17.012499999999999</c:v>
                </c:pt>
                <c:pt idx="4084">
                  <c:v>17.016666666666669</c:v>
                </c:pt>
                <c:pt idx="4085">
                  <c:v>17.020833333333321</c:v>
                </c:pt>
                <c:pt idx="4086">
                  <c:v>17.024999999999999</c:v>
                </c:pt>
                <c:pt idx="4087">
                  <c:v>17.029166666666669</c:v>
                </c:pt>
                <c:pt idx="4088">
                  <c:v>17.03333333333331</c:v>
                </c:pt>
                <c:pt idx="4089">
                  <c:v>17.037500000000001</c:v>
                </c:pt>
                <c:pt idx="4090">
                  <c:v>17.041666666666671</c:v>
                </c:pt>
                <c:pt idx="4091">
                  <c:v>17.045833333333309</c:v>
                </c:pt>
                <c:pt idx="4092">
                  <c:v>17.05</c:v>
                </c:pt>
                <c:pt idx="4093">
                  <c:v>17.054166666666671</c:v>
                </c:pt>
                <c:pt idx="4094">
                  <c:v>17.058333333333309</c:v>
                </c:pt>
                <c:pt idx="4095">
                  <c:v>17.0625</c:v>
                </c:pt>
                <c:pt idx="4096">
                  <c:v>17.06666666666667</c:v>
                </c:pt>
                <c:pt idx="4097">
                  <c:v>17.070833333333319</c:v>
                </c:pt>
                <c:pt idx="4098">
                  <c:v>17.074999999999999</c:v>
                </c:pt>
                <c:pt idx="4099">
                  <c:v>17.079166666666669</c:v>
                </c:pt>
                <c:pt idx="4100">
                  <c:v>17.083333333333311</c:v>
                </c:pt>
                <c:pt idx="4101">
                  <c:v>17.087499999999999</c:v>
                </c:pt>
                <c:pt idx="4102">
                  <c:v>17.091666666666661</c:v>
                </c:pt>
                <c:pt idx="4103">
                  <c:v>17.09583333333331</c:v>
                </c:pt>
                <c:pt idx="4104">
                  <c:v>17.100000000000001</c:v>
                </c:pt>
                <c:pt idx="4105">
                  <c:v>17.104166666666671</c:v>
                </c:pt>
                <c:pt idx="4106">
                  <c:v>17.108333333333309</c:v>
                </c:pt>
                <c:pt idx="4107">
                  <c:v>17.112500000000001</c:v>
                </c:pt>
                <c:pt idx="4108">
                  <c:v>17.116666666666671</c:v>
                </c:pt>
                <c:pt idx="4109">
                  <c:v>17.120833333333319</c:v>
                </c:pt>
                <c:pt idx="4110">
                  <c:v>17.125</c:v>
                </c:pt>
                <c:pt idx="4111">
                  <c:v>17.12916666666667</c:v>
                </c:pt>
                <c:pt idx="4112">
                  <c:v>17.133333333333319</c:v>
                </c:pt>
                <c:pt idx="4113">
                  <c:v>17.137499999999999</c:v>
                </c:pt>
                <c:pt idx="4114">
                  <c:v>17.141666666666669</c:v>
                </c:pt>
                <c:pt idx="4115">
                  <c:v>17.145833333333321</c:v>
                </c:pt>
                <c:pt idx="4116">
                  <c:v>17.149999999999999</c:v>
                </c:pt>
                <c:pt idx="4117">
                  <c:v>17.154166666666669</c:v>
                </c:pt>
                <c:pt idx="4118">
                  <c:v>17.15833333333331</c:v>
                </c:pt>
                <c:pt idx="4119">
                  <c:v>17.162500000000001</c:v>
                </c:pt>
                <c:pt idx="4120">
                  <c:v>17.166666666666671</c:v>
                </c:pt>
                <c:pt idx="4121">
                  <c:v>17.17083333333332</c:v>
                </c:pt>
                <c:pt idx="4122">
                  <c:v>17.175000000000001</c:v>
                </c:pt>
                <c:pt idx="4123">
                  <c:v>17.179166666666671</c:v>
                </c:pt>
                <c:pt idx="4124">
                  <c:v>17.183333333333309</c:v>
                </c:pt>
                <c:pt idx="4125">
                  <c:v>17.1875</c:v>
                </c:pt>
                <c:pt idx="4126">
                  <c:v>17.19166666666667</c:v>
                </c:pt>
                <c:pt idx="4127">
                  <c:v>17.195833333333319</c:v>
                </c:pt>
                <c:pt idx="4128">
                  <c:v>17.2</c:v>
                </c:pt>
                <c:pt idx="4129">
                  <c:v>17.204166666666669</c:v>
                </c:pt>
                <c:pt idx="4130">
                  <c:v>17.208333333333311</c:v>
                </c:pt>
                <c:pt idx="4131">
                  <c:v>17.212499999999999</c:v>
                </c:pt>
                <c:pt idx="4132">
                  <c:v>17.216666666666661</c:v>
                </c:pt>
                <c:pt idx="4133">
                  <c:v>17.22083333333331</c:v>
                </c:pt>
                <c:pt idx="4134">
                  <c:v>17.225000000000001</c:v>
                </c:pt>
                <c:pt idx="4135">
                  <c:v>17.229166666666671</c:v>
                </c:pt>
                <c:pt idx="4136">
                  <c:v>17.233333333333309</c:v>
                </c:pt>
                <c:pt idx="4137">
                  <c:v>17.237500000000001</c:v>
                </c:pt>
                <c:pt idx="4138">
                  <c:v>17.241666666666671</c:v>
                </c:pt>
                <c:pt idx="4139">
                  <c:v>17.245833333333309</c:v>
                </c:pt>
                <c:pt idx="4140">
                  <c:v>17.25</c:v>
                </c:pt>
                <c:pt idx="4141">
                  <c:v>17.25416666666667</c:v>
                </c:pt>
                <c:pt idx="4142">
                  <c:v>17.258333333333312</c:v>
                </c:pt>
                <c:pt idx="4143">
                  <c:v>17.262499999999982</c:v>
                </c:pt>
                <c:pt idx="4144">
                  <c:v>17.266666666666669</c:v>
                </c:pt>
                <c:pt idx="4145">
                  <c:v>17.270833333333321</c:v>
                </c:pt>
                <c:pt idx="4146">
                  <c:v>17.274999999999999</c:v>
                </c:pt>
                <c:pt idx="4147">
                  <c:v>17.279166666666661</c:v>
                </c:pt>
                <c:pt idx="4148">
                  <c:v>17.28333333333331</c:v>
                </c:pt>
                <c:pt idx="4149">
                  <c:v>17.287500000000001</c:v>
                </c:pt>
                <c:pt idx="4150">
                  <c:v>17.291666666666671</c:v>
                </c:pt>
                <c:pt idx="4151">
                  <c:v>17.295833333333309</c:v>
                </c:pt>
                <c:pt idx="4152">
                  <c:v>17.3</c:v>
                </c:pt>
                <c:pt idx="4153">
                  <c:v>17.304166666666671</c:v>
                </c:pt>
                <c:pt idx="4154">
                  <c:v>17.308333333333309</c:v>
                </c:pt>
                <c:pt idx="4155">
                  <c:v>17.3125</c:v>
                </c:pt>
                <c:pt idx="4156">
                  <c:v>17.31666666666667</c:v>
                </c:pt>
                <c:pt idx="4157">
                  <c:v>17.320833333333319</c:v>
                </c:pt>
                <c:pt idx="4158">
                  <c:v>17.324999999999999</c:v>
                </c:pt>
                <c:pt idx="4159">
                  <c:v>17.329166666666669</c:v>
                </c:pt>
                <c:pt idx="4160">
                  <c:v>17.333333333333311</c:v>
                </c:pt>
                <c:pt idx="4161">
                  <c:v>17.337499999999999</c:v>
                </c:pt>
                <c:pt idx="4162">
                  <c:v>17.341666666666661</c:v>
                </c:pt>
                <c:pt idx="4163">
                  <c:v>17.34583333333331</c:v>
                </c:pt>
                <c:pt idx="4164">
                  <c:v>17.350000000000001</c:v>
                </c:pt>
                <c:pt idx="4165">
                  <c:v>17.354166666666671</c:v>
                </c:pt>
                <c:pt idx="4166">
                  <c:v>17.358333333333309</c:v>
                </c:pt>
                <c:pt idx="4167">
                  <c:v>17.362500000000001</c:v>
                </c:pt>
                <c:pt idx="4168">
                  <c:v>17.366666666666671</c:v>
                </c:pt>
                <c:pt idx="4169">
                  <c:v>17.370833333333319</c:v>
                </c:pt>
                <c:pt idx="4170">
                  <c:v>17.375</c:v>
                </c:pt>
                <c:pt idx="4171">
                  <c:v>17.37916666666667</c:v>
                </c:pt>
                <c:pt idx="4172">
                  <c:v>17.383333333333312</c:v>
                </c:pt>
                <c:pt idx="4173">
                  <c:v>17.387499999999999</c:v>
                </c:pt>
                <c:pt idx="4174">
                  <c:v>17.391666666666669</c:v>
                </c:pt>
                <c:pt idx="4175">
                  <c:v>17.395833333333311</c:v>
                </c:pt>
                <c:pt idx="4176">
                  <c:v>17.399999999999999</c:v>
                </c:pt>
                <c:pt idx="4177">
                  <c:v>17.404166666666661</c:v>
                </c:pt>
                <c:pt idx="4178">
                  <c:v>17.40833333333331</c:v>
                </c:pt>
                <c:pt idx="4179">
                  <c:v>17.412500000000001</c:v>
                </c:pt>
                <c:pt idx="4180">
                  <c:v>17.416666666666671</c:v>
                </c:pt>
                <c:pt idx="4181">
                  <c:v>17.420833333333309</c:v>
                </c:pt>
                <c:pt idx="4182">
                  <c:v>17.425000000000001</c:v>
                </c:pt>
                <c:pt idx="4183">
                  <c:v>17.429166666666671</c:v>
                </c:pt>
                <c:pt idx="4184">
                  <c:v>17.433333333333309</c:v>
                </c:pt>
                <c:pt idx="4185">
                  <c:v>17.4375</c:v>
                </c:pt>
                <c:pt idx="4186">
                  <c:v>17.44166666666667</c:v>
                </c:pt>
                <c:pt idx="4187">
                  <c:v>17.445833333333312</c:v>
                </c:pt>
                <c:pt idx="4188">
                  <c:v>17.45</c:v>
                </c:pt>
                <c:pt idx="4189">
                  <c:v>17.454166666666669</c:v>
                </c:pt>
                <c:pt idx="4190">
                  <c:v>17.458333333333311</c:v>
                </c:pt>
                <c:pt idx="4191">
                  <c:v>17.462499999999981</c:v>
                </c:pt>
                <c:pt idx="4192">
                  <c:v>17.466666666666661</c:v>
                </c:pt>
                <c:pt idx="4193">
                  <c:v>17.47083333333331</c:v>
                </c:pt>
                <c:pt idx="4194">
                  <c:v>17.475000000000001</c:v>
                </c:pt>
                <c:pt idx="4195">
                  <c:v>17.479166666666671</c:v>
                </c:pt>
                <c:pt idx="4196">
                  <c:v>17.483333333333309</c:v>
                </c:pt>
                <c:pt idx="4197">
                  <c:v>17.487500000000001</c:v>
                </c:pt>
                <c:pt idx="4198">
                  <c:v>17.491666666666671</c:v>
                </c:pt>
                <c:pt idx="4199">
                  <c:v>17.495833333333309</c:v>
                </c:pt>
                <c:pt idx="4200">
                  <c:v>17.5</c:v>
                </c:pt>
                <c:pt idx="4201">
                  <c:v>17.50416666666667</c:v>
                </c:pt>
                <c:pt idx="4202">
                  <c:v>17.508333333333312</c:v>
                </c:pt>
                <c:pt idx="4203">
                  <c:v>17.512499999999999</c:v>
                </c:pt>
                <c:pt idx="4204">
                  <c:v>17.516666666666669</c:v>
                </c:pt>
                <c:pt idx="4205">
                  <c:v>17.520833333333321</c:v>
                </c:pt>
                <c:pt idx="4206">
                  <c:v>17.524999999999999</c:v>
                </c:pt>
                <c:pt idx="4207">
                  <c:v>17.529166666666669</c:v>
                </c:pt>
                <c:pt idx="4208">
                  <c:v>17.53333333333331</c:v>
                </c:pt>
                <c:pt idx="4209">
                  <c:v>17.537500000000001</c:v>
                </c:pt>
                <c:pt idx="4210">
                  <c:v>17.541666666666671</c:v>
                </c:pt>
                <c:pt idx="4211">
                  <c:v>17.545833333333309</c:v>
                </c:pt>
                <c:pt idx="4212">
                  <c:v>17.55</c:v>
                </c:pt>
                <c:pt idx="4213">
                  <c:v>17.554166666666671</c:v>
                </c:pt>
                <c:pt idx="4214">
                  <c:v>17.558333333333309</c:v>
                </c:pt>
                <c:pt idx="4215">
                  <c:v>17.5625</c:v>
                </c:pt>
                <c:pt idx="4216">
                  <c:v>17.56666666666667</c:v>
                </c:pt>
                <c:pt idx="4217">
                  <c:v>17.570833333333319</c:v>
                </c:pt>
                <c:pt idx="4218">
                  <c:v>17.574999999999999</c:v>
                </c:pt>
                <c:pt idx="4219">
                  <c:v>17.579166666666669</c:v>
                </c:pt>
                <c:pt idx="4220">
                  <c:v>17.583333333333311</c:v>
                </c:pt>
                <c:pt idx="4221">
                  <c:v>17.587499999999999</c:v>
                </c:pt>
                <c:pt idx="4222">
                  <c:v>17.591666666666661</c:v>
                </c:pt>
                <c:pt idx="4223">
                  <c:v>17.59583333333331</c:v>
                </c:pt>
                <c:pt idx="4224">
                  <c:v>17.600000000000001</c:v>
                </c:pt>
                <c:pt idx="4225">
                  <c:v>17.604166666666671</c:v>
                </c:pt>
                <c:pt idx="4226">
                  <c:v>17.608333333333309</c:v>
                </c:pt>
                <c:pt idx="4227">
                  <c:v>17.612500000000001</c:v>
                </c:pt>
                <c:pt idx="4228">
                  <c:v>17.616666666666671</c:v>
                </c:pt>
                <c:pt idx="4229">
                  <c:v>17.620833333333319</c:v>
                </c:pt>
                <c:pt idx="4230">
                  <c:v>17.625</c:v>
                </c:pt>
                <c:pt idx="4231">
                  <c:v>17.62916666666667</c:v>
                </c:pt>
                <c:pt idx="4232">
                  <c:v>17.633333333333319</c:v>
                </c:pt>
                <c:pt idx="4233">
                  <c:v>17.637499999999999</c:v>
                </c:pt>
                <c:pt idx="4234">
                  <c:v>17.641666666666669</c:v>
                </c:pt>
                <c:pt idx="4235">
                  <c:v>17.645833333333311</c:v>
                </c:pt>
                <c:pt idx="4236">
                  <c:v>17.649999999999999</c:v>
                </c:pt>
                <c:pt idx="4237">
                  <c:v>17.654166666666669</c:v>
                </c:pt>
                <c:pt idx="4238">
                  <c:v>17.65833333333331</c:v>
                </c:pt>
                <c:pt idx="4239">
                  <c:v>17.662500000000001</c:v>
                </c:pt>
                <c:pt idx="4240">
                  <c:v>17.666666666666671</c:v>
                </c:pt>
                <c:pt idx="4241">
                  <c:v>17.67083333333332</c:v>
                </c:pt>
                <c:pt idx="4242">
                  <c:v>17.675000000000001</c:v>
                </c:pt>
                <c:pt idx="4243">
                  <c:v>17.679166666666671</c:v>
                </c:pt>
                <c:pt idx="4244">
                  <c:v>17.683333333333309</c:v>
                </c:pt>
                <c:pt idx="4245">
                  <c:v>17.6875</c:v>
                </c:pt>
                <c:pt idx="4246">
                  <c:v>17.69166666666667</c:v>
                </c:pt>
                <c:pt idx="4247">
                  <c:v>17.695833333333319</c:v>
                </c:pt>
                <c:pt idx="4248">
                  <c:v>17.7</c:v>
                </c:pt>
                <c:pt idx="4249">
                  <c:v>17.704166666666669</c:v>
                </c:pt>
                <c:pt idx="4250">
                  <c:v>17.708333333333311</c:v>
                </c:pt>
                <c:pt idx="4251">
                  <c:v>17.712499999999981</c:v>
                </c:pt>
                <c:pt idx="4252">
                  <c:v>17.716666666666661</c:v>
                </c:pt>
                <c:pt idx="4253">
                  <c:v>17.72083333333331</c:v>
                </c:pt>
                <c:pt idx="4254">
                  <c:v>17.725000000000001</c:v>
                </c:pt>
                <c:pt idx="4255">
                  <c:v>17.729166666666671</c:v>
                </c:pt>
                <c:pt idx="4256">
                  <c:v>17.733333333333309</c:v>
                </c:pt>
                <c:pt idx="4257">
                  <c:v>17.737500000000001</c:v>
                </c:pt>
                <c:pt idx="4258">
                  <c:v>17.741666666666671</c:v>
                </c:pt>
                <c:pt idx="4259">
                  <c:v>17.745833333333309</c:v>
                </c:pt>
                <c:pt idx="4260">
                  <c:v>17.75</c:v>
                </c:pt>
                <c:pt idx="4261">
                  <c:v>17.75416666666667</c:v>
                </c:pt>
                <c:pt idx="4262">
                  <c:v>17.758333333333312</c:v>
                </c:pt>
                <c:pt idx="4263">
                  <c:v>17.762499999999982</c:v>
                </c:pt>
                <c:pt idx="4264">
                  <c:v>17.766666666666669</c:v>
                </c:pt>
                <c:pt idx="4265">
                  <c:v>17.770833333333311</c:v>
                </c:pt>
                <c:pt idx="4266">
                  <c:v>17.774999999999999</c:v>
                </c:pt>
                <c:pt idx="4267">
                  <c:v>17.779166666666661</c:v>
                </c:pt>
                <c:pt idx="4268">
                  <c:v>17.78333333333331</c:v>
                </c:pt>
                <c:pt idx="4269">
                  <c:v>17.787500000000001</c:v>
                </c:pt>
                <c:pt idx="4270">
                  <c:v>17.791666666666671</c:v>
                </c:pt>
                <c:pt idx="4271">
                  <c:v>17.795833333333309</c:v>
                </c:pt>
                <c:pt idx="4272">
                  <c:v>17.8</c:v>
                </c:pt>
                <c:pt idx="4273">
                  <c:v>17.804166666666671</c:v>
                </c:pt>
                <c:pt idx="4274">
                  <c:v>17.808333333333309</c:v>
                </c:pt>
                <c:pt idx="4275">
                  <c:v>17.8125</c:v>
                </c:pt>
                <c:pt idx="4276">
                  <c:v>17.81666666666667</c:v>
                </c:pt>
                <c:pt idx="4277">
                  <c:v>17.820833333333319</c:v>
                </c:pt>
                <c:pt idx="4278">
                  <c:v>17.824999999999999</c:v>
                </c:pt>
                <c:pt idx="4279">
                  <c:v>17.829166666666669</c:v>
                </c:pt>
                <c:pt idx="4280">
                  <c:v>17.833333333333311</c:v>
                </c:pt>
                <c:pt idx="4281">
                  <c:v>17.837499999999999</c:v>
                </c:pt>
                <c:pt idx="4282">
                  <c:v>17.841666666666661</c:v>
                </c:pt>
                <c:pt idx="4283">
                  <c:v>17.84583333333331</c:v>
                </c:pt>
                <c:pt idx="4284">
                  <c:v>17.850000000000001</c:v>
                </c:pt>
                <c:pt idx="4285">
                  <c:v>17.854166666666671</c:v>
                </c:pt>
                <c:pt idx="4286">
                  <c:v>17.858333333333309</c:v>
                </c:pt>
                <c:pt idx="4287">
                  <c:v>17.862500000000001</c:v>
                </c:pt>
                <c:pt idx="4288">
                  <c:v>17.866666666666671</c:v>
                </c:pt>
                <c:pt idx="4289">
                  <c:v>17.870833333333319</c:v>
                </c:pt>
                <c:pt idx="4290">
                  <c:v>17.875</c:v>
                </c:pt>
                <c:pt idx="4291">
                  <c:v>17.87916666666667</c:v>
                </c:pt>
                <c:pt idx="4292">
                  <c:v>17.883333333333312</c:v>
                </c:pt>
                <c:pt idx="4293">
                  <c:v>17.887499999999999</c:v>
                </c:pt>
                <c:pt idx="4294">
                  <c:v>17.891666666666669</c:v>
                </c:pt>
                <c:pt idx="4295">
                  <c:v>17.895833333333311</c:v>
                </c:pt>
                <c:pt idx="4296">
                  <c:v>17.899999999999999</c:v>
                </c:pt>
                <c:pt idx="4297">
                  <c:v>17.904166666666661</c:v>
                </c:pt>
                <c:pt idx="4298">
                  <c:v>17.90833333333331</c:v>
                </c:pt>
                <c:pt idx="4299">
                  <c:v>17.912500000000001</c:v>
                </c:pt>
                <c:pt idx="4300">
                  <c:v>17.916666666666671</c:v>
                </c:pt>
                <c:pt idx="4301">
                  <c:v>17.920833333333309</c:v>
                </c:pt>
                <c:pt idx="4302">
                  <c:v>17.925000000000001</c:v>
                </c:pt>
                <c:pt idx="4303">
                  <c:v>17.929166666666671</c:v>
                </c:pt>
                <c:pt idx="4304">
                  <c:v>17.933333333333309</c:v>
                </c:pt>
                <c:pt idx="4305">
                  <c:v>17.9375</c:v>
                </c:pt>
                <c:pt idx="4306">
                  <c:v>17.94166666666667</c:v>
                </c:pt>
                <c:pt idx="4307">
                  <c:v>17.945833333333312</c:v>
                </c:pt>
                <c:pt idx="4308">
                  <c:v>17.95</c:v>
                </c:pt>
                <c:pt idx="4309">
                  <c:v>17.954166666666669</c:v>
                </c:pt>
                <c:pt idx="4310">
                  <c:v>17.958333333333311</c:v>
                </c:pt>
                <c:pt idx="4311">
                  <c:v>17.962499999999981</c:v>
                </c:pt>
                <c:pt idx="4312">
                  <c:v>17.966666666666661</c:v>
                </c:pt>
                <c:pt idx="4313">
                  <c:v>17.97083333333331</c:v>
                </c:pt>
                <c:pt idx="4314">
                  <c:v>17.975000000000001</c:v>
                </c:pt>
                <c:pt idx="4315">
                  <c:v>17.979166666666671</c:v>
                </c:pt>
                <c:pt idx="4316">
                  <c:v>17.983333333333309</c:v>
                </c:pt>
                <c:pt idx="4317">
                  <c:v>17.987500000000001</c:v>
                </c:pt>
                <c:pt idx="4318">
                  <c:v>17.991666666666671</c:v>
                </c:pt>
                <c:pt idx="4319">
                  <c:v>17.995833333333309</c:v>
                </c:pt>
                <c:pt idx="4320">
                  <c:v>18</c:v>
                </c:pt>
                <c:pt idx="4321">
                  <c:v>18.00416666666667</c:v>
                </c:pt>
                <c:pt idx="4322">
                  <c:v>18.008333333333312</c:v>
                </c:pt>
                <c:pt idx="4323">
                  <c:v>18.012499999999999</c:v>
                </c:pt>
                <c:pt idx="4324">
                  <c:v>18.016666666666669</c:v>
                </c:pt>
                <c:pt idx="4325">
                  <c:v>18.020833333333321</c:v>
                </c:pt>
                <c:pt idx="4326">
                  <c:v>18.024999999999999</c:v>
                </c:pt>
                <c:pt idx="4327">
                  <c:v>18.029166666666669</c:v>
                </c:pt>
                <c:pt idx="4328">
                  <c:v>18.03333333333331</c:v>
                </c:pt>
                <c:pt idx="4329">
                  <c:v>18.037500000000001</c:v>
                </c:pt>
                <c:pt idx="4330">
                  <c:v>18.041666666666671</c:v>
                </c:pt>
                <c:pt idx="4331">
                  <c:v>18.045833333333309</c:v>
                </c:pt>
                <c:pt idx="4332">
                  <c:v>18.05</c:v>
                </c:pt>
                <c:pt idx="4333">
                  <c:v>18.054166666666671</c:v>
                </c:pt>
                <c:pt idx="4334">
                  <c:v>18.058333333333309</c:v>
                </c:pt>
                <c:pt idx="4335">
                  <c:v>18.0625</c:v>
                </c:pt>
                <c:pt idx="4336">
                  <c:v>18.06666666666667</c:v>
                </c:pt>
                <c:pt idx="4337">
                  <c:v>18.070833333333319</c:v>
                </c:pt>
                <c:pt idx="4338">
                  <c:v>18.074999999999999</c:v>
                </c:pt>
                <c:pt idx="4339">
                  <c:v>18.079166666666669</c:v>
                </c:pt>
                <c:pt idx="4340">
                  <c:v>18.083333333333311</c:v>
                </c:pt>
                <c:pt idx="4341">
                  <c:v>18.087499999999999</c:v>
                </c:pt>
                <c:pt idx="4342">
                  <c:v>18.091666666666661</c:v>
                </c:pt>
                <c:pt idx="4343">
                  <c:v>18.09583333333331</c:v>
                </c:pt>
                <c:pt idx="4344">
                  <c:v>18.100000000000001</c:v>
                </c:pt>
                <c:pt idx="4345">
                  <c:v>18.104166666666671</c:v>
                </c:pt>
                <c:pt idx="4346">
                  <c:v>18.108333333333309</c:v>
                </c:pt>
                <c:pt idx="4347">
                  <c:v>18.112500000000001</c:v>
                </c:pt>
                <c:pt idx="4348">
                  <c:v>18.116666666666671</c:v>
                </c:pt>
                <c:pt idx="4349">
                  <c:v>18.120833333333319</c:v>
                </c:pt>
                <c:pt idx="4350">
                  <c:v>18.125</c:v>
                </c:pt>
                <c:pt idx="4351">
                  <c:v>18.12916666666667</c:v>
                </c:pt>
                <c:pt idx="4352">
                  <c:v>18.133333333333319</c:v>
                </c:pt>
                <c:pt idx="4353">
                  <c:v>18.137499999999999</c:v>
                </c:pt>
                <c:pt idx="4354">
                  <c:v>18.141666666666669</c:v>
                </c:pt>
                <c:pt idx="4355">
                  <c:v>18.145833333333321</c:v>
                </c:pt>
                <c:pt idx="4356">
                  <c:v>18.149999999999999</c:v>
                </c:pt>
                <c:pt idx="4357">
                  <c:v>18.154166666666669</c:v>
                </c:pt>
                <c:pt idx="4358">
                  <c:v>18.15833333333331</c:v>
                </c:pt>
                <c:pt idx="4359">
                  <c:v>18.162500000000001</c:v>
                </c:pt>
                <c:pt idx="4360">
                  <c:v>18.166666666666671</c:v>
                </c:pt>
                <c:pt idx="4361">
                  <c:v>18.17083333333332</c:v>
                </c:pt>
                <c:pt idx="4362">
                  <c:v>18.175000000000001</c:v>
                </c:pt>
                <c:pt idx="4363">
                  <c:v>18.179166666666671</c:v>
                </c:pt>
                <c:pt idx="4364">
                  <c:v>18.183333333333309</c:v>
                </c:pt>
                <c:pt idx="4365">
                  <c:v>18.1875</c:v>
                </c:pt>
                <c:pt idx="4366">
                  <c:v>18.19166666666667</c:v>
                </c:pt>
                <c:pt idx="4367">
                  <c:v>18.195833333333319</c:v>
                </c:pt>
                <c:pt idx="4368">
                  <c:v>18.2</c:v>
                </c:pt>
                <c:pt idx="4369">
                  <c:v>18.204166666666669</c:v>
                </c:pt>
                <c:pt idx="4370">
                  <c:v>18.208333333333311</c:v>
                </c:pt>
                <c:pt idx="4371">
                  <c:v>18.212499999999999</c:v>
                </c:pt>
                <c:pt idx="4372">
                  <c:v>18.216666666666661</c:v>
                </c:pt>
                <c:pt idx="4373">
                  <c:v>18.22083333333331</c:v>
                </c:pt>
                <c:pt idx="4374">
                  <c:v>18.225000000000001</c:v>
                </c:pt>
                <c:pt idx="4375">
                  <c:v>18.229166666666671</c:v>
                </c:pt>
                <c:pt idx="4376">
                  <c:v>18.233333333333309</c:v>
                </c:pt>
                <c:pt idx="4377">
                  <c:v>18.237500000000001</c:v>
                </c:pt>
                <c:pt idx="4378">
                  <c:v>18.241666666666671</c:v>
                </c:pt>
                <c:pt idx="4379">
                  <c:v>18.245833333333309</c:v>
                </c:pt>
                <c:pt idx="4380">
                  <c:v>18.25</c:v>
                </c:pt>
                <c:pt idx="4381">
                  <c:v>18.25416666666667</c:v>
                </c:pt>
                <c:pt idx="4382">
                  <c:v>18.258333333333312</c:v>
                </c:pt>
                <c:pt idx="4383">
                  <c:v>18.262499999999982</c:v>
                </c:pt>
                <c:pt idx="4384">
                  <c:v>18.266666666666669</c:v>
                </c:pt>
                <c:pt idx="4385">
                  <c:v>18.270833333333321</c:v>
                </c:pt>
                <c:pt idx="4386">
                  <c:v>18.274999999999999</c:v>
                </c:pt>
                <c:pt idx="4387">
                  <c:v>18.279166666666661</c:v>
                </c:pt>
                <c:pt idx="4388">
                  <c:v>18.28333333333331</c:v>
                </c:pt>
                <c:pt idx="4389">
                  <c:v>18.287500000000001</c:v>
                </c:pt>
                <c:pt idx="4390">
                  <c:v>18.291666666666671</c:v>
                </c:pt>
                <c:pt idx="4391">
                  <c:v>18.295833333333309</c:v>
                </c:pt>
                <c:pt idx="4392">
                  <c:v>18.3</c:v>
                </c:pt>
                <c:pt idx="4393">
                  <c:v>18.304166666666671</c:v>
                </c:pt>
                <c:pt idx="4394">
                  <c:v>18.308333333333309</c:v>
                </c:pt>
                <c:pt idx="4395">
                  <c:v>18.3125</c:v>
                </c:pt>
                <c:pt idx="4396">
                  <c:v>18.31666666666667</c:v>
                </c:pt>
                <c:pt idx="4397">
                  <c:v>18.320833333333319</c:v>
                </c:pt>
                <c:pt idx="4398">
                  <c:v>18.324999999999999</c:v>
                </c:pt>
                <c:pt idx="4399">
                  <c:v>18.329166666666669</c:v>
                </c:pt>
                <c:pt idx="4400">
                  <c:v>18.333333333333311</c:v>
                </c:pt>
                <c:pt idx="4401">
                  <c:v>18.337499999999999</c:v>
                </c:pt>
                <c:pt idx="4402">
                  <c:v>18.341666666666661</c:v>
                </c:pt>
                <c:pt idx="4403">
                  <c:v>18.34583333333331</c:v>
                </c:pt>
                <c:pt idx="4404">
                  <c:v>18.350000000000001</c:v>
                </c:pt>
                <c:pt idx="4405">
                  <c:v>18.354166666666671</c:v>
                </c:pt>
                <c:pt idx="4406">
                  <c:v>18.358333333333309</c:v>
                </c:pt>
                <c:pt idx="4407">
                  <c:v>18.362500000000001</c:v>
                </c:pt>
                <c:pt idx="4408">
                  <c:v>18.366666666666671</c:v>
                </c:pt>
                <c:pt idx="4409">
                  <c:v>18.370833333333319</c:v>
                </c:pt>
                <c:pt idx="4410">
                  <c:v>18.375</c:v>
                </c:pt>
                <c:pt idx="4411">
                  <c:v>18.37916666666667</c:v>
                </c:pt>
                <c:pt idx="4412">
                  <c:v>18.383333333333312</c:v>
                </c:pt>
                <c:pt idx="4413">
                  <c:v>18.387499999999999</c:v>
                </c:pt>
                <c:pt idx="4414">
                  <c:v>18.391666666666669</c:v>
                </c:pt>
                <c:pt idx="4415">
                  <c:v>18.395833333333311</c:v>
                </c:pt>
                <c:pt idx="4416">
                  <c:v>18.399999999999999</c:v>
                </c:pt>
                <c:pt idx="4417">
                  <c:v>18.404166666666661</c:v>
                </c:pt>
                <c:pt idx="4418">
                  <c:v>18.40833333333331</c:v>
                </c:pt>
                <c:pt idx="4419">
                  <c:v>18.412500000000001</c:v>
                </c:pt>
                <c:pt idx="4420">
                  <c:v>18.416666666666671</c:v>
                </c:pt>
                <c:pt idx="4421">
                  <c:v>18.420833333333309</c:v>
                </c:pt>
                <c:pt idx="4422">
                  <c:v>18.425000000000001</c:v>
                </c:pt>
                <c:pt idx="4423">
                  <c:v>18.429166666666671</c:v>
                </c:pt>
                <c:pt idx="4424">
                  <c:v>18.433333333333309</c:v>
                </c:pt>
                <c:pt idx="4425">
                  <c:v>18.4375</c:v>
                </c:pt>
                <c:pt idx="4426">
                  <c:v>18.44166666666667</c:v>
                </c:pt>
                <c:pt idx="4427">
                  <c:v>18.445833333333312</c:v>
                </c:pt>
                <c:pt idx="4428">
                  <c:v>18.45</c:v>
                </c:pt>
                <c:pt idx="4429">
                  <c:v>18.454166666666669</c:v>
                </c:pt>
                <c:pt idx="4430">
                  <c:v>18.458333333333311</c:v>
                </c:pt>
                <c:pt idx="4431">
                  <c:v>18.462499999999981</c:v>
                </c:pt>
                <c:pt idx="4432">
                  <c:v>18.466666666666661</c:v>
                </c:pt>
                <c:pt idx="4433">
                  <c:v>18.47083333333331</c:v>
                </c:pt>
                <c:pt idx="4434">
                  <c:v>18.475000000000001</c:v>
                </c:pt>
                <c:pt idx="4435">
                  <c:v>18.479166666666671</c:v>
                </c:pt>
                <c:pt idx="4436">
                  <c:v>18.483333333333309</c:v>
                </c:pt>
                <c:pt idx="4437">
                  <c:v>18.487500000000001</c:v>
                </c:pt>
                <c:pt idx="4438">
                  <c:v>18.491666666666671</c:v>
                </c:pt>
                <c:pt idx="4439">
                  <c:v>18.495833333333309</c:v>
                </c:pt>
                <c:pt idx="4440">
                  <c:v>18.5</c:v>
                </c:pt>
                <c:pt idx="4441">
                  <c:v>18.50416666666667</c:v>
                </c:pt>
                <c:pt idx="4442">
                  <c:v>18.508333333333312</c:v>
                </c:pt>
                <c:pt idx="4443">
                  <c:v>18.512499999999999</c:v>
                </c:pt>
                <c:pt idx="4444">
                  <c:v>18.516666666666669</c:v>
                </c:pt>
                <c:pt idx="4445">
                  <c:v>18.520833333333321</c:v>
                </c:pt>
                <c:pt idx="4446">
                  <c:v>18.524999999999999</c:v>
                </c:pt>
                <c:pt idx="4447">
                  <c:v>18.529166666666669</c:v>
                </c:pt>
                <c:pt idx="4448">
                  <c:v>18.53333333333331</c:v>
                </c:pt>
                <c:pt idx="4449">
                  <c:v>18.537500000000001</c:v>
                </c:pt>
                <c:pt idx="4450">
                  <c:v>18.541666666666671</c:v>
                </c:pt>
                <c:pt idx="4451">
                  <c:v>18.545833333333309</c:v>
                </c:pt>
                <c:pt idx="4452">
                  <c:v>18.55</c:v>
                </c:pt>
                <c:pt idx="4453">
                  <c:v>18.554166666666671</c:v>
                </c:pt>
                <c:pt idx="4454">
                  <c:v>18.558333333333309</c:v>
                </c:pt>
                <c:pt idx="4455">
                  <c:v>18.5625</c:v>
                </c:pt>
                <c:pt idx="4456">
                  <c:v>18.56666666666667</c:v>
                </c:pt>
                <c:pt idx="4457">
                  <c:v>18.570833333333319</c:v>
                </c:pt>
                <c:pt idx="4458">
                  <c:v>18.574999999999999</c:v>
                </c:pt>
                <c:pt idx="4459">
                  <c:v>18.579166666666669</c:v>
                </c:pt>
                <c:pt idx="4460">
                  <c:v>18.583333333333311</c:v>
                </c:pt>
                <c:pt idx="4461">
                  <c:v>18.587499999999999</c:v>
                </c:pt>
                <c:pt idx="4462">
                  <c:v>18.591666666666661</c:v>
                </c:pt>
                <c:pt idx="4463">
                  <c:v>18.59583333333331</c:v>
                </c:pt>
                <c:pt idx="4464">
                  <c:v>18.600000000000001</c:v>
                </c:pt>
                <c:pt idx="4465">
                  <c:v>18.604166666666671</c:v>
                </c:pt>
                <c:pt idx="4466">
                  <c:v>18.608333333333309</c:v>
                </c:pt>
                <c:pt idx="4467">
                  <c:v>18.612500000000001</c:v>
                </c:pt>
                <c:pt idx="4468">
                  <c:v>18.616666666666671</c:v>
                </c:pt>
                <c:pt idx="4469">
                  <c:v>18.620833333333319</c:v>
                </c:pt>
                <c:pt idx="4470">
                  <c:v>18.625</c:v>
                </c:pt>
                <c:pt idx="4471">
                  <c:v>18.62916666666667</c:v>
                </c:pt>
                <c:pt idx="4472">
                  <c:v>18.633333333333319</c:v>
                </c:pt>
                <c:pt idx="4473">
                  <c:v>18.637499999999999</c:v>
                </c:pt>
                <c:pt idx="4474">
                  <c:v>18.641666666666669</c:v>
                </c:pt>
                <c:pt idx="4475">
                  <c:v>18.645833333333311</c:v>
                </c:pt>
                <c:pt idx="4476">
                  <c:v>18.649999999999999</c:v>
                </c:pt>
                <c:pt idx="4477">
                  <c:v>18.654166666666669</c:v>
                </c:pt>
                <c:pt idx="4478">
                  <c:v>18.65833333333331</c:v>
                </c:pt>
                <c:pt idx="4479">
                  <c:v>18.662500000000001</c:v>
                </c:pt>
                <c:pt idx="4480">
                  <c:v>18.666666666666671</c:v>
                </c:pt>
                <c:pt idx="4481">
                  <c:v>18.67083333333332</c:v>
                </c:pt>
                <c:pt idx="4482">
                  <c:v>18.675000000000001</c:v>
                </c:pt>
                <c:pt idx="4483">
                  <c:v>18.679166666666671</c:v>
                </c:pt>
                <c:pt idx="4484">
                  <c:v>18.683333333333309</c:v>
                </c:pt>
                <c:pt idx="4485">
                  <c:v>18.6875</c:v>
                </c:pt>
                <c:pt idx="4486">
                  <c:v>18.69166666666667</c:v>
                </c:pt>
                <c:pt idx="4487">
                  <c:v>18.695833333333319</c:v>
                </c:pt>
                <c:pt idx="4488">
                  <c:v>18.7</c:v>
                </c:pt>
                <c:pt idx="4489">
                  <c:v>18.704166666666669</c:v>
                </c:pt>
                <c:pt idx="4490">
                  <c:v>18.708333333333311</c:v>
                </c:pt>
                <c:pt idx="4491">
                  <c:v>18.712499999999981</c:v>
                </c:pt>
                <c:pt idx="4492">
                  <c:v>18.716666666666661</c:v>
                </c:pt>
                <c:pt idx="4493">
                  <c:v>18.72083333333331</c:v>
                </c:pt>
                <c:pt idx="4494">
                  <c:v>18.725000000000001</c:v>
                </c:pt>
                <c:pt idx="4495">
                  <c:v>18.729166666666671</c:v>
                </c:pt>
                <c:pt idx="4496">
                  <c:v>18.733333333333309</c:v>
                </c:pt>
                <c:pt idx="4497">
                  <c:v>18.737500000000001</c:v>
                </c:pt>
                <c:pt idx="4498">
                  <c:v>18.741666666666671</c:v>
                </c:pt>
                <c:pt idx="4499">
                  <c:v>18.745833333333309</c:v>
                </c:pt>
                <c:pt idx="4500">
                  <c:v>18.75</c:v>
                </c:pt>
                <c:pt idx="4501">
                  <c:v>18.75416666666667</c:v>
                </c:pt>
                <c:pt idx="4502">
                  <c:v>18.758333333333312</c:v>
                </c:pt>
                <c:pt idx="4503">
                  <c:v>18.762499999999982</c:v>
                </c:pt>
                <c:pt idx="4504">
                  <c:v>18.766666666666669</c:v>
                </c:pt>
                <c:pt idx="4505">
                  <c:v>18.770833333333311</c:v>
                </c:pt>
                <c:pt idx="4506">
                  <c:v>18.774999999999999</c:v>
                </c:pt>
                <c:pt idx="4507">
                  <c:v>18.779166666666661</c:v>
                </c:pt>
                <c:pt idx="4508">
                  <c:v>18.78333333333331</c:v>
                </c:pt>
                <c:pt idx="4509">
                  <c:v>18.787500000000001</c:v>
                </c:pt>
                <c:pt idx="4510">
                  <c:v>18.791666666666671</c:v>
                </c:pt>
                <c:pt idx="4511">
                  <c:v>18.795833333333309</c:v>
                </c:pt>
                <c:pt idx="4512">
                  <c:v>18.8</c:v>
                </c:pt>
                <c:pt idx="4513">
                  <c:v>18.804166666666671</c:v>
                </c:pt>
                <c:pt idx="4514">
                  <c:v>18.808333333333309</c:v>
                </c:pt>
                <c:pt idx="4515">
                  <c:v>18.8125</c:v>
                </c:pt>
                <c:pt idx="4516">
                  <c:v>18.81666666666667</c:v>
                </c:pt>
                <c:pt idx="4517">
                  <c:v>18.820833333333319</c:v>
                </c:pt>
                <c:pt idx="4518">
                  <c:v>18.824999999999999</c:v>
                </c:pt>
                <c:pt idx="4519">
                  <c:v>18.829166666666669</c:v>
                </c:pt>
                <c:pt idx="4520">
                  <c:v>18.833333333333311</c:v>
                </c:pt>
                <c:pt idx="4521">
                  <c:v>18.837499999999999</c:v>
                </c:pt>
                <c:pt idx="4522">
                  <c:v>18.841666666666661</c:v>
                </c:pt>
                <c:pt idx="4523">
                  <c:v>18.84583333333331</c:v>
                </c:pt>
                <c:pt idx="4524">
                  <c:v>18.850000000000001</c:v>
                </c:pt>
                <c:pt idx="4525">
                  <c:v>18.854166666666671</c:v>
                </c:pt>
                <c:pt idx="4526">
                  <c:v>18.858333333333309</c:v>
                </c:pt>
                <c:pt idx="4527">
                  <c:v>18.862500000000001</c:v>
                </c:pt>
                <c:pt idx="4528">
                  <c:v>18.866666666666671</c:v>
                </c:pt>
                <c:pt idx="4529">
                  <c:v>18.870833333333319</c:v>
                </c:pt>
                <c:pt idx="4530">
                  <c:v>18.875</c:v>
                </c:pt>
                <c:pt idx="4531">
                  <c:v>18.87916666666667</c:v>
                </c:pt>
                <c:pt idx="4532">
                  <c:v>18.883333333333312</c:v>
                </c:pt>
                <c:pt idx="4533">
                  <c:v>18.887499999999999</c:v>
                </c:pt>
                <c:pt idx="4534">
                  <c:v>18.891666666666669</c:v>
                </c:pt>
                <c:pt idx="4535">
                  <c:v>18.895833333333311</c:v>
                </c:pt>
                <c:pt idx="4536">
                  <c:v>18.899999999999999</c:v>
                </c:pt>
                <c:pt idx="4537">
                  <c:v>18.904166666666661</c:v>
                </c:pt>
                <c:pt idx="4538">
                  <c:v>18.90833333333331</c:v>
                </c:pt>
                <c:pt idx="4539">
                  <c:v>18.912500000000001</c:v>
                </c:pt>
                <c:pt idx="4540">
                  <c:v>18.916666666666671</c:v>
                </c:pt>
                <c:pt idx="4541">
                  <c:v>18.920833333333309</c:v>
                </c:pt>
                <c:pt idx="4542">
                  <c:v>18.925000000000001</c:v>
                </c:pt>
                <c:pt idx="4543">
                  <c:v>18.929166666666671</c:v>
                </c:pt>
                <c:pt idx="4544">
                  <c:v>18.933333333333309</c:v>
                </c:pt>
                <c:pt idx="4545">
                  <c:v>18.9375</c:v>
                </c:pt>
                <c:pt idx="4546">
                  <c:v>18.94166666666667</c:v>
                </c:pt>
                <c:pt idx="4547">
                  <c:v>18.945833333333312</c:v>
                </c:pt>
                <c:pt idx="4548">
                  <c:v>18.95</c:v>
                </c:pt>
                <c:pt idx="4549">
                  <c:v>18.954166666666669</c:v>
                </c:pt>
                <c:pt idx="4550">
                  <c:v>18.958333333333311</c:v>
                </c:pt>
                <c:pt idx="4551">
                  <c:v>18.962499999999981</c:v>
                </c:pt>
                <c:pt idx="4552">
                  <c:v>18.966666666666661</c:v>
                </c:pt>
                <c:pt idx="4553">
                  <c:v>18.97083333333331</c:v>
                </c:pt>
                <c:pt idx="4554">
                  <c:v>18.975000000000001</c:v>
                </c:pt>
                <c:pt idx="4555">
                  <c:v>18.979166666666671</c:v>
                </c:pt>
                <c:pt idx="4556">
                  <c:v>18.983333333333309</c:v>
                </c:pt>
                <c:pt idx="4557">
                  <c:v>18.987500000000001</c:v>
                </c:pt>
                <c:pt idx="4558">
                  <c:v>18.991666666666671</c:v>
                </c:pt>
                <c:pt idx="4559">
                  <c:v>18.995833333333309</c:v>
                </c:pt>
                <c:pt idx="4560">
                  <c:v>19</c:v>
                </c:pt>
                <c:pt idx="4561">
                  <c:v>19.00416666666667</c:v>
                </c:pt>
                <c:pt idx="4562">
                  <c:v>19.008333333333312</c:v>
                </c:pt>
                <c:pt idx="4563">
                  <c:v>19.012499999999999</c:v>
                </c:pt>
                <c:pt idx="4564">
                  <c:v>19.016666666666669</c:v>
                </c:pt>
                <c:pt idx="4565">
                  <c:v>19.020833333333321</c:v>
                </c:pt>
                <c:pt idx="4566">
                  <c:v>19.024999999999999</c:v>
                </c:pt>
                <c:pt idx="4567">
                  <c:v>19.029166666666669</c:v>
                </c:pt>
                <c:pt idx="4568">
                  <c:v>19.03333333333331</c:v>
                </c:pt>
                <c:pt idx="4569">
                  <c:v>19.037500000000001</c:v>
                </c:pt>
                <c:pt idx="4570">
                  <c:v>19.041666666666671</c:v>
                </c:pt>
                <c:pt idx="4571">
                  <c:v>19.045833333333309</c:v>
                </c:pt>
                <c:pt idx="4572">
                  <c:v>19.05</c:v>
                </c:pt>
                <c:pt idx="4573">
                  <c:v>19.054166666666671</c:v>
                </c:pt>
                <c:pt idx="4574">
                  <c:v>19.058333333333309</c:v>
                </c:pt>
                <c:pt idx="4575">
                  <c:v>19.0625</c:v>
                </c:pt>
                <c:pt idx="4576">
                  <c:v>19.06666666666667</c:v>
                </c:pt>
                <c:pt idx="4577">
                  <c:v>19.070833333333319</c:v>
                </c:pt>
                <c:pt idx="4578">
                  <c:v>19.074999999999999</c:v>
                </c:pt>
                <c:pt idx="4579">
                  <c:v>19.079166666666669</c:v>
                </c:pt>
                <c:pt idx="4580">
                  <c:v>19.083333333333311</c:v>
                </c:pt>
                <c:pt idx="4581">
                  <c:v>19.087499999999999</c:v>
                </c:pt>
                <c:pt idx="4582">
                  <c:v>19.091666666666661</c:v>
                </c:pt>
                <c:pt idx="4583">
                  <c:v>19.09583333333331</c:v>
                </c:pt>
                <c:pt idx="4584">
                  <c:v>19.100000000000001</c:v>
                </c:pt>
                <c:pt idx="4585">
                  <c:v>19.104166666666671</c:v>
                </c:pt>
                <c:pt idx="4586">
                  <c:v>19.108333333333309</c:v>
                </c:pt>
                <c:pt idx="4587">
                  <c:v>19.112500000000001</c:v>
                </c:pt>
                <c:pt idx="4588">
                  <c:v>19.116666666666671</c:v>
                </c:pt>
                <c:pt idx="4589">
                  <c:v>19.120833333333319</c:v>
                </c:pt>
                <c:pt idx="4590">
                  <c:v>19.125</c:v>
                </c:pt>
                <c:pt idx="4591">
                  <c:v>19.12916666666667</c:v>
                </c:pt>
                <c:pt idx="4592">
                  <c:v>19.133333333333319</c:v>
                </c:pt>
                <c:pt idx="4593">
                  <c:v>19.137499999999999</c:v>
                </c:pt>
                <c:pt idx="4594">
                  <c:v>19.141666666666669</c:v>
                </c:pt>
                <c:pt idx="4595">
                  <c:v>19.145833333333321</c:v>
                </c:pt>
                <c:pt idx="4596">
                  <c:v>19.149999999999999</c:v>
                </c:pt>
                <c:pt idx="4597">
                  <c:v>19.154166666666669</c:v>
                </c:pt>
                <c:pt idx="4598">
                  <c:v>19.15833333333331</c:v>
                </c:pt>
                <c:pt idx="4599">
                  <c:v>19.162500000000001</c:v>
                </c:pt>
                <c:pt idx="4600">
                  <c:v>19.166666666666671</c:v>
                </c:pt>
                <c:pt idx="4601">
                  <c:v>19.17083333333332</c:v>
                </c:pt>
                <c:pt idx="4602">
                  <c:v>19.175000000000001</c:v>
                </c:pt>
                <c:pt idx="4603">
                  <c:v>19.179166666666671</c:v>
                </c:pt>
                <c:pt idx="4604">
                  <c:v>19.183333333333309</c:v>
                </c:pt>
                <c:pt idx="4605">
                  <c:v>19.1875</c:v>
                </c:pt>
                <c:pt idx="4606">
                  <c:v>19.19166666666667</c:v>
                </c:pt>
                <c:pt idx="4607">
                  <c:v>19.195833333333319</c:v>
                </c:pt>
                <c:pt idx="4608">
                  <c:v>19.2</c:v>
                </c:pt>
                <c:pt idx="4609">
                  <c:v>19.204166666666669</c:v>
                </c:pt>
                <c:pt idx="4610">
                  <c:v>19.208333333333311</c:v>
                </c:pt>
                <c:pt idx="4611">
                  <c:v>19.212499999999999</c:v>
                </c:pt>
                <c:pt idx="4612">
                  <c:v>19.216666666666661</c:v>
                </c:pt>
                <c:pt idx="4613">
                  <c:v>19.22083333333331</c:v>
                </c:pt>
                <c:pt idx="4614">
                  <c:v>19.225000000000001</c:v>
                </c:pt>
                <c:pt idx="4615">
                  <c:v>19.229166666666671</c:v>
                </c:pt>
                <c:pt idx="4616">
                  <c:v>19.233333333333309</c:v>
                </c:pt>
                <c:pt idx="4617">
                  <c:v>19.237500000000001</c:v>
                </c:pt>
                <c:pt idx="4618">
                  <c:v>19.241666666666671</c:v>
                </c:pt>
                <c:pt idx="4619">
                  <c:v>19.245833333333309</c:v>
                </c:pt>
                <c:pt idx="4620">
                  <c:v>19.25</c:v>
                </c:pt>
                <c:pt idx="4621">
                  <c:v>19.25416666666667</c:v>
                </c:pt>
                <c:pt idx="4622">
                  <c:v>19.258333333333312</c:v>
                </c:pt>
                <c:pt idx="4623">
                  <c:v>19.262499999999982</c:v>
                </c:pt>
                <c:pt idx="4624">
                  <c:v>19.266666666666669</c:v>
                </c:pt>
                <c:pt idx="4625">
                  <c:v>19.270833333333321</c:v>
                </c:pt>
                <c:pt idx="4626">
                  <c:v>19.274999999999999</c:v>
                </c:pt>
                <c:pt idx="4627">
                  <c:v>19.279166666666661</c:v>
                </c:pt>
                <c:pt idx="4628">
                  <c:v>19.28333333333331</c:v>
                </c:pt>
                <c:pt idx="4629">
                  <c:v>19.287500000000001</c:v>
                </c:pt>
                <c:pt idx="4630">
                  <c:v>19.291666666666671</c:v>
                </c:pt>
                <c:pt idx="4631">
                  <c:v>19.295833333333309</c:v>
                </c:pt>
                <c:pt idx="4632">
                  <c:v>19.3</c:v>
                </c:pt>
                <c:pt idx="4633">
                  <c:v>19.304166666666671</c:v>
                </c:pt>
                <c:pt idx="4634">
                  <c:v>19.308333333333309</c:v>
                </c:pt>
                <c:pt idx="4635">
                  <c:v>19.3125</c:v>
                </c:pt>
                <c:pt idx="4636">
                  <c:v>19.31666666666667</c:v>
                </c:pt>
                <c:pt idx="4637">
                  <c:v>19.320833333333319</c:v>
                </c:pt>
                <c:pt idx="4638">
                  <c:v>19.324999999999999</c:v>
                </c:pt>
                <c:pt idx="4639">
                  <c:v>19.329166666666669</c:v>
                </c:pt>
                <c:pt idx="4640">
                  <c:v>19.333333333333311</c:v>
                </c:pt>
                <c:pt idx="4641">
                  <c:v>19.337499999999999</c:v>
                </c:pt>
                <c:pt idx="4642">
                  <c:v>19.341666666666661</c:v>
                </c:pt>
                <c:pt idx="4643">
                  <c:v>19.34583333333331</c:v>
                </c:pt>
                <c:pt idx="4644">
                  <c:v>19.350000000000001</c:v>
                </c:pt>
                <c:pt idx="4645">
                  <c:v>19.354166666666671</c:v>
                </c:pt>
                <c:pt idx="4646">
                  <c:v>19.358333333333309</c:v>
                </c:pt>
                <c:pt idx="4647">
                  <c:v>19.362500000000001</c:v>
                </c:pt>
                <c:pt idx="4648">
                  <c:v>19.366666666666671</c:v>
                </c:pt>
                <c:pt idx="4649">
                  <c:v>19.370833333333319</c:v>
                </c:pt>
                <c:pt idx="4650">
                  <c:v>19.375</c:v>
                </c:pt>
                <c:pt idx="4651">
                  <c:v>19.37916666666667</c:v>
                </c:pt>
                <c:pt idx="4652">
                  <c:v>19.383333333333312</c:v>
                </c:pt>
                <c:pt idx="4653">
                  <c:v>19.387499999999999</c:v>
                </c:pt>
                <c:pt idx="4654">
                  <c:v>19.391666666666669</c:v>
                </c:pt>
                <c:pt idx="4655">
                  <c:v>19.395833333333311</c:v>
                </c:pt>
                <c:pt idx="4656">
                  <c:v>19.399999999999999</c:v>
                </c:pt>
                <c:pt idx="4657">
                  <c:v>19.404166666666661</c:v>
                </c:pt>
                <c:pt idx="4658">
                  <c:v>19.40833333333331</c:v>
                </c:pt>
                <c:pt idx="4659">
                  <c:v>19.412500000000001</c:v>
                </c:pt>
                <c:pt idx="4660">
                  <c:v>19.416666666666671</c:v>
                </c:pt>
                <c:pt idx="4661">
                  <c:v>19.420833333333309</c:v>
                </c:pt>
                <c:pt idx="4662">
                  <c:v>19.425000000000001</c:v>
                </c:pt>
                <c:pt idx="4663">
                  <c:v>19.429166666666671</c:v>
                </c:pt>
                <c:pt idx="4664">
                  <c:v>19.433333333333309</c:v>
                </c:pt>
                <c:pt idx="4665">
                  <c:v>19.4375</c:v>
                </c:pt>
                <c:pt idx="4666">
                  <c:v>19.44166666666667</c:v>
                </c:pt>
                <c:pt idx="4667">
                  <c:v>19.445833333333312</c:v>
                </c:pt>
                <c:pt idx="4668">
                  <c:v>19.45</c:v>
                </c:pt>
                <c:pt idx="4669">
                  <c:v>19.454166666666669</c:v>
                </c:pt>
                <c:pt idx="4670">
                  <c:v>19.458333333333311</c:v>
                </c:pt>
                <c:pt idx="4671">
                  <c:v>19.462499999999981</c:v>
                </c:pt>
                <c:pt idx="4672">
                  <c:v>19.466666666666661</c:v>
                </c:pt>
                <c:pt idx="4673">
                  <c:v>19.47083333333331</c:v>
                </c:pt>
                <c:pt idx="4674">
                  <c:v>19.475000000000001</c:v>
                </c:pt>
                <c:pt idx="4675">
                  <c:v>19.479166666666671</c:v>
                </c:pt>
                <c:pt idx="4676">
                  <c:v>19.483333333333309</c:v>
                </c:pt>
                <c:pt idx="4677">
                  <c:v>19.487500000000001</c:v>
                </c:pt>
                <c:pt idx="4678">
                  <c:v>19.491666666666671</c:v>
                </c:pt>
                <c:pt idx="4679">
                  <c:v>19.495833333333309</c:v>
                </c:pt>
                <c:pt idx="4680">
                  <c:v>19.5</c:v>
                </c:pt>
                <c:pt idx="4681">
                  <c:v>19.50416666666667</c:v>
                </c:pt>
                <c:pt idx="4682">
                  <c:v>19.508333333333312</c:v>
                </c:pt>
                <c:pt idx="4683">
                  <c:v>19.512499999999999</c:v>
                </c:pt>
                <c:pt idx="4684">
                  <c:v>19.516666666666669</c:v>
                </c:pt>
                <c:pt idx="4685">
                  <c:v>19.520833333333321</c:v>
                </c:pt>
                <c:pt idx="4686">
                  <c:v>19.524999999999999</c:v>
                </c:pt>
                <c:pt idx="4687">
                  <c:v>19.529166666666669</c:v>
                </c:pt>
                <c:pt idx="4688">
                  <c:v>19.53333333333331</c:v>
                </c:pt>
                <c:pt idx="4689">
                  <c:v>19.537500000000001</c:v>
                </c:pt>
                <c:pt idx="4690">
                  <c:v>19.541666666666671</c:v>
                </c:pt>
                <c:pt idx="4691">
                  <c:v>19.545833333333309</c:v>
                </c:pt>
                <c:pt idx="4692">
                  <c:v>19.55</c:v>
                </c:pt>
                <c:pt idx="4693">
                  <c:v>19.554166666666671</c:v>
                </c:pt>
                <c:pt idx="4694">
                  <c:v>19.558333333333309</c:v>
                </c:pt>
                <c:pt idx="4695">
                  <c:v>19.5625</c:v>
                </c:pt>
                <c:pt idx="4696">
                  <c:v>19.56666666666667</c:v>
                </c:pt>
                <c:pt idx="4697">
                  <c:v>19.570833333333319</c:v>
                </c:pt>
                <c:pt idx="4698">
                  <c:v>19.574999999999999</c:v>
                </c:pt>
                <c:pt idx="4699">
                  <c:v>19.579166666666669</c:v>
                </c:pt>
                <c:pt idx="4700">
                  <c:v>19.583333333333311</c:v>
                </c:pt>
                <c:pt idx="4701">
                  <c:v>19.587499999999999</c:v>
                </c:pt>
                <c:pt idx="4702">
                  <c:v>19.591666666666661</c:v>
                </c:pt>
                <c:pt idx="4703">
                  <c:v>19.59583333333331</c:v>
                </c:pt>
                <c:pt idx="4704">
                  <c:v>19.600000000000001</c:v>
                </c:pt>
                <c:pt idx="4705">
                  <c:v>19.604166666666671</c:v>
                </c:pt>
                <c:pt idx="4706">
                  <c:v>19.608333333333309</c:v>
                </c:pt>
                <c:pt idx="4707">
                  <c:v>19.612500000000001</c:v>
                </c:pt>
                <c:pt idx="4708">
                  <c:v>19.616666666666671</c:v>
                </c:pt>
                <c:pt idx="4709">
                  <c:v>19.620833333333319</c:v>
                </c:pt>
                <c:pt idx="4710">
                  <c:v>19.625</c:v>
                </c:pt>
                <c:pt idx="4711">
                  <c:v>19.62916666666667</c:v>
                </c:pt>
                <c:pt idx="4712">
                  <c:v>19.633333333333319</c:v>
                </c:pt>
                <c:pt idx="4713">
                  <c:v>19.637499999999999</c:v>
                </c:pt>
                <c:pt idx="4714">
                  <c:v>19.641666666666669</c:v>
                </c:pt>
                <c:pt idx="4715">
                  <c:v>19.645833333333311</c:v>
                </c:pt>
                <c:pt idx="4716">
                  <c:v>19.649999999999999</c:v>
                </c:pt>
                <c:pt idx="4717">
                  <c:v>19.654166666666669</c:v>
                </c:pt>
                <c:pt idx="4718">
                  <c:v>19.65833333333331</c:v>
                </c:pt>
                <c:pt idx="4719">
                  <c:v>19.662500000000001</c:v>
                </c:pt>
                <c:pt idx="4720">
                  <c:v>19.666666666666671</c:v>
                </c:pt>
                <c:pt idx="4721">
                  <c:v>19.67083333333332</c:v>
                </c:pt>
                <c:pt idx="4722">
                  <c:v>19.675000000000001</c:v>
                </c:pt>
                <c:pt idx="4723">
                  <c:v>19.679166666666671</c:v>
                </c:pt>
                <c:pt idx="4724">
                  <c:v>19.683333333333309</c:v>
                </c:pt>
                <c:pt idx="4725">
                  <c:v>19.6875</c:v>
                </c:pt>
                <c:pt idx="4726">
                  <c:v>19.69166666666667</c:v>
                </c:pt>
                <c:pt idx="4727">
                  <c:v>19.695833333333319</c:v>
                </c:pt>
                <c:pt idx="4728">
                  <c:v>19.7</c:v>
                </c:pt>
                <c:pt idx="4729">
                  <c:v>19.704166666666669</c:v>
                </c:pt>
                <c:pt idx="4730">
                  <c:v>19.708333333333311</c:v>
                </c:pt>
                <c:pt idx="4731">
                  <c:v>19.712499999999981</c:v>
                </c:pt>
                <c:pt idx="4732">
                  <c:v>19.716666666666661</c:v>
                </c:pt>
                <c:pt idx="4733">
                  <c:v>19.72083333333331</c:v>
                </c:pt>
                <c:pt idx="4734">
                  <c:v>19.725000000000001</c:v>
                </c:pt>
                <c:pt idx="4735">
                  <c:v>19.729166666666671</c:v>
                </c:pt>
                <c:pt idx="4736">
                  <c:v>19.733333333333309</c:v>
                </c:pt>
                <c:pt idx="4737">
                  <c:v>19.737500000000001</c:v>
                </c:pt>
                <c:pt idx="4738">
                  <c:v>19.741666666666671</c:v>
                </c:pt>
                <c:pt idx="4739">
                  <c:v>19.745833333333309</c:v>
                </c:pt>
                <c:pt idx="4740">
                  <c:v>19.75</c:v>
                </c:pt>
                <c:pt idx="4741">
                  <c:v>19.75416666666667</c:v>
                </c:pt>
                <c:pt idx="4742">
                  <c:v>19.758333333333312</c:v>
                </c:pt>
                <c:pt idx="4743">
                  <c:v>19.762499999999982</c:v>
                </c:pt>
                <c:pt idx="4744">
                  <c:v>19.766666666666669</c:v>
                </c:pt>
                <c:pt idx="4745">
                  <c:v>19.770833333333311</c:v>
                </c:pt>
                <c:pt idx="4746">
                  <c:v>19.774999999999999</c:v>
                </c:pt>
                <c:pt idx="4747">
                  <c:v>19.779166666666661</c:v>
                </c:pt>
                <c:pt idx="4748">
                  <c:v>19.78333333333331</c:v>
                </c:pt>
                <c:pt idx="4749">
                  <c:v>19.787500000000001</c:v>
                </c:pt>
                <c:pt idx="4750">
                  <c:v>19.791666666666671</c:v>
                </c:pt>
                <c:pt idx="4751">
                  <c:v>19.795833333333309</c:v>
                </c:pt>
                <c:pt idx="4752">
                  <c:v>19.8</c:v>
                </c:pt>
                <c:pt idx="4753">
                  <c:v>19.804166666666671</c:v>
                </c:pt>
                <c:pt idx="4754">
                  <c:v>19.808333333333309</c:v>
                </c:pt>
                <c:pt idx="4755">
                  <c:v>19.8125</c:v>
                </c:pt>
                <c:pt idx="4756">
                  <c:v>19.81666666666667</c:v>
                </c:pt>
                <c:pt idx="4757">
                  <c:v>19.820833333333319</c:v>
                </c:pt>
                <c:pt idx="4758">
                  <c:v>19.824999999999999</c:v>
                </c:pt>
                <c:pt idx="4759">
                  <c:v>19.829166666666669</c:v>
                </c:pt>
                <c:pt idx="4760">
                  <c:v>19.833333333333311</c:v>
                </c:pt>
                <c:pt idx="4761">
                  <c:v>19.837499999999999</c:v>
                </c:pt>
                <c:pt idx="4762">
                  <c:v>19.841666666666661</c:v>
                </c:pt>
                <c:pt idx="4763">
                  <c:v>19.84583333333331</c:v>
                </c:pt>
                <c:pt idx="4764">
                  <c:v>19.850000000000001</c:v>
                </c:pt>
                <c:pt idx="4765">
                  <c:v>19.854166666666671</c:v>
                </c:pt>
                <c:pt idx="4766">
                  <c:v>19.858333333333309</c:v>
                </c:pt>
                <c:pt idx="4767">
                  <c:v>19.862500000000001</c:v>
                </c:pt>
                <c:pt idx="4768">
                  <c:v>19.866666666666671</c:v>
                </c:pt>
                <c:pt idx="4769">
                  <c:v>19.870833333333319</c:v>
                </c:pt>
                <c:pt idx="4770">
                  <c:v>19.875</c:v>
                </c:pt>
                <c:pt idx="4771">
                  <c:v>19.87916666666667</c:v>
                </c:pt>
                <c:pt idx="4772">
                  <c:v>19.883333333333312</c:v>
                </c:pt>
                <c:pt idx="4773">
                  <c:v>19.887499999999999</c:v>
                </c:pt>
                <c:pt idx="4774">
                  <c:v>19.891666666666669</c:v>
                </c:pt>
                <c:pt idx="4775">
                  <c:v>19.895833333333311</c:v>
                </c:pt>
                <c:pt idx="4776">
                  <c:v>19.899999999999999</c:v>
                </c:pt>
                <c:pt idx="4777">
                  <c:v>19.904166666666661</c:v>
                </c:pt>
                <c:pt idx="4778">
                  <c:v>19.90833333333331</c:v>
                </c:pt>
                <c:pt idx="4779">
                  <c:v>19.912500000000001</c:v>
                </c:pt>
                <c:pt idx="4780">
                  <c:v>19.916666666666671</c:v>
                </c:pt>
                <c:pt idx="4781">
                  <c:v>19.920833333333309</c:v>
                </c:pt>
                <c:pt idx="4782">
                  <c:v>19.925000000000001</c:v>
                </c:pt>
                <c:pt idx="4783">
                  <c:v>19.929166666666671</c:v>
                </c:pt>
                <c:pt idx="4784">
                  <c:v>19.933333333333309</c:v>
                </c:pt>
                <c:pt idx="4785">
                  <c:v>19.9375</c:v>
                </c:pt>
                <c:pt idx="4786">
                  <c:v>19.94166666666667</c:v>
                </c:pt>
                <c:pt idx="4787">
                  <c:v>19.945833333333312</c:v>
                </c:pt>
                <c:pt idx="4788">
                  <c:v>19.95</c:v>
                </c:pt>
                <c:pt idx="4789">
                  <c:v>19.954166666666669</c:v>
                </c:pt>
                <c:pt idx="4790">
                  <c:v>19.958333333333311</c:v>
                </c:pt>
                <c:pt idx="4791">
                  <c:v>19.962499999999981</c:v>
                </c:pt>
                <c:pt idx="4792">
                  <c:v>19.966666666666661</c:v>
                </c:pt>
                <c:pt idx="4793">
                  <c:v>19.97083333333331</c:v>
                </c:pt>
                <c:pt idx="4794">
                  <c:v>19.975000000000001</c:v>
                </c:pt>
                <c:pt idx="4795">
                  <c:v>19.979166666666671</c:v>
                </c:pt>
                <c:pt idx="4796">
                  <c:v>19.983333333333309</c:v>
                </c:pt>
                <c:pt idx="4797">
                  <c:v>19.987500000000001</c:v>
                </c:pt>
                <c:pt idx="4798">
                  <c:v>19.991666666666671</c:v>
                </c:pt>
                <c:pt idx="4799">
                  <c:v>19.995833333333309</c:v>
                </c:pt>
                <c:pt idx="4800">
                  <c:v>20</c:v>
                </c:pt>
                <c:pt idx="4801">
                  <c:v>20.00416666666667</c:v>
                </c:pt>
                <c:pt idx="4802">
                  <c:v>20.008333333333312</c:v>
                </c:pt>
                <c:pt idx="4803">
                  <c:v>20.012499999999999</c:v>
                </c:pt>
                <c:pt idx="4804">
                  <c:v>20.016666666666669</c:v>
                </c:pt>
                <c:pt idx="4805">
                  <c:v>20.020833333333321</c:v>
                </c:pt>
                <c:pt idx="4806">
                  <c:v>20.024999999999999</c:v>
                </c:pt>
                <c:pt idx="4807">
                  <c:v>20.029166666666669</c:v>
                </c:pt>
                <c:pt idx="4808">
                  <c:v>20.03333333333331</c:v>
                </c:pt>
                <c:pt idx="4809">
                  <c:v>20.037500000000001</c:v>
                </c:pt>
                <c:pt idx="4810">
                  <c:v>20.041666666666671</c:v>
                </c:pt>
                <c:pt idx="4811">
                  <c:v>20.045833333333309</c:v>
                </c:pt>
                <c:pt idx="4812">
                  <c:v>20.05</c:v>
                </c:pt>
                <c:pt idx="4813">
                  <c:v>20.054166666666671</c:v>
                </c:pt>
                <c:pt idx="4814">
                  <c:v>20.058333333333309</c:v>
                </c:pt>
                <c:pt idx="4815">
                  <c:v>20.0625</c:v>
                </c:pt>
                <c:pt idx="4816">
                  <c:v>20.06666666666667</c:v>
                </c:pt>
                <c:pt idx="4817">
                  <c:v>20.070833333333319</c:v>
                </c:pt>
                <c:pt idx="4818">
                  <c:v>20.074999999999999</c:v>
                </c:pt>
                <c:pt idx="4819">
                  <c:v>20.079166666666669</c:v>
                </c:pt>
                <c:pt idx="4820">
                  <c:v>20.083333333333311</c:v>
                </c:pt>
                <c:pt idx="4821">
                  <c:v>20.087499999999999</c:v>
                </c:pt>
                <c:pt idx="4822">
                  <c:v>20.091666666666661</c:v>
                </c:pt>
                <c:pt idx="4823">
                  <c:v>20.09583333333331</c:v>
                </c:pt>
                <c:pt idx="4824">
                  <c:v>20.100000000000001</c:v>
                </c:pt>
                <c:pt idx="4825">
                  <c:v>20.104166666666671</c:v>
                </c:pt>
                <c:pt idx="4826">
                  <c:v>20.108333333333309</c:v>
                </c:pt>
                <c:pt idx="4827">
                  <c:v>20.112500000000001</c:v>
                </c:pt>
                <c:pt idx="4828">
                  <c:v>20.116666666666671</c:v>
                </c:pt>
                <c:pt idx="4829">
                  <c:v>20.120833333333319</c:v>
                </c:pt>
                <c:pt idx="4830">
                  <c:v>20.125</c:v>
                </c:pt>
                <c:pt idx="4831">
                  <c:v>20.12916666666667</c:v>
                </c:pt>
                <c:pt idx="4832">
                  <c:v>20.133333333333319</c:v>
                </c:pt>
                <c:pt idx="4833">
                  <c:v>20.137499999999999</c:v>
                </c:pt>
                <c:pt idx="4834">
                  <c:v>20.141666666666669</c:v>
                </c:pt>
                <c:pt idx="4835">
                  <c:v>20.145833333333321</c:v>
                </c:pt>
                <c:pt idx="4836">
                  <c:v>20.149999999999999</c:v>
                </c:pt>
                <c:pt idx="4837">
                  <c:v>20.154166666666669</c:v>
                </c:pt>
                <c:pt idx="4838">
                  <c:v>20.15833333333331</c:v>
                </c:pt>
                <c:pt idx="4839">
                  <c:v>20.162500000000001</c:v>
                </c:pt>
                <c:pt idx="4840">
                  <c:v>20.166666666666671</c:v>
                </c:pt>
                <c:pt idx="4841">
                  <c:v>20.17083333333332</c:v>
                </c:pt>
                <c:pt idx="4842">
                  <c:v>20.175000000000001</c:v>
                </c:pt>
                <c:pt idx="4843">
                  <c:v>20.179166666666671</c:v>
                </c:pt>
                <c:pt idx="4844">
                  <c:v>20.183333333333309</c:v>
                </c:pt>
                <c:pt idx="4845">
                  <c:v>20.1875</c:v>
                </c:pt>
                <c:pt idx="4846">
                  <c:v>20.19166666666667</c:v>
                </c:pt>
                <c:pt idx="4847">
                  <c:v>20.195833333333319</c:v>
                </c:pt>
                <c:pt idx="4848">
                  <c:v>20.2</c:v>
                </c:pt>
                <c:pt idx="4849">
                  <c:v>20.204166666666669</c:v>
                </c:pt>
                <c:pt idx="4850">
                  <c:v>20.208333333333311</c:v>
                </c:pt>
                <c:pt idx="4851">
                  <c:v>20.212499999999999</c:v>
                </c:pt>
                <c:pt idx="4852">
                  <c:v>20.216666666666661</c:v>
                </c:pt>
                <c:pt idx="4853">
                  <c:v>20.22083333333331</c:v>
                </c:pt>
                <c:pt idx="4854">
                  <c:v>20.225000000000001</c:v>
                </c:pt>
                <c:pt idx="4855">
                  <c:v>20.229166666666671</c:v>
                </c:pt>
                <c:pt idx="4856">
                  <c:v>20.233333333333309</c:v>
                </c:pt>
                <c:pt idx="4857">
                  <c:v>20.237500000000001</c:v>
                </c:pt>
                <c:pt idx="4858">
                  <c:v>20.241666666666671</c:v>
                </c:pt>
                <c:pt idx="4859">
                  <c:v>20.245833333333309</c:v>
                </c:pt>
                <c:pt idx="4860">
                  <c:v>20.25</c:v>
                </c:pt>
                <c:pt idx="4861">
                  <c:v>20.25416666666667</c:v>
                </c:pt>
                <c:pt idx="4862">
                  <c:v>20.258333333333312</c:v>
                </c:pt>
                <c:pt idx="4863">
                  <c:v>20.262499999999982</c:v>
                </c:pt>
                <c:pt idx="4864">
                  <c:v>20.266666666666669</c:v>
                </c:pt>
                <c:pt idx="4865">
                  <c:v>20.270833333333321</c:v>
                </c:pt>
                <c:pt idx="4866">
                  <c:v>20.274999999999999</c:v>
                </c:pt>
                <c:pt idx="4867">
                  <c:v>20.279166666666661</c:v>
                </c:pt>
                <c:pt idx="4868">
                  <c:v>20.28333333333331</c:v>
                </c:pt>
                <c:pt idx="4869">
                  <c:v>20.287500000000001</c:v>
                </c:pt>
                <c:pt idx="4870">
                  <c:v>20.291666666666671</c:v>
                </c:pt>
                <c:pt idx="4871">
                  <c:v>20.295833333333309</c:v>
                </c:pt>
                <c:pt idx="4872">
                  <c:v>20.3</c:v>
                </c:pt>
                <c:pt idx="4873">
                  <c:v>20.304166666666671</c:v>
                </c:pt>
                <c:pt idx="4874">
                  <c:v>20.308333333333309</c:v>
                </c:pt>
                <c:pt idx="4875">
                  <c:v>20.3125</c:v>
                </c:pt>
                <c:pt idx="4876">
                  <c:v>20.31666666666667</c:v>
                </c:pt>
                <c:pt idx="4877">
                  <c:v>20.320833333333319</c:v>
                </c:pt>
                <c:pt idx="4878">
                  <c:v>20.324999999999999</c:v>
                </c:pt>
                <c:pt idx="4879">
                  <c:v>20.329166666666669</c:v>
                </c:pt>
                <c:pt idx="4880">
                  <c:v>20.333333333333311</c:v>
                </c:pt>
                <c:pt idx="4881">
                  <c:v>20.337499999999999</c:v>
                </c:pt>
                <c:pt idx="4882">
                  <c:v>20.341666666666661</c:v>
                </c:pt>
                <c:pt idx="4883">
                  <c:v>20.34583333333331</c:v>
                </c:pt>
                <c:pt idx="4884">
                  <c:v>20.350000000000001</c:v>
                </c:pt>
                <c:pt idx="4885">
                  <c:v>20.354166666666671</c:v>
                </c:pt>
                <c:pt idx="4886">
                  <c:v>20.358333333333309</c:v>
                </c:pt>
                <c:pt idx="4887">
                  <c:v>20.362500000000001</c:v>
                </c:pt>
                <c:pt idx="4888">
                  <c:v>20.366666666666671</c:v>
                </c:pt>
                <c:pt idx="4889">
                  <c:v>20.370833333333319</c:v>
                </c:pt>
                <c:pt idx="4890">
                  <c:v>20.375</c:v>
                </c:pt>
                <c:pt idx="4891">
                  <c:v>20.37916666666667</c:v>
                </c:pt>
                <c:pt idx="4892">
                  <c:v>20.383333333333312</c:v>
                </c:pt>
                <c:pt idx="4893">
                  <c:v>20.387499999999999</c:v>
                </c:pt>
                <c:pt idx="4894">
                  <c:v>20.391666666666669</c:v>
                </c:pt>
                <c:pt idx="4895">
                  <c:v>20.395833333333311</c:v>
                </c:pt>
                <c:pt idx="4896">
                  <c:v>20.399999999999999</c:v>
                </c:pt>
                <c:pt idx="4897">
                  <c:v>20.404166666666661</c:v>
                </c:pt>
                <c:pt idx="4898">
                  <c:v>20.40833333333331</c:v>
                </c:pt>
                <c:pt idx="4899">
                  <c:v>20.412500000000001</c:v>
                </c:pt>
                <c:pt idx="4900">
                  <c:v>20.416666666666671</c:v>
                </c:pt>
                <c:pt idx="4901">
                  <c:v>20.420833333333309</c:v>
                </c:pt>
                <c:pt idx="4902">
                  <c:v>20.425000000000001</c:v>
                </c:pt>
                <c:pt idx="4903">
                  <c:v>20.429166666666671</c:v>
                </c:pt>
                <c:pt idx="4904">
                  <c:v>20.433333333333309</c:v>
                </c:pt>
                <c:pt idx="4905">
                  <c:v>20.4375</c:v>
                </c:pt>
                <c:pt idx="4906">
                  <c:v>20.44166666666667</c:v>
                </c:pt>
                <c:pt idx="4907">
                  <c:v>20.445833333333312</c:v>
                </c:pt>
                <c:pt idx="4908">
                  <c:v>20.45</c:v>
                </c:pt>
                <c:pt idx="4909">
                  <c:v>20.454166666666669</c:v>
                </c:pt>
                <c:pt idx="4910">
                  <c:v>20.458333333333311</c:v>
                </c:pt>
                <c:pt idx="4911">
                  <c:v>20.462499999999981</c:v>
                </c:pt>
                <c:pt idx="4912">
                  <c:v>20.466666666666661</c:v>
                </c:pt>
                <c:pt idx="4913">
                  <c:v>20.47083333333331</c:v>
                </c:pt>
                <c:pt idx="4914">
                  <c:v>20.475000000000001</c:v>
                </c:pt>
                <c:pt idx="4915">
                  <c:v>20.479166666666671</c:v>
                </c:pt>
                <c:pt idx="4916">
                  <c:v>20.483333333333309</c:v>
                </c:pt>
                <c:pt idx="4917">
                  <c:v>20.487500000000001</c:v>
                </c:pt>
                <c:pt idx="4918">
                  <c:v>20.491666666666671</c:v>
                </c:pt>
                <c:pt idx="4919">
                  <c:v>20.495833333333309</c:v>
                </c:pt>
                <c:pt idx="4920">
                  <c:v>20.5</c:v>
                </c:pt>
                <c:pt idx="4921">
                  <c:v>20.50416666666667</c:v>
                </c:pt>
                <c:pt idx="4922">
                  <c:v>20.508333333333312</c:v>
                </c:pt>
                <c:pt idx="4923">
                  <c:v>20.512499999999999</c:v>
                </c:pt>
                <c:pt idx="4924">
                  <c:v>20.516666666666669</c:v>
                </c:pt>
                <c:pt idx="4925">
                  <c:v>20.520833333333321</c:v>
                </c:pt>
                <c:pt idx="4926">
                  <c:v>20.524999999999999</c:v>
                </c:pt>
                <c:pt idx="4927">
                  <c:v>20.529166666666669</c:v>
                </c:pt>
                <c:pt idx="4928">
                  <c:v>20.53333333333331</c:v>
                </c:pt>
                <c:pt idx="4929">
                  <c:v>20.537500000000001</c:v>
                </c:pt>
                <c:pt idx="4930">
                  <c:v>20.541666666666671</c:v>
                </c:pt>
                <c:pt idx="4931">
                  <c:v>20.545833333333309</c:v>
                </c:pt>
                <c:pt idx="4932">
                  <c:v>20.55</c:v>
                </c:pt>
                <c:pt idx="4933">
                  <c:v>20.554166666666671</c:v>
                </c:pt>
                <c:pt idx="4934">
                  <c:v>20.558333333333309</c:v>
                </c:pt>
                <c:pt idx="4935">
                  <c:v>20.5625</c:v>
                </c:pt>
                <c:pt idx="4936">
                  <c:v>20.56666666666667</c:v>
                </c:pt>
                <c:pt idx="4937">
                  <c:v>20.570833333333319</c:v>
                </c:pt>
                <c:pt idx="4938">
                  <c:v>20.574999999999999</c:v>
                </c:pt>
                <c:pt idx="4939">
                  <c:v>20.579166666666669</c:v>
                </c:pt>
                <c:pt idx="4940">
                  <c:v>20.583333333333311</c:v>
                </c:pt>
                <c:pt idx="4941">
                  <c:v>20.587499999999999</c:v>
                </c:pt>
                <c:pt idx="4942">
                  <c:v>20.591666666666661</c:v>
                </c:pt>
                <c:pt idx="4943">
                  <c:v>20.59583333333331</c:v>
                </c:pt>
                <c:pt idx="4944">
                  <c:v>20.6</c:v>
                </c:pt>
                <c:pt idx="4945">
                  <c:v>20.604166666666671</c:v>
                </c:pt>
                <c:pt idx="4946">
                  <c:v>20.608333333333309</c:v>
                </c:pt>
                <c:pt idx="4947">
                  <c:v>20.612500000000001</c:v>
                </c:pt>
                <c:pt idx="4948">
                  <c:v>20.616666666666671</c:v>
                </c:pt>
                <c:pt idx="4949">
                  <c:v>20.620833333333319</c:v>
                </c:pt>
                <c:pt idx="4950">
                  <c:v>20.625</c:v>
                </c:pt>
                <c:pt idx="4951">
                  <c:v>20.62916666666667</c:v>
                </c:pt>
                <c:pt idx="4952">
                  <c:v>20.633333333333319</c:v>
                </c:pt>
                <c:pt idx="4953">
                  <c:v>20.637499999999999</c:v>
                </c:pt>
                <c:pt idx="4954">
                  <c:v>20.641666666666669</c:v>
                </c:pt>
                <c:pt idx="4955">
                  <c:v>20.645833333333311</c:v>
                </c:pt>
                <c:pt idx="4956">
                  <c:v>20.65</c:v>
                </c:pt>
                <c:pt idx="4957">
                  <c:v>20.654166666666669</c:v>
                </c:pt>
                <c:pt idx="4958">
                  <c:v>20.65833333333331</c:v>
                </c:pt>
                <c:pt idx="4959">
                  <c:v>20.662500000000001</c:v>
                </c:pt>
                <c:pt idx="4960">
                  <c:v>20.666666666666671</c:v>
                </c:pt>
                <c:pt idx="4961">
                  <c:v>20.67083333333332</c:v>
                </c:pt>
                <c:pt idx="4962">
                  <c:v>20.675000000000001</c:v>
                </c:pt>
                <c:pt idx="4963">
                  <c:v>20.679166666666671</c:v>
                </c:pt>
                <c:pt idx="4964">
                  <c:v>20.683333333333309</c:v>
                </c:pt>
                <c:pt idx="4965">
                  <c:v>20.6875</c:v>
                </c:pt>
                <c:pt idx="4966">
                  <c:v>20.69166666666667</c:v>
                </c:pt>
                <c:pt idx="4967">
                  <c:v>20.695833333333319</c:v>
                </c:pt>
                <c:pt idx="4968">
                  <c:v>20.7</c:v>
                </c:pt>
                <c:pt idx="4969">
                  <c:v>20.704166666666669</c:v>
                </c:pt>
                <c:pt idx="4970">
                  <c:v>20.708333333333311</c:v>
                </c:pt>
                <c:pt idx="4971">
                  <c:v>20.712499999999981</c:v>
                </c:pt>
                <c:pt idx="4972">
                  <c:v>20.716666666666661</c:v>
                </c:pt>
                <c:pt idx="4973">
                  <c:v>20.72083333333331</c:v>
                </c:pt>
                <c:pt idx="4974">
                  <c:v>20.725000000000001</c:v>
                </c:pt>
                <c:pt idx="4975">
                  <c:v>20.729166666666671</c:v>
                </c:pt>
                <c:pt idx="4976">
                  <c:v>20.733333333333309</c:v>
                </c:pt>
                <c:pt idx="4977">
                  <c:v>20.737500000000001</c:v>
                </c:pt>
                <c:pt idx="4978">
                  <c:v>20.741666666666671</c:v>
                </c:pt>
                <c:pt idx="4979">
                  <c:v>20.745833333333309</c:v>
                </c:pt>
                <c:pt idx="4980">
                  <c:v>20.75</c:v>
                </c:pt>
                <c:pt idx="4981">
                  <c:v>20.75416666666667</c:v>
                </c:pt>
                <c:pt idx="4982">
                  <c:v>20.758333333333312</c:v>
                </c:pt>
                <c:pt idx="4983">
                  <c:v>20.762499999999982</c:v>
                </c:pt>
                <c:pt idx="4984">
                  <c:v>20.766666666666669</c:v>
                </c:pt>
                <c:pt idx="4985">
                  <c:v>20.770833333333311</c:v>
                </c:pt>
                <c:pt idx="4986">
                  <c:v>20.774999999999999</c:v>
                </c:pt>
                <c:pt idx="4987">
                  <c:v>20.779166666666661</c:v>
                </c:pt>
                <c:pt idx="4988">
                  <c:v>20.78333333333331</c:v>
                </c:pt>
                <c:pt idx="4989">
                  <c:v>20.787500000000001</c:v>
                </c:pt>
                <c:pt idx="4990">
                  <c:v>20.791666666666671</c:v>
                </c:pt>
                <c:pt idx="4991">
                  <c:v>20.795833333333309</c:v>
                </c:pt>
                <c:pt idx="4992">
                  <c:v>20.8</c:v>
                </c:pt>
                <c:pt idx="4993">
                  <c:v>20.804166666666671</c:v>
                </c:pt>
                <c:pt idx="4994">
                  <c:v>20.808333333333309</c:v>
                </c:pt>
                <c:pt idx="4995">
                  <c:v>20.8125</c:v>
                </c:pt>
                <c:pt idx="4996">
                  <c:v>20.81666666666667</c:v>
                </c:pt>
                <c:pt idx="4997">
                  <c:v>20.820833333333319</c:v>
                </c:pt>
                <c:pt idx="4998">
                  <c:v>20.824999999999999</c:v>
                </c:pt>
                <c:pt idx="4999">
                  <c:v>20.829166666666669</c:v>
                </c:pt>
                <c:pt idx="5000">
                  <c:v>20.833333333333311</c:v>
                </c:pt>
                <c:pt idx="5001">
                  <c:v>20.837499999999999</c:v>
                </c:pt>
                <c:pt idx="5002">
                  <c:v>20.841666666666661</c:v>
                </c:pt>
                <c:pt idx="5003">
                  <c:v>20.84583333333331</c:v>
                </c:pt>
                <c:pt idx="5004">
                  <c:v>20.85</c:v>
                </c:pt>
                <c:pt idx="5005">
                  <c:v>20.854166666666671</c:v>
                </c:pt>
                <c:pt idx="5006">
                  <c:v>20.858333333333309</c:v>
                </c:pt>
                <c:pt idx="5007">
                  <c:v>20.862500000000001</c:v>
                </c:pt>
                <c:pt idx="5008">
                  <c:v>20.866666666666671</c:v>
                </c:pt>
                <c:pt idx="5009">
                  <c:v>20.870833333333319</c:v>
                </c:pt>
                <c:pt idx="5010">
                  <c:v>20.875</c:v>
                </c:pt>
                <c:pt idx="5011">
                  <c:v>20.87916666666667</c:v>
                </c:pt>
                <c:pt idx="5012">
                  <c:v>20.883333333333312</c:v>
                </c:pt>
                <c:pt idx="5013">
                  <c:v>20.887499999999999</c:v>
                </c:pt>
                <c:pt idx="5014">
                  <c:v>20.891666666666669</c:v>
                </c:pt>
                <c:pt idx="5015">
                  <c:v>20.895833333333311</c:v>
                </c:pt>
                <c:pt idx="5016">
                  <c:v>20.9</c:v>
                </c:pt>
                <c:pt idx="5017">
                  <c:v>20.904166666666661</c:v>
                </c:pt>
                <c:pt idx="5018">
                  <c:v>20.90833333333331</c:v>
                </c:pt>
                <c:pt idx="5019">
                  <c:v>20.912500000000001</c:v>
                </c:pt>
                <c:pt idx="5020">
                  <c:v>20.916666666666671</c:v>
                </c:pt>
                <c:pt idx="5021">
                  <c:v>20.920833333333309</c:v>
                </c:pt>
                <c:pt idx="5022">
                  <c:v>20.925000000000001</c:v>
                </c:pt>
                <c:pt idx="5023">
                  <c:v>20.929166666666671</c:v>
                </c:pt>
                <c:pt idx="5024">
                  <c:v>20.933333333333309</c:v>
                </c:pt>
                <c:pt idx="5025">
                  <c:v>20.9375</c:v>
                </c:pt>
                <c:pt idx="5026">
                  <c:v>20.94166666666667</c:v>
                </c:pt>
                <c:pt idx="5027">
                  <c:v>20.945833333333312</c:v>
                </c:pt>
                <c:pt idx="5028">
                  <c:v>20.95</c:v>
                </c:pt>
                <c:pt idx="5029">
                  <c:v>20.954166666666669</c:v>
                </c:pt>
                <c:pt idx="5030">
                  <c:v>20.958333333333311</c:v>
                </c:pt>
                <c:pt idx="5031">
                  <c:v>20.962499999999981</c:v>
                </c:pt>
                <c:pt idx="5032">
                  <c:v>20.966666666666661</c:v>
                </c:pt>
                <c:pt idx="5033">
                  <c:v>20.97083333333331</c:v>
                </c:pt>
                <c:pt idx="5034">
                  <c:v>20.975000000000001</c:v>
                </c:pt>
                <c:pt idx="5035">
                  <c:v>20.979166666666671</c:v>
                </c:pt>
                <c:pt idx="5036">
                  <c:v>20.983333333333309</c:v>
                </c:pt>
                <c:pt idx="5037">
                  <c:v>20.987500000000001</c:v>
                </c:pt>
                <c:pt idx="5038">
                  <c:v>20.991666666666671</c:v>
                </c:pt>
                <c:pt idx="5039">
                  <c:v>20.995833333333309</c:v>
                </c:pt>
                <c:pt idx="5040">
                  <c:v>21</c:v>
                </c:pt>
                <c:pt idx="5041">
                  <c:v>21.00416666666667</c:v>
                </c:pt>
                <c:pt idx="5042">
                  <c:v>21.008333333333312</c:v>
                </c:pt>
                <c:pt idx="5043">
                  <c:v>21.012499999999999</c:v>
                </c:pt>
                <c:pt idx="5044">
                  <c:v>21.016666666666669</c:v>
                </c:pt>
                <c:pt idx="5045">
                  <c:v>21.020833333333321</c:v>
                </c:pt>
                <c:pt idx="5046">
                  <c:v>21.024999999999999</c:v>
                </c:pt>
                <c:pt idx="5047">
                  <c:v>21.029166666666669</c:v>
                </c:pt>
                <c:pt idx="5048">
                  <c:v>21.03333333333331</c:v>
                </c:pt>
                <c:pt idx="5049">
                  <c:v>21.037500000000001</c:v>
                </c:pt>
                <c:pt idx="5050">
                  <c:v>21.041666666666671</c:v>
                </c:pt>
                <c:pt idx="5051">
                  <c:v>21.045833333333309</c:v>
                </c:pt>
                <c:pt idx="5052">
                  <c:v>21.05</c:v>
                </c:pt>
                <c:pt idx="5053">
                  <c:v>21.054166666666671</c:v>
                </c:pt>
                <c:pt idx="5054">
                  <c:v>21.058333333333309</c:v>
                </c:pt>
                <c:pt idx="5055">
                  <c:v>21.0625</c:v>
                </c:pt>
                <c:pt idx="5056">
                  <c:v>21.06666666666667</c:v>
                </c:pt>
                <c:pt idx="5057">
                  <c:v>21.070833333333319</c:v>
                </c:pt>
                <c:pt idx="5058">
                  <c:v>21.074999999999999</c:v>
                </c:pt>
                <c:pt idx="5059">
                  <c:v>21.079166666666669</c:v>
                </c:pt>
                <c:pt idx="5060">
                  <c:v>21.083333333333311</c:v>
                </c:pt>
                <c:pt idx="5061">
                  <c:v>21.087499999999999</c:v>
                </c:pt>
                <c:pt idx="5062">
                  <c:v>21.091666666666661</c:v>
                </c:pt>
                <c:pt idx="5063">
                  <c:v>21.09583333333331</c:v>
                </c:pt>
                <c:pt idx="5064">
                  <c:v>21.1</c:v>
                </c:pt>
                <c:pt idx="5065">
                  <c:v>21.104166666666671</c:v>
                </c:pt>
                <c:pt idx="5066">
                  <c:v>21.108333333333309</c:v>
                </c:pt>
                <c:pt idx="5067">
                  <c:v>21.112500000000001</c:v>
                </c:pt>
                <c:pt idx="5068">
                  <c:v>21.116666666666671</c:v>
                </c:pt>
                <c:pt idx="5069">
                  <c:v>21.120833333333319</c:v>
                </c:pt>
                <c:pt idx="5070">
                  <c:v>21.125</c:v>
                </c:pt>
                <c:pt idx="5071">
                  <c:v>21.12916666666667</c:v>
                </c:pt>
                <c:pt idx="5072">
                  <c:v>21.133333333333319</c:v>
                </c:pt>
                <c:pt idx="5073">
                  <c:v>21.137499999999999</c:v>
                </c:pt>
                <c:pt idx="5074">
                  <c:v>21.141666666666669</c:v>
                </c:pt>
                <c:pt idx="5075">
                  <c:v>21.145833333333321</c:v>
                </c:pt>
                <c:pt idx="5076">
                  <c:v>21.15</c:v>
                </c:pt>
                <c:pt idx="5077">
                  <c:v>21.154166666666669</c:v>
                </c:pt>
                <c:pt idx="5078">
                  <c:v>21.15833333333331</c:v>
                </c:pt>
                <c:pt idx="5079">
                  <c:v>21.162500000000001</c:v>
                </c:pt>
                <c:pt idx="5080">
                  <c:v>21.166666666666671</c:v>
                </c:pt>
                <c:pt idx="5081">
                  <c:v>21.17083333333332</c:v>
                </c:pt>
                <c:pt idx="5082">
                  <c:v>21.175000000000001</c:v>
                </c:pt>
                <c:pt idx="5083">
                  <c:v>21.179166666666671</c:v>
                </c:pt>
                <c:pt idx="5084">
                  <c:v>21.183333333333309</c:v>
                </c:pt>
                <c:pt idx="5085">
                  <c:v>21.1875</c:v>
                </c:pt>
                <c:pt idx="5086">
                  <c:v>21.19166666666667</c:v>
                </c:pt>
                <c:pt idx="5087">
                  <c:v>21.195833333333319</c:v>
                </c:pt>
                <c:pt idx="5088">
                  <c:v>21.2</c:v>
                </c:pt>
                <c:pt idx="5089">
                  <c:v>21.204166666666669</c:v>
                </c:pt>
                <c:pt idx="5090">
                  <c:v>21.208333333333311</c:v>
                </c:pt>
                <c:pt idx="5091">
                  <c:v>21.212499999999999</c:v>
                </c:pt>
                <c:pt idx="5092">
                  <c:v>21.216666666666661</c:v>
                </c:pt>
                <c:pt idx="5093">
                  <c:v>21.22083333333331</c:v>
                </c:pt>
                <c:pt idx="5094">
                  <c:v>21.225000000000001</c:v>
                </c:pt>
                <c:pt idx="5095">
                  <c:v>21.229166666666671</c:v>
                </c:pt>
                <c:pt idx="5096">
                  <c:v>21.233333333333309</c:v>
                </c:pt>
                <c:pt idx="5097">
                  <c:v>21.237500000000001</c:v>
                </c:pt>
                <c:pt idx="5098">
                  <c:v>21.241666666666671</c:v>
                </c:pt>
                <c:pt idx="5099">
                  <c:v>21.245833333333309</c:v>
                </c:pt>
                <c:pt idx="5100">
                  <c:v>21.25</c:v>
                </c:pt>
                <c:pt idx="5101">
                  <c:v>21.25416666666667</c:v>
                </c:pt>
                <c:pt idx="5102">
                  <c:v>21.258333333333312</c:v>
                </c:pt>
                <c:pt idx="5103">
                  <c:v>21.262499999999982</c:v>
                </c:pt>
                <c:pt idx="5104">
                  <c:v>21.266666666666669</c:v>
                </c:pt>
                <c:pt idx="5105">
                  <c:v>21.270833333333321</c:v>
                </c:pt>
                <c:pt idx="5106">
                  <c:v>21.274999999999999</c:v>
                </c:pt>
                <c:pt idx="5107">
                  <c:v>21.279166666666661</c:v>
                </c:pt>
                <c:pt idx="5108">
                  <c:v>21.28333333333331</c:v>
                </c:pt>
                <c:pt idx="5109">
                  <c:v>21.287500000000001</c:v>
                </c:pt>
                <c:pt idx="5110">
                  <c:v>21.291666666666671</c:v>
                </c:pt>
                <c:pt idx="5111">
                  <c:v>21.295833333333309</c:v>
                </c:pt>
                <c:pt idx="5112">
                  <c:v>21.3</c:v>
                </c:pt>
                <c:pt idx="5113">
                  <c:v>21.304166666666671</c:v>
                </c:pt>
                <c:pt idx="5114">
                  <c:v>21.308333333333309</c:v>
                </c:pt>
                <c:pt idx="5115">
                  <c:v>21.3125</c:v>
                </c:pt>
                <c:pt idx="5116">
                  <c:v>21.31666666666667</c:v>
                </c:pt>
                <c:pt idx="5117">
                  <c:v>21.320833333333319</c:v>
                </c:pt>
                <c:pt idx="5118">
                  <c:v>21.324999999999999</c:v>
                </c:pt>
                <c:pt idx="5119">
                  <c:v>21.329166666666669</c:v>
                </c:pt>
                <c:pt idx="5120">
                  <c:v>21.333333333333311</c:v>
                </c:pt>
                <c:pt idx="5121">
                  <c:v>21.337499999999999</c:v>
                </c:pt>
                <c:pt idx="5122">
                  <c:v>21.341666666666661</c:v>
                </c:pt>
                <c:pt idx="5123">
                  <c:v>21.34583333333331</c:v>
                </c:pt>
                <c:pt idx="5124">
                  <c:v>21.35</c:v>
                </c:pt>
                <c:pt idx="5125">
                  <c:v>21.354166666666671</c:v>
                </c:pt>
                <c:pt idx="5126">
                  <c:v>21.358333333333309</c:v>
                </c:pt>
                <c:pt idx="5127">
                  <c:v>21.362500000000001</c:v>
                </c:pt>
                <c:pt idx="5128">
                  <c:v>21.366666666666671</c:v>
                </c:pt>
                <c:pt idx="5129">
                  <c:v>21.370833333333319</c:v>
                </c:pt>
                <c:pt idx="5130">
                  <c:v>21.375</c:v>
                </c:pt>
                <c:pt idx="5131">
                  <c:v>21.37916666666667</c:v>
                </c:pt>
                <c:pt idx="5132">
                  <c:v>21.383333333333312</c:v>
                </c:pt>
                <c:pt idx="5133">
                  <c:v>21.387499999999999</c:v>
                </c:pt>
                <c:pt idx="5134">
                  <c:v>21.391666666666669</c:v>
                </c:pt>
                <c:pt idx="5135">
                  <c:v>21.395833333333311</c:v>
                </c:pt>
                <c:pt idx="5136">
                  <c:v>21.4</c:v>
                </c:pt>
                <c:pt idx="5137">
                  <c:v>21.404166666666661</c:v>
                </c:pt>
                <c:pt idx="5138">
                  <c:v>21.40833333333331</c:v>
                </c:pt>
                <c:pt idx="5139">
                  <c:v>21.412500000000001</c:v>
                </c:pt>
                <c:pt idx="5140">
                  <c:v>21.416666666666671</c:v>
                </c:pt>
                <c:pt idx="5141">
                  <c:v>21.420833333333309</c:v>
                </c:pt>
                <c:pt idx="5142">
                  <c:v>21.425000000000001</c:v>
                </c:pt>
                <c:pt idx="5143">
                  <c:v>21.429166666666671</c:v>
                </c:pt>
                <c:pt idx="5144">
                  <c:v>21.433333333333309</c:v>
                </c:pt>
                <c:pt idx="5145">
                  <c:v>21.4375</c:v>
                </c:pt>
                <c:pt idx="5146">
                  <c:v>21.44166666666667</c:v>
                </c:pt>
                <c:pt idx="5147">
                  <c:v>21.445833333333312</c:v>
                </c:pt>
                <c:pt idx="5148">
                  <c:v>21.45</c:v>
                </c:pt>
                <c:pt idx="5149">
                  <c:v>21.454166666666669</c:v>
                </c:pt>
                <c:pt idx="5150">
                  <c:v>21.458333333333311</c:v>
                </c:pt>
                <c:pt idx="5151">
                  <c:v>21.462499999999981</c:v>
                </c:pt>
                <c:pt idx="5152">
                  <c:v>21.466666666666661</c:v>
                </c:pt>
                <c:pt idx="5153">
                  <c:v>21.47083333333331</c:v>
                </c:pt>
                <c:pt idx="5154">
                  <c:v>21.475000000000001</c:v>
                </c:pt>
                <c:pt idx="5155">
                  <c:v>21.479166666666671</c:v>
                </c:pt>
                <c:pt idx="5156">
                  <c:v>21.483333333333309</c:v>
                </c:pt>
                <c:pt idx="5157">
                  <c:v>21.487500000000001</c:v>
                </c:pt>
                <c:pt idx="5158">
                  <c:v>21.491666666666671</c:v>
                </c:pt>
                <c:pt idx="5159">
                  <c:v>21.495833333333309</c:v>
                </c:pt>
                <c:pt idx="5160">
                  <c:v>21.5</c:v>
                </c:pt>
                <c:pt idx="5161">
                  <c:v>21.50416666666667</c:v>
                </c:pt>
                <c:pt idx="5162">
                  <c:v>21.508333333333312</c:v>
                </c:pt>
                <c:pt idx="5163">
                  <c:v>21.512499999999999</c:v>
                </c:pt>
                <c:pt idx="5164">
                  <c:v>21.516666666666669</c:v>
                </c:pt>
                <c:pt idx="5165">
                  <c:v>21.520833333333321</c:v>
                </c:pt>
                <c:pt idx="5166">
                  <c:v>21.524999999999999</c:v>
                </c:pt>
                <c:pt idx="5167">
                  <c:v>21.529166666666669</c:v>
                </c:pt>
                <c:pt idx="5168">
                  <c:v>21.53333333333331</c:v>
                </c:pt>
                <c:pt idx="5169">
                  <c:v>21.537500000000001</c:v>
                </c:pt>
                <c:pt idx="5170">
                  <c:v>21.541666666666671</c:v>
                </c:pt>
                <c:pt idx="5171">
                  <c:v>21.545833333333309</c:v>
                </c:pt>
                <c:pt idx="5172">
                  <c:v>21.55</c:v>
                </c:pt>
                <c:pt idx="5173">
                  <c:v>21.554166666666671</c:v>
                </c:pt>
                <c:pt idx="5174">
                  <c:v>21.558333333333309</c:v>
                </c:pt>
                <c:pt idx="5175">
                  <c:v>21.5625</c:v>
                </c:pt>
                <c:pt idx="5176">
                  <c:v>21.56666666666667</c:v>
                </c:pt>
                <c:pt idx="5177">
                  <c:v>21.570833333333319</c:v>
                </c:pt>
                <c:pt idx="5178">
                  <c:v>21.574999999999999</c:v>
                </c:pt>
                <c:pt idx="5179">
                  <c:v>21.579166666666669</c:v>
                </c:pt>
                <c:pt idx="5180">
                  <c:v>21.583333333333311</c:v>
                </c:pt>
                <c:pt idx="5181">
                  <c:v>21.587499999999999</c:v>
                </c:pt>
                <c:pt idx="5182">
                  <c:v>21.591666666666661</c:v>
                </c:pt>
                <c:pt idx="5183">
                  <c:v>21.59583333333331</c:v>
                </c:pt>
                <c:pt idx="5184">
                  <c:v>21.6</c:v>
                </c:pt>
                <c:pt idx="5185">
                  <c:v>21.604166666666671</c:v>
                </c:pt>
                <c:pt idx="5186">
                  <c:v>21.608333333333309</c:v>
                </c:pt>
                <c:pt idx="5187">
                  <c:v>21.612500000000001</c:v>
                </c:pt>
                <c:pt idx="5188">
                  <c:v>21.616666666666671</c:v>
                </c:pt>
                <c:pt idx="5189">
                  <c:v>21.620833333333319</c:v>
                </c:pt>
                <c:pt idx="5190">
                  <c:v>21.625</c:v>
                </c:pt>
                <c:pt idx="5191">
                  <c:v>21.62916666666667</c:v>
                </c:pt>
                <c:pt idx="5192">
                  <c:v>21.633333333333319</c:v>
                </c:pt>
                <c:pt idx="5193">
                  <c:v>21.637499999999999</c:v>
                </c:pt>
                <c:pt idx="5194">
                  <c:v>21.641666666666669</c:v>
                </c:pt>
                <c:pt idx="5195">
                  <c:v>21.645833333333311</c:v>
                </c:pt>
                <c:pt idx="5196">
                  <c:v>21.65</c:v>
                </c:pt>
                <c:pt idx="5197">
                  <c:v>21.654166666666669</c:v>
                </c:pt>
                <c:pt idx="5198">
                  <c:v>21.65833333333331</c:v>
                </c:pt>
                <c:pt idx="5199">
                  <c:v>21.662500000000001</c:v>
                </c:pt>
                <c:pt idx="5200">
                  <c:v>21.666666666666671</c:v>
                </c:pt>
                <c:pt idx="5201">
                  <c:v>21.67083333333332</c:v>
                </c:pt>
                <c:pt idx="5202">
                  <c:v>21.675000000000001</c:v>
                </c:pt>
                <c:pt idx="5203">
                  <c:v>21.679166666666671</c:v>
                </c:pt>
                <c:pt idx="5204">
                  <c:v>21.683333333333309</c:v>
                </c:pt>
                <c:pt idx="5205">
                  <c:v>21.6875</c:v>
                </c:pt>
                <c:pt idx="5206">
                  <c:v>21.69166666666667</c:v>
                </c:pt>
                <c:pt idx="5207">
                  <c:v>21.695833333333319</c:v>
                </c:pt>
                <c:pt idx="5208">
                  <c:v>21.7</c:v>
                </c:pt>
                <c:pt idx="5209">
                  <c:v>21.704166666666669</c:v>
                </c:pt>
                <c:pt idx="5210">
                  <c:v>21.708333333333311</c:v>
                </c:pt>
                <c:pt idx="5211">
                  <c:v>21.712499999999981</c:v>
                </c:pt>
                <c:pt idx="5212">
                  <c:v>21.716666666666661</c:v>
                </c:pt>
                <c:pt idx="5213">
                  <c:v>21.72083333333331</c:v>
                </c:pt>
                <c:pt idx="5214">
                  <c:v>21.725000000000001</c:v>
                </c:pt>
                <c:pt idx="5215">
                  <c:v>21.729166666666671</c:v>
                </c:pt>
                <c:pt idx="5216">
                  <c:v>21.733333333333309</c:v>
                </c:pt>
                <c:pt idx="5217">
                  <c:v>21.737500000000001</c:v>
                </c:pt>
                <c:pt idx="5218">
                  <c:v>21.741666666666671</c:v>
                </c:pt>
                <c:pt idx="5219">
                  <c:v>21.745833333333309</c:v>
                </c:pt>
                <c:pt idx="5220">
                  <c:v>21.75</c:v>
                </c:pt>
                <c:pt idx="5221">
                  <c:v>21.75416666666667</c:v>
                </c:pt>
                <c:pt idx="5222">
                  <c:v>21.758333333333312</c:v>
                </c:pt>
                <c:pt idx="5223">
                  <c:v>21.762499999999982</c:v>
                </c:pt>
                <c:pt idx="5224">
                  <c:v>21.766666666666669</c:v>
                </c:pt>
                <c:pt idx="5225">
                  <c:v>21.770833333333311</c:v>
                </c:pt>
                <c:pt idx="5226">
                  <c:v>21.774999999999999</c:v>
                </c:pt>
                <c:pt idx="5227">
                  <c:v>21.779166666666661</c:v>
                </c:pt>
                <c:pt idx="5228">
                  <c:v>21.78333333333331</c:v>
                </c:pt>
                <c:pt idx="5229">
                  <c:v>21.787500000000001</c:v>
                </c:pt>
                <c:pt idx="5230">
                  <c:v>21.791666666666671</c:v>
                </c:pt>
                <c:pt idx="5231">
                  <c:v>21.795833333333309</c:v>
                </c:pt>
                <c:pt idx="5232">
                  <c:v>21.8</c:v>
                </c:pt>
                <c:pt idx="5233">
                  <c:v>21.804166666666671</c:v>
                </c:pt>
                <c:pt idx="5234">
                  <c:v>21.808333333333309</c:v>
                </c:pt>
                <c:pt idx="5235">
                  <c:v>21.8125</c:v>
                </c:pt>
                <c:pt idx="5236">
                  <c:v>21.81666666666667</c:v>
                </c:pt>
                <c:pt idx="5237">
                  <c:v>21.820833333333319</c:v>
                </c:pt>
                <c:pt idx="5238">
                  <c:v>21.824999999999999</c:v>
                </c:pt>
                <c:pt idx="5239">
                  <c:v>21.829166666666669</c:v>
                </c:pt>
                <c:pt idx="5240">
                  <c:v>21.833333333333311</c:v>
                </c:pt>
                <c:pt idx="5241">
                  <c:v>21.837499999999999</c:v>
                </c:pt>
                <c:pt idx="5242">
                  <c:v>21.841666666666661</c:v>
                </c:pt>
                <c:pt idx="5243">
                  <c:v>21.84583333333331</c:v>
                </c:pt>
                <c:pt idx="5244">
                  <c:v>21.85</c:v>
                </c:pt>
                <c:pt idx="5245">
                  <c:v>21.854166666666671</c:v>
                </c:pt>
                <c:pt idx="5246">
                  <c:v>21.858333333333309</c:v>
                </c:pt>
                <c:pt idx="5247">
                  <c:v>21.862500000000001</c:v>
                </c:pt>
                <c:pt idx="5248">
                  <c:v>21.866666666666671</c:v>
                </c:pt>
                <c:pt idx="5249">
                  <c:v>21.870833333333319</c:v>
                </c:pt>
                <c:pt idx="5250">
                  <c:v>21.875</c:v>
                </c:pt>
                <c:pt idx="5251">
                  <c:v>21.87916666666667</c:v>
                </c:pt>
                <c:pt idx="5252">
                  <c:v>21.883333333333312</c:v>
                </c:pt>
                <c:pt idx="5253">
                  <c:v>21.887499999999999</c:v>
                </c:pt>
                <c:pt idx="5254">
                  <c:v>21.891666666666669</c:v>
                </c:pt>
                <c:pt idx="5255">
                  <c:v>21.895833333333311</c:v>
                </c:pt>
                <c:pt idx="5256">
                  <c:v>21.9</c:v>
                </c:pt>
                <c:pt idx="5257">
                  <c:v>21.904166666666661</c:v>
                </c:pt>
                <c:pt idx="5258">
                  <c:v>21.90833333333331</c:v>
                </c:pt>
                <c:pt idx="5259">
                  <c:v>21.912500000000001</c:v>
                </c:pt>
                <c:pt idx="5260">
                  <c:v>21.916666666666671</c:v>
                </c:pt>
                <c:pt idx="5261">
                  <c:v>21.920833333333309</c:v>
                </c:pt>
                <c:pt idx="5262">
                  <c:v>21.925000000000001</c:v>
                </c:pt>
                <c:pt idx="5263">
                  <c:v>21.929166666666671</c:v>
                </c:pt>
                <c:pt idx="5264">
                  <c:v>21.933333333333309</c:v>
                </c:pt>
                <c:pt idx="5265">
                  <c:v>21.9375</c:v>
                </c:pt>
                <c:pt idx="5266">
                  <c:v>21.94166666666667</c:v>
                </c:pt>
                <c:pt idx="5267">
                  <c:v>21.945833333333312</c:v>
                </c:pt>
                <c:pt idx="5268">
                  <c:v>21.95</c:v>
                </c:pt>
                <c:pt idx="5269">
                  <c:v>21.954166666666669</c:v>
                </c:pt>
                <c:pt idx="5270">
                  <c:v>21.958333333333311</c:v>
                </c:pt>
                <c:pt idx="5271">
                  <c:v>21.962499999999981</c:v>
                </c:pt>
                <c:pt idx="5272">
                  <c:v>21.966666666666661</c:v>
                </c:pt>
                <c:pt idx="5273">
                  <c:v>21.97083333333331</c:v>
                </c:pt>
                <c:pt idx="5274">
                  <c:v>21.975000000000001</c:v>
                </c:pt>
                <c:pt idx="5275">
                  <c:v>21.979166666666671</c:v>
                </c:pt>
                <c:pt idx="5276">
                  <c:v>21.983333333333309</c:v>
                </c:pt>
                <c:pt idx="5277">
                  <c:v>21.987500000000001</c:v>
                </c:pt>
                <c:pt idx="5278">
                  <c:v>21.991666666666671</c:v>
                </c:pt>
                <c:pt idx="5279">
                  <c:v>21.995833333333309</c:v>
                </c:pt>
                <c:pt idx="5280">
                  <c:v>22</c:v>
                </c:pt>
                <c:pt idx="5281">
                  <c:v>22.00416666666667</c:v>
                </c:pt>
                <c:pt idx="5282">
                  <c:v>22.008333333333312</c:v>
                </c:pt>
                <c:pt idx="5283">
                  <c:v>22.012499999999999</c:v>
                </c:pt>
                <c:pt idx="5284">
                  <c:v>22.016666666666669</c:v>
                </c:pt>
                <c:pt idx="5285">
                  <c:v>22.020833333333321</c:v>
                </c:pt>
                <c:pt idx="5286">
                  <c:v>22.024999999999999</c:v>
                </c:pt>
                <c:pt idx="5287">
                  <c:v>22.029166666666669</c:v>
                </c:pt>
                <c:pt idx="5288">
                  <c:v>22.03333333333331</c:v>
                </c:pt>
                <c:pt idx="5289">
                  <c:v>22.037500000000001</c:v>
                </c:pt>
                <c:pt idx="5290">
                  <c:v>22.041666666666671</c:v>
                </c:pt>
                <c:pt idx="5291">
                  <c:v>22.045833333333309</c:v>
                </c:pt>
                <c:pt idx="5292">
                  <c:v>22.05</c:v>
                </c:pt>
                <c:pt idx="5293">
                  <c:v>22.054166666666671</c:v>
                </c:pt>
                <c:pt idx="5294">
                  <c:v>22.058333333333309</c:v>
                </c:pt>
                <c:pt idx="5295">
                  <c:v>22.0625</c:v>
                </c:pt>
                <c:pt idx="5296">
                  <c:v>22.06666666666667</c:v>
                </c:pt>
                <c:pt idx="5297">
                  <c:v>22.070833333333319</c:v>
                </c:pt>
                <c:pt idx="5298">
                  <c:v>22.074999999999999</c:v>
                </c:pt>
                <c:pt idx="5299">
                  <c:v>22.079166666666669</c:v>
                </c:pt>
                <c:pt idx="5300">
                  <c:v>22.083333333333311</c:v>
                </c:pt>
                <c:pt idx="5301">
                  <c:v>22.087499999999999</c:v>
                </c:pt>
                <c:pt idx="5302">
                  <c:v>22.091666666666661</c:v>
                </c:pt>
                <c:pt idx="5303">
                  <c:v>22.09583333333331</c:v>
                </c:pt>
                <c:pt idx="5304">
                  <c:v>22.1</c:v>
                </c:pt>
                <c:pt idx="5305">
                  <c:v>22.104166666666671</c:v>
                </c:pt>
                <c:pt idx="5306">
                  <c:v>22.108333333333309</c:v>
                </c:pt>
                <c:pt idx="5307">
                  <c:v>22.112500000000001</c:v>
                </c:pt>
                <c:pt idx="5308">
                  <c:v>22.116666666666671</c:v>
                </c:pt>
                <c:pt idx="5309">
                  <c:v>22.120833333333319</c:v>
                </c:pt>
                <c:pt idx="5310">
                  <c:v>22.125</c:v>
                </c:pt>
                <c:pt idx="5311">
                  <c:v>22.12916666666667</c:v>
                </c:pt>
                <c:pt idx="5312">
                  <c:v>22.133333333333319</c:v>
                </c:pt>
                <c:pt idx="5313">
                  <c:v>22.137499999999999</c:v>
                </c:pt>
                <c:pt idx="5314">
                  <c:v>22.141666666666669</c:v>
                </c:pt>
                <c:pt idx="5315">
                  <c:v>22.145833333333321</c:v>
                </c:pt>
                <c:pt idx="5316">
                  <c:v>22.15</c:v>
                </c:pt>
                <c:pt idx="5317">
                  <c:v>22.154166666666669</c:v>
                </c:pt>
                <c:pt idx="5318">
                  <c:v>22.15833333333331</c:v>
                </c:pt>
                <c:pt idx="5319">
                  <c:v>22.162500000000001</c:v>
                </c:pt>
                <c:pt idx="5320">
                  <c:v>22.166666666666671</c:v>
                </c:pt>
                <c:pt idx="5321">
                  <c:v>22.17083333333332</c:v>
                </c:pt>
                <c:pt idx="5322">
                  <c:v>22.175000000000001</c:v>
                </c:pt>
                <c:pt idx="5323">
                  <c:v>22.179166666666671</c:v>
                </c:pt>
                <c:pt idx="5324">
                  <c:v>22.183333333333309</c:v>
                </c:pt>
                <c:pt idx="5325">
                  <c:v>22.1875</c:v>
                </c:pt>
                <c:pt idx="5326">
                  <c:v>22.19166666666667</c:v>
                </c:pt>
                <c:pt idx="5327">
                  <c:v>22.195833333333319</c:v>
                </c:pt>
                <c:pt idx="5328">
                  <c:v>22.2</c:v>
                </c:pt>
                <c:pt idx="5329">
                  <c:v>22.204166666666669</c:v>
                </c:pt>
                <c:pt idx="5330">
                  <c:v>22.208333333333311</c:v>
                </c:pt>
                <c:pt idx="5331">
                  <c:v>22.212499999999999</c:v>
                </c:pt>
                <c:pt idx="5332">
                  <c:v>22.216666666666661</c:v>
                </c:pt>
                <c:pt idx="5333">
                  <c:v>22.22083333333331</c:v>
                </c:pt>
                <c:pt idx="5334">
                  <c:v>22.225000000000001</c:v>
                </c:pt>
                <c:pt idx="5335">
                  <c:v>22.229166666666671</c:v>
                </c:pt>
                <c:pt idx="5336">
                  <c:v>22.233333333333309</c:v>
                </c:pt>
                <c:pt idx="5337">
                  <c:v>22.237500000000001</c:v>
                </c:pt>
                <c:pt idx="5338">
                  <c:v>22.241666666666671</c:v>
                </c:pt>
                <c:pt idx="5339">
                  <c:v>22.245833333333309</c:v>
                </c:pt>
                <c:pt idx="5340">
                  <c:v>22.25</c:v>
                </c:pt>
                <c:pt idx="5341">
                  <c:v>22.25416666666667</c:v>
                </c:pt>
                <c:pt idx="5342">
                  <c:v>22.258333333333312</c:v>
                </c:pt>
                <c:pt idx="5343">
                  <c:v>22.262499999999982</c:v>
                </c:pt>
                <c:pt idx="5344">
                  <c:v>22.266666666666669</c:v>
                </c:pt>
                <c:pt idx="5345">
                  <c:v>22.270833333333321</c:v>
                </c:pt>
                <c:pt idx="5346">
                  <c:v>22.274999999999999</c:v>
                </c:pt>
                <c:pt idx="5347">
                  <c:v>22.279166666666661</c:v>
                </c:pt>
                <c:pt idx="5348">
                  <c:v>22.28333333333331</c:v>
                </c:pt>
                <c:pt idx="5349">
                  <c:v>22.287500000000001</c:v>
                </c:pt>
                <c:pt idx="5350">
                  <c:v>22.291666666666671</c:v>
                </c:pt>
                <c:pt idx="5351">
                  <c:v>22.295833333333309</c:v>
                </c:pt>
                <c:pt idx="5352">
                  <c:v>22.3</c:v>
                </c:pt>
                <c:pt idx="5353">
                  <c:v>22.304166666666671</c:v>
                </c:pt>
                <c:pt idx="5354">
                  <c:v>22.308333333333309</c:v>
                </c:pt>
                <c:pt idx="5355">
                  <c:v>22.3125</c:v>
                </c:pt>
                <c:pt idx="5356">
                  <c:v>22.31666666666667</c:v>
                </c:pt>
                <c:pt idx="5357">
                  <c:v>22.320833333333319</c:v>
                </c:pt>
                <c:pt idx="5358">
                  <c:v>22.324999999999999</c:v>
                </c:pt>
                <c:pt idx="5359">
                  <c:v>22.329166666666669</c:v>
                </c:pt>
                <c:pt idx="5360">
                  <c:v>22.333333333333311</c:v>
                </c:pt>
                <c:pt idx="5361">
                  <c:v>22.337499999999999</c:v>
                </c:pt>
                <c:pt idx="5362">
                  <c:v>22.341666666666661</c:v>
                </c:pt>
                <c:pt idx="5363">
                  <c:v>22.34583333333331</c:v>
                </c:pt>
                <c:pt idx="5364">
                  <c:v>22.35</c:v>
                </c:pt>
                <c:pt idx="5365">
                  <c:v>22.354166666666671</c:v>
                </c:pt>
                <c:pt idx="5366">
                  <c:v>22.358333333333309</c:v>
                </c:pt>
                <c:pt idx="5367">
                  <c:v>22.362500000000001</c:v>
                </c:pt>
                <c:pt idx="5368">
                  <c:v>22.366666666666671</c:v>
                </c:pt>
                <c:pt idx="5369">
                  <c:v>22.370833333333319</c:v>
                </c:pt>
                <c:pt idx="5370">
                  <c:v>22.375</c:v>
                </c:pt>
                <c:pt idx="5371">
                  <c:v>22.37916666666667</c:v>
                </c:pt>
                <c:pt idx="5372">
                  <c:v>22.383333333333312</c:v>
                </c:pt>
                <c:pt idx="5373">
                  <c:v>22.387499999999999</c:v>
                </c:pt>
                <c:pt idx="5374">
                  <c:v>22.391666666666669</c:v>
                </c:pt>
                <c:pt idx="5375">
                  <c:v>22.395833333333311</c:v>
                </c:pt>
                <c:pt idx="5376">
                  <c:v>22.4</c:v>
                </c:pt>
                <c:pt idx="5377">
                  <c:v>22.404166666666661</c:v>
                </c:pt>
                <c:pt idx="5378">
                  <c:v>22.40833333333331</c:v>
                </c:pt>
                <c:pt idx="5379">
                  <c:v>22.412500000000001</c:v>
                </c:pt>
                <c:pt idx="5380">
                  <c:v>22.416666666666671</c:v>
                </c:pt>
                <c:pt idx="5381">
                  <c:v>22.420833333333309</c:v>
                </c:pt>
                <c:pt idx="5382">
                  <c:v>22.425000000000001</c:v>
                </c:pt>
                <c:pt idx="5383">
                  <c:v>22.429166666666671</c:v>
                </c:pt>
                <c:pt idx="5384">
                  <c:v>22.433333333333309</c:v>
                </c:pt>
                <c:pt idx="5385">
                  <c:v>22.4375</c:v>
                </c:pt>
                <c:pt idx="5386">
                  <c:v>22.44166666666667</c:v>
                </c:pt>
                <c:pt idx="5387">
                  <c:v>22.445833333333312</c:v>
                </c:pt>
                <c:pt idx="5388">
                  <c:v>22.45</c:v>
                </c:pt>
                <c:pt idx="5389">
                  <c:v>22.454166666666669</c:v>
                </c:pt>
                <c:pt idx="5390">
                  <c:v>22.458333333333311</c:v>
                </c:pt>
                <c:pt idx="5391">
                  <c:v>22.462499999999981</c:v>
                </c:pt>
                <c:pt idx="5392">
                  <c:v>22.466666666666661</c:v>
                </c:pt>
                <c:pt idx="5393">
                  <c:v>22.47083333333331</c:v>
                </c:pt>
                <c:pt idx="5394">
                  <c:v>22.475000000000001</c:v>
                </c:pt>
                <c:pt idx="5395">
                  <c:v>22.479166666666671</c:v>
                </c:pt>
                <c:pt idx="5396">
                  <c:v>22.483333333333309</c:v>
                </c:pt>
                <c:pt idx="5397">
                  <c:v>22.487500000000001</c:v>
                </c:pt>
                <c:pt idx="5398">
                  <c:v>22.491666666666671</c:v>
                </c:pt>
                <c:pt idx="5399">
                  <c:v>22.495833333333309</c:v>
                </c:pt>
                <c:pt idx="5400">
                  <c:v>22.5</c:v>
                </c:pt>
                <c:pt idx="5401">
                  <c:v>22.50416666666667</c:v>
                </c:pt>
                <c:pt idx="5402">
                  <c:v>22.508333333333312</c:v>
                </c:pt>
                <c:pt idx="5403">
                  <c:v>22.512499999999999</c:v>
                </c:pt>
                <c:pt idx="5404">
                  <c:v>22.516666666666669</c:v>
                </c:pt>
                <c:pt idx="5405">
                  <c:v>22.520833333333321</c:v>
                </c:pt>
                <c:pt idx="5406">
                  <c:v>22.524999999999999</c:v>
                </c:pt>
                <c:pt idx="5407">
                  <c:v>22.529166666666669</c:v>
                </c:pt>
                <c:pt idx="5408">
                  <c:v>22.53333333333331</c:v>
                </c:pt>
                <c:pt idx="5409">
                  <c:v>22.537500000000001</c:v>
                </c:pt>
                <c:pt idx="5410">
                  <c:v>22.541666666666671</c:v>
                </c:pt>
                <c:pt idx="5411">
                  <c:v>22.545833333333309</c:v>
                </c:pt>
                <c:pt idx="5412">
                  <c:v>22.55</c:v>
                </c:pt>
                <c:pt idx="5413">
                  <c:v>22.554166666666671</c:v>
                </c:pt>
                <c:pt idx="5414">
                  <c:v>22.558333333333309</c:v>
                </c:pt>
                <c:pt idx="5415">
                  <c:v>22.5625</c:v>
                </c:pt>
                <c:pt idx="5416">
                  <c:v>22.56666666666667</c:v>
                </c:pt>
                <c:pt idx="5417">
                  <c:v>22.570833333333319</c:v>
                </c:pt>
                <c:pt idx="5418">
                  <c:v>22.574999999999999</c:v>
                </c:pt>
                <c:pt idx="5419">
                  <c:v>22.579166666666669</c:v>
                </c:pt>
                <c:pt idx="5420">
                  <c:v>22.583333333333311</c:v>
                </c:pt>
                <c:pt idx="5421">
                  <c:v>22.587499999999999</c:v>
                </c:pt>
                <c:pt idx="5422">
                  <c:v>22.591666666666661</c:v>
                </c:pt>
                <c:pt idx="5423">
                  <c:v>22.59583333333331</c:v>
                </c:pt>
                <c:pt idx="5424">
                  <c:v>22.6</c:v>
                </c:pt>
                <c:pt idx="5425">
                  <c:v>22.604166666666671</c:v>
                </c:pt>
                <c:pt idx="5426">
                  <c:v>22.608333333333309</c:v>
                </c:pt>
                <c:pt idx="5427">
                  <c:v>22.612500000000001</c:v>
                </c:pt>
                <c:pt idx="5428">
                  <c:v>22.616666666666671</c:v>
                </c:pt>
                <c:pt idx="5429">
                  <c:v>22.620833333333319</c:v>
                </c:pt>
                <c:pt idx="5430">
                  <c:v>22.625</c:v>
                </c:pt>
                <c:pt idx="5431">
                  <c:v>22.62916666666667</c:v>
                </c:pt>
                <c:pt idx="5432">
                  <c:v>22.633333333333319</c:v>
                </c:pt>
                <c:pt idx="5433">
                  <c:v>22.637499999999999</c:v>
                </c:pt>
                <c:pt idx="5434">
                  <c:v>22.641666666666669</c:v>
                </c:pt>
                <c:pt idx="5435">
                  <c:v>22.645833333333311</c:v>
                </c:pt>
                <c:pt idx="5436">
                  <c:v>22.65</c:v>
                </c:pt>
                <c:pt idx="5437">
                  <c:v>22.654166666666669</c:v>
                </c:pt>
                <c:pt idx="5438">
                  <c:v>22.65833333333331</c:v>
                </c:pt>
                <c:pt idx="5439">
                  <c:v>22.662500000000001</c:v>
                </c:pt>
                <c:pt idx="5440">
                  <c:v>22.666666666666671</c:v>
                </c:pt>
                <c:pt idx="5441">
                  <c:v>22.67083333333332</c:v>
                </c:pt>
                <c:pt idx="5442">
                  <c:v>22.675000000000001</c:v>
                </c:pt>
                <c:pt idx="5443">
                  <c:v>22.679166666666671</c:v>
                </c:pt>
                <c:pt idx="5444">
                  <c:v>22.683333333333309</c:v>
                </c:pt>
                <c:pt idx="5445">
                  <c:v>22.6875</c:v>
                </c:pt>
                <c:pt idx="5446">
                  <c:v>22.69166666666667</c:v>
                </c:pt>
                <c:pt idx="5447">
                  <c:v>22.695833333333319</c:v>
                </c:pt>
                <c:pt idx="5448">
                  <c:v>22.7</c:v>
                </c:pt>
                <c:pt idx="5449">
                  <c:v>22.704166666666669</c:v>
                </c:pt>
                <c:pt idx="5450">
                  <c:v>22.708333333333311</c:v>
                </c:pt>
                <c:pt idx="5451">
                  <c:v>22.712499999999981</c:v>
                </c:pt>
                <c:pt idx="5452">
                  <c:v>22.716666666666661</c:v>
                </c:pt>
                <c:pt idx="5453">
                  <c:v>22.72083333333331</c:v>
                </c:pt>
                <c:pt idx="5454">
                  <c:v>22.725000000000001</c:v>
                </c:pt>
                <c:pt idx="5455">
                  <c:v>22.729166666666671</c:v>
                </c:pt>
                <c:pt idx="5456">
                  <c:v>22.733333333333309</c:v>
                </c:pt>
                <c:pt idx="5457">
                  <c:v>22.737500000000001</c:v>
                </c:pt>
                <c:pt idx="5458">
                  <c:v>22.741666666666671</c:v>
                </c:pt>
                <c:pt idx="5459">
                  <c:v>22.745833333333309</c:v>
                </c:pt>
                <c:pt idx="5460">
                  <c:v>22.75</c:v>
                </c:pt>
                <c:pt idx="5461">
                  <c:v>22.75416666666667</c:v>
                </c:pt>
                <c:pt idx="5462">
                  <c:v>22.758333333333312</c:v>
                </c:pt>
                <c:pt idx="5463">
                  <c:v>22.762499999999982</c:v>
                </c:pt>
                <c:pt idx="5464">
                  <c:v>22.766666666666669</c:v>
                </c:pt>
                <c:pt idx="5465">
                  <c:v>22.770833333333311</c:v>
                </c:pt>
                <c:pt idx="5466">
                  <c:v>22.774999999999999</c:v>
                </c:pt>
                <c:pt idx="5467">
                  <c:v>22.779166666666661</c:v>
                </c:pt>
                <c:pt idx="5468">
                  <c:v>22.78333333333331</c:v>
                </c:pt>
                <c:pt idx="5469">
                  <c:v>22.787500000000001</c:v>
                </c:pt>
                <c:pt idx="5470">
                  <c:v>22.791666666666671</c:v>
                </c:pt>
                <c:pt idx="5471">
                  <c:v>22.795833333333309</c:v>
                </c:pt>
                <c:pt idx="5472">
                  <c:v>22.8</c:v>
                </c:pt>
                <c:pt idx="5473">
                  <c:v>22.804166666666671</c:v>
                </c:pt>
                <c:pt idx="5474">
                  <c:v>22.808333333333309</c:v>
                </c:pt>
                <c:pt idx="5475">
                  <c:v>22.8125</c:v>
                </c:pt>
                <c:pt idx="5476">
                  <c:v>22.81666666666667</c:v>
                </c:pt>
                <c:pt idx="5477">
                  <c:v>22.820833333333319</c:v>
                </c:pt>
                <c:pt idx="5478">
                  <c:v>22.824999999999999</c:v>
                </c:pt>
                <c:pt idx="5479">
                  <c:v>22.829166666666669</c:v>
                </c:pt>
                <c:pt idx="5480">
                  <c:v>22.833333333333311</c:v>
                </c:pt>
                <c:pt idx="5481">
                  <c:v>22.837499999999999</c:v>
                </c:pt>
                <c:pt idx="5482">
                  <c:v>22.841666666666661</c:v>
                </c:pt>
                <c:pt idx="5483">
                  <c:v>22.84583333333331</c:v>
                </c:pt>
                <c:pt idx="5484">
                  <c:v>22.85</c:v>
                </c:pt>
                <c:pt idx="5485">
                  <c:v>22.854166666666671</c:v>
                </c:pt>
                <c:pt idx="5486">
                  <c:v>22.858333333333309</c:v>
                </c:pt>
                <c:pt idx="5487">
                  <c:v>22.862500000000001</c:v>
                </c:pt>
                <c:pt idx="5488">
                  <c:v>22.866666666666671</c:v>
                </c:pt>
                <c:pt idx="5489">
                  <c:v>22.870833333333319</c:v>
                </c:pt>
                <c:pt idx="5490">
                  <c:v>22.875</c:v>
                </c:pt>
                <c:pt idx="5491">
                  <c:v>22.87916666666667</c:v>
                </c:pt>
                <c:pt idx="5492">
                  <c:v>22.883333333333312</c:v>
                </c:pt>
                <c:pt idx="5493">
                  <c:v>22.887499999999999</c:v>
                </c:pt>
                <c:pt idx="5494">
                  <c:v>22.891666666666669</c:v>
                </c:pt>
                <c:pt idx="5495">
                  <c:v>22.895833333333311</c:v>
                </c:pt>
                <c:pt idx="5496">
                  <c:v>22.9</c:v>
                </c:pt>
                <c:pt idx="5497">
                  <c:v>22.904166666666661</c:v>
                </c:pt>
                <c:pt idx="5498">
                  <c:v>22.90833333333331</c:v>
                </c:pt>
                <c:pt idx="5499">
                  <c:v>22.912500000000001</c:v>
                </c:pt>
                <c:pt idx="5500">
                  <c:v>22.916666666666671</c:v>
                </c:pt>
                <c:pt idx="5501">
                  <c:v>22.920833333333309</c:v>
                </c:pt>
                <c:pt idx="5502">
                  <c:v>22.925000000000001</c:v>
                </c:pt>
                <c:pt idx="5503">
                  <c:v>22.929166666666671</c:v>
                </c:pt>
                <c:pt idx="5504">
                  <c:v>22.933333333333309</c:v>
                </c:pt>
                <c:pt idx="5505">
                  <c:v>22.9375</c:v>
                </c:pt>
                <c:pt idx="5506">
                  <c:v>22.94166666666667</c:v>
                </c:pt>
                <c:pt idx="5507">
                  <c:v>22.945833333333312</c:v>
                </c:pt>
                <c:pt idx="5508">
                  <c:v>22.95</c:v>
                </c:pt>
                <c:pt idx="5509">
                  <c:v>22.954166666666669</c:v>
                </c:pt>
                <c:pt idx="5510">
                  <c:v>22.958333333333311</c:v>
                </c:pt>
                <c:pt idx="5511">
                  <c:v>22.962499999999981</c:v>
                </c:pt>
                <c:pt idx="5512">
                  <c:v>22.966666666666661</c:v>
                </c:pt>
                <c:pt idx="5513">
                  <c:v>22.97083333333331</c:v>
                </c:pt>
                <c:pt idx="5514">
                  <c:v>22.975000000000001</c:v>
                </c:pt>
                <c:pt idx="5515">
                  <c:v>22.979166666666671</c:v>
                </c:pt>
                <c:pt idx="5516">
                  <c:v>22.983333333333309</c:v>
                </c:pt>
                <c:pt idx="5517">
                  <c:v>22.987500000000001</c:v>
                </c:pt>
                <c:pt idx="5518">
                  <c:v>22.991666666666671</c:v>
                </c:pt>
                <c:pt idx="5519">
                  <c:v>22.995833333333309</c:v>
                </c:pt>
                <c:pt idx="5520">
                  <c:v>23</c:v>
                </c:pt>
                <c:pt idx="5521">
                  <c:v>23.00416666666667</c:v>
                </c:pt>
                <c:pt idx="5522">
                  <c:v>23.008333333333312</c:v>
                </c:pt>
              </c:numCache>
            </c:numRef>
          </c:xVal>
          <c:yVal>
            <c:numRef>
              <c:f>'C:\Post_doc\Carboscories\traitement_dpnnées_manip_autoclave\SLN\Manip_30\[30_sauvCO2res.xlsx]Consommation'!$H$6:$H$5528</c:f>
              <c:numCache>
                <c:formatCode>General</c:formatCode>
                <c:ptCount val="5523"/>
                <c:pt idx="0">
                  <c:v>-2.4829574074014599E-5</c:v>
                </c:pt>
                <c:pt idx="1">
                  <c:v>8.6845025925985696E-5</c:v>
                </c:pt>
                <c:pt idx="2">
                  <c:v>1.75803525925999E-4</c:v>
                </c:pt>
                <c:pt idx="3">
                  <c:v>2.4992642592597302E-4</c:v>
                </c:pt>
                <c:pt idx="4">
                  <c:v>3.7630232592594798E-4</c:v>
                </c:pt>
                <c:pt idx="5">
                  <c:v>3.9814782592595399E-4</c:v>
                </c:pt>
                <c:pt idx="6">
                  <c:v>5.6891192592595197E-4</c:v>
                </c:pt>
                <c:pt idx="7">
                  <c:v>6.5779002592597502E-4</c:v>
                </c:pt>
                <c:pt idx="8">
                  <c:v>8.8051762592594805E-4</c:v>
                </c:pt>
                <c:pt idx="9">
                  <c:v>1.05097522592595E-3</c:v>
                </c:pt>
                <c:pt idx="10">
                  <c:v>1.0137196259259499E-3</c:v>
                </c:pt>
                <c:pt idx="11">
                  <c:v>1.0208530259259701E-3</c:v>
                </c:pt>
                <c:pt idx="12">
                  <c:v>1.0652554259259501E-3</c:v>
                </c:pt>
                <c:pt idx="13">
                  <c:v>1.21370272592597E-3</c:v>
                </c:pt>
                <c:pt idx="14">
                  <c:v>1.1540513259260001E-3</c:v>
                </c:pt>
                <c:pt idx="15">
                  <c:v>1.3024465259259799E-3</c:v>
                </c:pt>
                <c:pt idx="16">
                  <c:v>1.3801872259259799E-3</c:v>
                </c:pt>
                <c:pt idx="17">
                  <c:v>1.40975982592595E-3</c:v>
                </c:pt>
                <c:pt idx="18">
                  <c:v>1.40596612592597E-3</c:v>
                </c:pt>
                <c:pt idx="19">
                  <c:v>1.53559862592595E-3</c:v>
                </c:pt>
                <c:pt idx="20">
                  <c:v>1.41316632592597E-3</c:v>
                </c:pt>
                <c:pt idx="21">
                  <c:v>1.5390393259259701E-3</c:v>
                </c:pt>
                <c:pt idx="22">
                  <c:v>1.6167309259259601E-3</c:v>
                </c:pt>
                <c:pt idx="23">
                  <c:v>1.6981639259259799E-3</c:v>
                </c:pt>
                <c:pt idx="24">
                  <c:v>1.7277171259259499E-3</c:v>
                </c:pt>
                <c:pt idx="25">
                  <c:v>1.8977254259259801E-3</c:v>
                </c:pt>
                <c:pt idx="26">
                  <c:v>1.9715703259259899E-3</c:v>
                </c:pt>
                <c:pt idx="27">
                  <c:v>1.98633832592598E-3</c:v>
                </c:pt>
                <c:pt idx="28">
                  <c:v>1.971390025926E-3</c:v>
                </c:pt>
                <c:pt idx="29">
                  <c:v>2.2300053259259899E-3</c:v>
                </c:pt>
                <c:pt idx="30">
                  <c:v>2.2890418259259898E-3</c:v>
                </c:pt>
                <c:pt idx="31">
                  <c:v>2.3185056259259502E-3</c:v>
                </c:pt>
                <c:pt idx="32">
                  <c:v>2.3849512259259699E-3</c:v>
                </c:pt>
                <c:pt idx="33">
                  <c:v>2.3480314259259902E-3</c:v>
                </c:pt>
                <c:pt idx="34">
                  <c:v>2.5693943259259599E-3</c:v>
                </c:pt>
                <c:pt idx="35">
                  <c:v>2.48088122592599E-3</c:v>
                </c:pt>
                <c:pt idx="36">
                  <c:v>2.4144499259259899E-3</c:v>
                </c:pt>
                <c:pt idx="37">
                  <c:v>2.7242271259259598E-3</c:v>
                </c:pt>
                <c:pt idx="38">
                  <c:v>2.8200042259259898E-3</c:v>
                </c:pt>
                <c:pt idx="39">
                  <c:v>2.8531351259259998E-3</c:v>
                </c:pt>
                <c:pt idx="40">
                  <c:v>2.7021519259259898E-3</c:v>
                </c:pt>
                <c:pt idx="41">
                  <c:v>2.7463987259259701E-3</c:v>
                </c:pt>
                <c:pt idx="42">
                  <c:v>2.6727290259259701E-3</c:v>
                </c:pt>
                <c:pt idx="43">
                  <c:v>2.6874842259259602E-3</c:v>
                </c:pt>
                <c:pt idx="44">
                  <c:v>2.9526640259259799E-3</c:v>
                </c:pt>
                <c:pt idx="45">
                  <c:v>3.0263525259259798E-3</c:v>
                </c:pt>
                <c:pt idx="46">
                  <c:v>2.9086116259259801E-3</c:v>
                </c:pt>
                <c:pt idx="47">
                  <c:v>2.9896066259259601E-3</c:v>
                </c:pt>
                <c:pt idx="48">
                  <c:v>3.14785772592596E-3</c:v>
                </c:pt>
                <c:pt idx="49">
                  <c:v>3.1442374259259601E-3</c:v>
                </c:pt>
                <c:pt idx="50">
                  <c:v>3.1517313259259998E-3</c:v>
                </c:pt>
                <c:pt idx="51">
                  <c:v>3.1812043259260001E-3</c:v>
                </c:pt>
                <c:pt idx="52">
                  <c:v>3.24014642592596E-3</c:v>
                </c:pt>
                <c:pt idx="53">
                  <c:v>3.2990834259260002E-3</c:v>
                </c:pt>
                <c:pt idx="54">
                  <c:v>3.3138168259259598E-3</c:v>
                </c:pt>
                <c:pt idx="55">
                  <c:v>3.3432827259259898E-3</c:v>
                </c:pt>
                <c:pt idx="56">
                  <c:v>3.4719032259259998E-3</c:v>
                </c:pt>
                <c:pt idx="57">
                  <c:v>3.40221062592599E-3</c:v>
                </c:pt>
                <c:pt idx="58">
                  <c:v>3.5526897259259799E-3</c:v>
                </c:pt>
                <c:pt idx="59">
                  <c:v>3.4977678259259801E-3</c:v>
                </c:pt>
                <c:pt idx="60">
                  <c:v>3.4169418259260001E-3</c:v>
                </c:pt>
                <c:pt idx="61">
                  <c:v>3.6923015259259801E-3</c:v>
                </c:pt>
                <c:pt idx="62">
                  <c:v>3.6557311259259899E-3</c:v>
                </c:pt>
                <c:pt idx="63">
                  <c:v>3.5749757259259701E-3</c:v>
                </c:pt>
                <c:pt idx="64">
                  <c:v>3.6155699259259899E-3</c:v>
                </c:pt>
                <c:pt idx="65">
                  <c:v>3.6338673259259701E-3</c:v>
                </c:pt>
                <c:pt idx="66">
                  <c:v>3.6927536259259699E-3</c:v>
                </c:pt>
                <c:pt idx="67">
                  <c:v>3.7221948259259499E-3</c:v>
                </c:pt>
                <c:pt idx="68">
                  <c:v>3.9277100259259602E-3</c:v>
                </c:pt>
                <c:pt idx="69">
                  <c:v>3.9865492259259496E-3</c:v>
                </c:pt>
                <c:pt idx="70">
                  <c:v>3.82522902592597E-3</c:v>
                </c:pt>
                <c:pt idx="71">
                  <c:v>3.9794729259259899E-3</c:v>
                </c:pt>
                <c:pt idx="72">
                  <c:v>4.0088962259259798E-3</c:v>
                </c:pt>
                <c:pt idx="73">
                  <c:v>3.9576783259259703E-3</c:v>
                </c:pt>
                <c:pt idx="74">
                  <c:v>4.0165362259259596E-3</c:v>
                </c:pt>
                <c:pt idx="75">
                  <c:v>4.09715852592596E-3</c:v>
                </c:pt>
                <c:pt idx="76">
                  <c:v>4.11952522592596E-3</c:v>
                </c:pt>
                <c:pt idx="77">
                  <c:v>4.1412852259259903E-3</c:v>
                </c:pt>
                <c:pt idx="78">
                  <c:v>4.2953707259259502E-3</c:v>
                </c:pt>
                <c:pt idx="79">
                  <c:v>4.3464819259259602E-3</c:v>
                </c:pt>
                <c:pt idx="80">
                  <c:v>4.1854091259259704E-3</c:v>
                </c:pt>
                <c:pt idx="81">
                  <c:v>4.3611804259259803E-3</c:v>
                </c:pt>
                <c:pt idx="82">
                  <c:v>4.31007302592595E-3</c:v>
                </c:pt>
                <c:pt idx="83">
                  <c:v>4.2736482259259599E-3</c:v>
                </c:pt>
                <c:pt idx="84">
                  <c:v>4.2736482259259599E-3</c:v>
                </c:pt>
                <c:pt idx="85">
                  <c:v>4.3835793259259801E-3</c:v>
                </c:pt>
                <c:pt idx="86">
                  <c:v>4.3324678259259999E-3</c:v>
                </c:pt>
                <c:pt idx="87">
                  <c:v>4.4787565259260002E-3</c:v>
                </c:pt>
                <c:pt idx="88">
                  <c:v>4.5081473259259699E-3</c:v>
                </c:pt>
                <c:pt idx="89">
                  <c:v>3.5957309259259701E-3</c:v>
                </c:pt>
                <c:pt idx="90">
                  <c:v>4.5963121259259797E-3</c:v>
                </c:pt>
                <c:pt idx="91">
                  <c:v>4.6403901259259896E-3</c:v>
                </c:pt>
                <c:pt idx="92">
                  <c:v>4.78644512592596E-3</c:v>
                </c:pt>
                <c:pt idx="93">
                  <c:v>4.5019176259259996E-3</c:v>
                </c:pt>
                <c:pt idx="94">
                  <c:v>4.6628303259259596E-3</c:v>
                </c:pt>
                <c:pt idx="95">
                  <c:v>4.7216052259259596E-3</c:v>
                </c:pt>
                <c:pt idx="96">
                  <c:v>4.7362981259259701E-3</c:v>
                </c:pt>
                <c:pt idx="97">
                  <c:v>4.8970093259259597E-3</c:v>
                </c:pt>
                <c:pt idx="98">
                  <c:v>4.8676408259259998E-3</c:v>
                </c:pt>
                <c:pt idx="99">
                  <c:v>3.4971346259259901E-3</c:v>
                </c:pt>
                <c:pt idx="100">
                  <c:v>4.86073692592598E-3</c:v>
                </c:pt>
                <c:pt idx="101">
                  <c:v>4.8901111259259701E-3</c:v>
                </c:pt>
                <c:pt idx="102">
                  <c:v>4.83913962592597E-3</c:v>
                </c:pt>
                <c:pt idx="103">
                  <c:v>4.83913962592597E-3</c:v>
                </c:pt>
                <c:pt idx="104">
                  <c:v>4.8978990259259704E-3</c:v>
                </c:pt>
                <c:pt idx="105">
                  <c:v>5.0438326259259498E-3</c:v>
                </c:pt>
                <c:pt idx="106">
                  <c:v>5.0731934259259899E-3</c:v>
                </c:pt>
                <c:pt idx="107">
                  <c:v>5.1534371259259696E-3</c:v>
                </c:pt>
                <c:pt idx="108">
                  <c:v>5.0007158259259797E-3</c:v>
                </c:pt>
                <c:pt idx="109">
                  <c:v>5.2742436259259904E-3</c:v>
                </c:pt>
                <c:pt idx="110">
                  <c:v>5.1984618259259801E-3</c:v>
                </c:pt>
                <c:pt idx="111">
                  <c:v>5.1691012259259504E-3</c:v>
                </c:pt>
                <c:pt idx="112">
                  <c:v>5.3295222259259799E-3</c:v>
                </c:pt>
                <c:pt idx="113">
                  <c:v>5.4028774259259902E-3</c:v>
                </c:pt>
                <c:pt idx="114">
                  <c:v>5.3158916259259904E-3</c:v>
                </c:pt>
                <c:pt idx="115">
                  <c:v>5.3960776259259803E-3</c:v>
                </c:pt>
                <c:pt idx="116">
                  <c:v>5.3452458259259901E-3</c:v>
                </c:pt>
                <c:pt idx="117">
                  <c:v>5.4908931259259903E-3</c:v>
                </c:pt>
                <c:pt idx="118">
                  <c:v>5.4254231259259801E-3</c:v>
                </c:pt>
                <c:pt idx="119">
                  <c:v>5.44009532592599E-3</c:v>
                </c:pt>
                <c:pt idx="120">
                  <c:v>5.3892748259259902E-3</c:v>
                </c:pt>
                <c:pt idx="121">
                  <c:v>5.46943882592599E-3</c:v>
                </c:pt>
                <c:pt idx="122">
                  <c:v>5.498781125926E-3</c:v>
                </c:pt>
                <c:pt idx="123">
                  <c:v>5.6082293259259704E-3</c:v>
                </c:pt>
                <c:pt idx="124">
                  <c:v>5.4626499259259904E-3</c:v>
                </c:pt>
                <c:pt idx="125">
                  <c:v>5.6409365259259504E-3</c:v>
                </c:pt>
                <c:pt idx="126">
                  <c:v>5.5653617259259804E-3</c:v>
                </c:pt>
                <c:pt idx="127">
                  <c:v>5.6668898259259496E-3</c:v>
                </c:pt>
                <c:pt idx="128">
                  <c:v>5.7582361259259701E-3</c:v>
                </c:pt>
                <c:pt idx="129">
                  <c:v>5.7875578259259904E-3</c:v>
                </c:pt>
                <c:pt idx="130">
                  <c:v>5.8315379259260003E-3</c:v>
                </c:pt>
                <c:pt idx="131">
                  <c:v>5.89687652592597E-3</c:v>
                </c:pt>
                <c:pt idx="132">
                  <c:v>5.7921330259259598E-3</c:v>
                </c:pt>
                <c:pt idx="133">
                  <c:v>5.8868210259259701E-3</c:v>
                </c:pt>
                <c:pt idx="134">
                  <c:v>5.8294058259259502E-3</c:v>
                </c:pt>
                <c:pt idx="135">
                  <c:v>5.8947759259259701E-3</c:v>
                </c:pt>
                <c:pt idx="136">
                  <c:v>5.9781176259259801E-3</c:v>
                </c:pt>
                <c:pt idx="137">
                  <c:v>5.97477342592595E-3</c:v>
                </c:pt>
                <c:pt idx="138">
                  <c:v>5.8947759259259701E-3</c:v>
                </c:pt>
                <c:pt idx="139">
                  <c:v>6.1020222259259797E-3</c:v>
                </c:pt>
                <c:pt idx="140">
                  <c:v>6.0334019259259998E-3</c:v>
                </c:pt>
                <c:pt idx="141">
                  <c:v>6.0334019259259998E-3</c:v>
                </c:pt>
                <c:pt idx="142">
                  <c:v>6.0773700259259501E-3</c:v>
                </c:pt>
                <c:pt idx="143">
                  <c:v>6.1606237259259596E-3</c:v>
                </c:pt>
                <c:pt idx="144">
                  <c:v>6.1100120259259798E-3</c:v>
                </c:pt>
                <c:pt idx="145">
                  <c:v>6.2045716259259698E-3</c:v>
                </c:pt>
                <c:pt idx="146">
                  <c:v>5.9760521259259996E-3</c:v>
                </c:pt>
                <c:pt idx="147">
                  <c:v>5.9907150259259599E-3</c:v>
                </c:pt>
                <c:pt idx="148">
                  <c:v>6.1979273259260004E-3</c:v>
                </c:pt>
                <c:pt idx="149">
                  <c:v>6.2678649259259598E-3</c:v>
                </c:pt>
                <c:pt idx="150">
                  <c:v>6.18795522592597E-3</c:v>
                </c:pt>
                <c:pt idx="151">
                  <c:v>6.3656891259260004E-3</c:v>
                </c:pt>
                <c:pt idx="152">
                  <c:v>6.3118176259259699E-3</c:v>
                </c:pt>
                <c:pt idx="153">
                  <c:v>6.2905377259259701E-3</c:v>
                </c:pt>
                <c:pt idx="154">
                  <c:v>6.3344969259259698E-3</c:v>
                </c:pt>
                <c:pt idx="155">
                  <c:v>6.3491493259259504E-3</c:v>
                </c:pt>
                <c:pt idx="156">
                  <c:v>6.4436586259259999E-3</c:v>
                </c:pt>
                <c:pt idx="157">
                  <c:v>6.4908952259260001E-3</c:v>
                </c:pt>
                <c:pt idx="158">
                  <c:v>6.5267680259259997E-3</c:v>
                </c:pt>
                <c:pt idx="159">
                  <c:v>6.4583060259259502E-3</c:v>
                </c:pt>
                <c:pt idx="160">
                  <c:v>6.3931046259259596E-3</c:v>
                </c:pt>
                <c:pt idx="161">
                  <c:v>6.5022463259260003E-3</c:v>
                </c:pt>
                <c:pt idx="162">
                  <c:v>6.5494735259259999E-3</c:v>
                </c:pt>
                <c:pt idx="163">
                  <c:v>6.5461837259259701E-3</c:v>
                </c:pt>
                <c:pt idx="164">
                  <c:v>6.6585312259259703E-3</c:v>
                </c:pt>
                <c:pt idx="165">
                  <c:v>6.57547372592598E-3</c:v>
                </c:pt>
                <c:pt idx="166">
                  <c:v>6.6226892259259604E-3</c:v>
                </c:pt>
                <c:pt idx="167">
                  <c:v>6.4744105259259502E-3</c:v>
                </c:pt>
                <c:pt idx="168">
                  <c:v>6.56889722592596E-3</c:v>
                </c:pt>
                <c:pt idx="169">
                  <c:v>6.7609959259259901E-3</c:v>
                </c:pt>
                <c:pt idx="170">
                  <c:v>6.7902686259259703E-3</c:v>
                </c:pt>
                <c:pt idx="171">
                  <c:v>6.7511870259259702E-3</c:v>
                </c:pt>
                <c:pt idx="172">
                  <c:v>6.6860668259259796E-3</c:v>
                </c:pt>
                <c:pt idx="173">
                  <c:v>6.842288525926E-3</c:v>
                </c:pt>
                <c:pt idx="174">
                  <c:v>6.9008362259259702E-3</c:v>
                </c:pt>
                <c:pt idx="175">
                  <c:v>6.8683037259259496E-3</c:v>
                </c:pt>
                <c:pt idx="176">
                  <c:v>6.88294192592598E-3</c:v>
                </c:pt>
                <c:pt idx="177">
                  <c:v>6.7673901259259796E-3</c:v>
                </c:pt>
                <c:pt idx="178">
                  <c:v>8.0107476259259607E-3</c:v>
                </c:pt>
                <c:pt idx="179">
                  <c:v>6.9740137259259897E-3</c:v>
                </c:pt>
                <c:pt idx="180">
                  <c:v>6.9740137259259897E-3</c:v>
                </c:pt>
                <c:pt idx="181">
                  <c:v>7.0097737259259803E-3</c:v>
                </c:pt>
                <c:pt idx="182">
                  <c:v>7.0975557259259602E-3</c:v>
                </c:pt>
                <c:pt idx="183">
                  <c:v>7.0536662259259603E-3</c:v>
                </c:pt>
                <c:pt idx="184">
                  <c:v>7.0471832259259596E-3</c:v>
                </c:pt>
                <c:pt idx="185">
                  <c:v>6.9203447259259497E-3</c:v>
                </c:pt>
                <c:pt idx="186">
                  <c:v>7.0325499259259999E-3</c:v>
                </c:pt>
                <c:pt idx="187">
                  <c:v>7.0146709259259503E-3</c:v>
                </c:pt>
                <c:pt idx="188">
                  <c:v>7.0910811259259901E-3</c:v>
                </c:pt>
                <c:pt idx="189">
                  <c:v>6.7005065259259601E-3</c:v>
                </c:pt>
                <c:pt idx="190">
                  <c:v>6.9577584259259998E-3</c:v>
                </c:pt>
                <c:pt idx="191">
                  <c:v>7.2292073259259699E-3</c:v>
                </c:pt>
                <c:pt idx="192">
                  <c:v>7.2292073259259699E-3</c:v>
                </c:pt>
                <c:pt idx="193">
                  <c:v>7.2227576259259497E-3</c:v>
                </c:pt>
                <c:pt idx="194">
                  <c:v>7.2812722259259499E-3</c:v>
                </c:pt>
                <c:pt idx="195">
                  <c:v>7.4842118259259597E-3</c:v>
                </c:pt>
                <c:pt idx="196">
                  <c:v>7.346209325926E-3</c:v>
                </c:pt>
                <c:pt idx="197">
                  <c:v>7.2569764259259898E-3</c:v>
                </c:pt>
                <c:pt idx="198">
                  <c:v>7.2926810259259503E-3</c:v>
                </c:pt>
                <c:pt idx="199">
                  <c:v>7.3251548259259903E-3</c:v>
                </c:pt>
                <c:pt idx="200">
                  <c:v>7.3073100259259897E-3</c:v>
                </c:pt>
                <c:pt idx="201">
                  <c:v>7.4339474259259601E-3</c:v>
                </c:pt>
                <c:pt idx="202">
                  <c:v>7.5782963259259902E-3</c:v>
                </c:pt>
                <c:pt idx="203">
                  <c:v>7.4485693259259697E-3</c:v>
                </c:pt>
                <c:pt idx="204">
                  <c:v>7.3301349259259898E-3</c:v>
                </c:pt>
                <c:pt idx="205">
                  <c:v>7.4129115259259897E-3</c:v>
                </c:pt>
                <c:pt idx="206">
                  <c:v>7.4535818259259803E-3</c:v>
                </c:pt>
                <c:pt idx="207">
                  <c:v>7.40970362592597E-3</c:v>
                </c:pt>
                <c:pt idx="208">
                  <c:v>7.4924331259259604E-3</c:v>
                </c:pt>
                <c:pt idx="209">
                  <c:v>7.6011485259259697E-3</c:v>
                </c:pt>
                <c:pt idx="210">
                  <c:v>7.4535818259259803E-3</c:v>
                </c:pt>
                <c:pt idx="211">
                  <c:v>7.5445251259259596E-3</c:v>
                </c:pt>
                <c:pt idx="212">
                  <c:v>7.5299026259259497E-3</c:v>
                </c:pt>
                <c:pt idx="213">
                  <c:v>7.5737690259259898E-3</c:v>
                </c:pt>
                <c:pt idx="214">
                  <c:v>7.6176326259259604E-3</c:v>
                </c:pt>
                <c:pt idx="215">
                  <c:v>7.6144440259259798E-3</c:v>
                </c:pt>
                <c:pt idx="216">
                  <c:v>7.6144440259259798E-3</c:v>
                </c:pt>
                <c:pt idx="217">
                  <c:v>8.1407355259259795E-3</c:v>
                </c:pt>
                <c:pt idx="218">
                  <c:v>7.68755062592596E-3</c:v>
                </c:pt>
                <c:pt idx="219">
                  <c:v>7.6226894259259796E-3</c:v>
                </c:pt>
                <c:pt idx="220">
                  <c:v>7.8495715259259708E-3</c:v>
                </c:pt>
                <c:pt idx="221">
                  <c:v>7.7492062259259496E-3</c:v>
                </c:pt>
                <c:pt idx="222">
                  <c:v>7.7492062259259496E-3</c:v>
                </c:pt>
                <c:pt idx="223">
                  <c:v>7.6519379259260001E-3</c:v>
                </c:pt>
                <c:pt idx="224">
                  <c:v>7.9143272259260006E-3</c:v>
                </c:pt>
                <c:pt idx="225">
                  <c:v>7.8076750259260001E-3</c:v>
                </c:pt>
                <c:pt idx="226">
                  <c:v>7.9581449259259508E-3</c:v>
                </c:pt>
                <c:pt idx="227">
                  <c:v>7.8045045259259602E-3</c:v>
                </c:pt>
                <c:pt idx="228">
                  <c:v>7.7460300259260002E-3</c:v>
                </c:pt>
                <c:pt idx="229">
                  <c:v>7.8578540259259793E-3</c:v>
                </c:pt>
                <c:pt idx="230">
                  <c:v>7.9163030259260005E-3</c:v>
                </c:pt>
                <c:pt idx="231">
                  <c:v>7.8661388259259595E-3</c:v>
                </c:pt>
                <c:pt idx="232">
                  <c:v>7.8807540259259699E-3</c:v>
                </c:pt>
                <c:pt idx="233">
                  <c:v>8.1187857259259495E-3</c:v>
                </c:pt>
                <c:pt idx="234">
                  <c:v>7.9214380259259899E-3</c:v>
                </c:pt>
                <c:pt idx="235">
                  <c:v>7.8712608259259801E-3</c:v>
                </c:pt>
                <c:pt idx="236">
                  <c:v>8.0624031259259894E-3</c:v>
                </c:pt>
                <c:pt idx="237">
                  <c:v>8.0916194259259607E-3</c:v>
                </c:pt>
                <c:pt idx="238">
                  <c:v>8.0529641259259894E-3</c:v>
                </c:pt>
                <c:pt idx="239">
                  <c:v>8.0853329259259494E-3</c:v>
                </c:pt>
                <c:pt idx="240">
                  <c:v>8.0529641259259894E-3</c:v>
                </c:pt>
                <c:pt idx="241">
                  <c:v>8.1114118259259498E-3</c:v>
                </c:pt>
                <c:pt idx="242">
                  <c:v>8.18759902592597E-3</c:v>
                </c:pt>
                <c:pt idx="243">
                  <c:v>8.18759902592597E-3</c:v>
                </c:pt>
                <c:pt idx="244">
                  <c:v>8.2522860259259794E-3</c:v>
                </c:pt>
                <c:pt idx="245">
                  <c:v>8.2522860259259794E-3</c:v>
                </c:pt>
                <c:pt idx="246">
                  <c:v>8.3169429259259998E-3</c:v>
                </c:pt>
                <c:pt idx="247">
                  <c:v>8.2668901259259596E-3</c:v>
                </c:pt>
                <c:pt idx="248">
                  <c:v>8.2460299259259906E-3</c:v>
                </c:pt>
                <c:pt idx="249">
                  <c:v>8.2168151259259803E-3</c:v>
                </c:pt>
                <c:pt idx="250">
                  <c:v>8.2752434259259506E-3</c:v>
                </c:pt>
                <c:pt idx="251">
                  <c:v>8.3253036259259908E-3</c:v>
                </c:pt>
                <c:pt idx="252">
                  <c:v>8.4191372259259708E-3</c:v>
                </c:pt>
                <c:pt idx="253">
                  <c:v>8.3159390259259797E-3</c:v>
                </c:pt>
                <c:pt idx="254">
                  <c:v>8.3482716259259994E-3</c:v>
                </c:pt>
                <c:pt idx="255">
                  <c:v>8.4129143259259499E-3</c:v>
                </c:pt>
                <c:pt idx="256">
                  <c:v>8.3389110259259897E-3</c:v>
                </c:pt>
                <c:pt idx="257">
                  <c:v>8.5005136259259702E-3</c:v>
                </c:pt>
                <c:pt idx="258">
                  <c:v>8.5735043259259694E-3</c:v>
                </c:pt>
                <c:pt idx="259">
                  <c:v>8.6380727259259792E-3</c:v>
                </c:pt>
                <c:pt idx="260">
                  <c:v>8.56730882592599E-3</c:v>
                </c:pt>
                <c:pt idx="261">
                  <c:v>8.7402183259259695E-3</c:v>
                </c:pt>
                <c:pt idx="262">
                  <c:v>8.5934123259259806E-3</c:v>
                </c:pt>
                <c:pt idx="263">
                  <c:v>8.7839902259259708E-3</c:v>
                </c:pt>
                <c:pt idx="264">
                  <c:v>8.6695018259259592E-3</c:v>
                </c:pt>
                <c:pt idx="265">
                  <c:v>8.6986969259259493E-3</c:v>
                </c:pt>
                <c:pt idx="266">
                  <c:v>8.7132940259259696E-3</c:v>
                </c:pt>
                <c:pt idx="267">
                  <c:v>8.6310274259259693E-3</c:v>
                </c:pt>
                <c:pt idx="268">
                  <c:v>8.7778362259259904E-3</c:v>
                </c:pt>
                <c:pt idx="269">
                  <c:v>8.8216135259259702E-3</c:v>
                </c:pt>
                <c:pt idx="270">
                  <c:v>8.70403672592596E-3</c:v>
                </c:pt>
                <c:pt idx="271">
                  <c:v>8.8507968259259901E-3</c:v>
                </c:pt>
                <c:pt idx="272">
                  <c:v>8.89456942592598E-3</c:v>
                </c:pt>
                <c:pt idx="273">
                  <c:v>8.7831966259259708E-3</c:v>
                </c:pt>
                <c:pt idx="274">
                  <c:v>8.8123894259259893E-3</c:v>
                </c:pt>
                <c:pt idx="275">
                  <c:v>8.9529285259259996E-3</c:v>
                </c:pt>
                <c:pt idx="276">
                  <c:v>9.0258702259259898E-3</c:v>
                </c:pt>
                <c:pt idx="277">
                  <c:v>9.0197600259259696E-3</c:v>
                </c:pt>
                <c:pt idx="278">
                  <c:v>8.9084207259259602E-3</c:v>
                </c:pt>
                <c:pt idx="279">
                  <c:v>9.0343501259259607E-3</c:v>
                </c:pt>
                <c:pt idx="280">
                  <c:v>9.1425605259259895E-3</c:v>
                </c:pt>
                <c:pt idx="281">
                  <c:v>9.1334271259259601E-3</c:v>
                </c:pt>
                <c:pt idx="282">
                  <c:v>9.2738129259260001E-3</c:v>
                </c:pt>
                <c:pt idx="283">
                  <c:v>9.2355434259259704E-3</c:v>
                </c:pt>
                <c:pt idx="284">
                  <c:v>9.2209563259259605E-3</c:v>
                </c:pt>
                <c:pt idx="285">
                  <c:v>9.2209563259259605E-3</c:v>
                </c:pt>
                <c:pt idx="286">
                  <c:v>9.3758805259259708E-3</c:v>
                </c:pt>
                <c:pt idx="287">
                  <c:v>9.3904603259259995E-3</c:v>
                </c:pt>
                <c:pt idx="288">
                  <c:v>9.5919727259259902E-3</c:v>
                </c:pt>
                <c:pt idx="289">
                  <c:v>9.3990010259259998E-3</c:v>
                </c:pt>
                <c:pt idx="290">
                  <c:v>9.3844187259259897E-3</c:v>
                </c:pt>
                <c:pt idx="291">
                  <c:v>9.4925102259259594E-3</c:v>
                </c:pt>
                <c:pt idx="292">
                  <c:v>9.3315902259260008E-3</c:v>
                </c:pt>
                <c:pt idx="293">
                  <c:v>9.3461775259259805E-3</c:v>
                </c:pt>
                <c:pt idx="294">
                  <c:v>9.4573268259259807E-3</c:v>
                </c:pt>
                <c:pt idx="295">
                  <c:v>9.5302270259259806E-3</c:v>
                </c:pt>
                <c:pt idx="296">
                  <c:v>9.6091197259259905E-3</c:v>
                </c:pt>
                <c:pt idx="297">
                  <c:v>9.6528430259259501E-3</c:v>
                </c:pt>
                <c:pt idx="298">
                  <c:v>9.5212005259259803E-3</c:v>
                </c:pt>
                <c:pt idx="299">
                  <c:v>9.6760036259259698E-3</c:v>
                </c:pt>
                <c:pt idx="300">
                  <c:v>9.7694248259259705E-3</c:v>
                </c:pt>
                <c:pt idx="301">
                  <c:v>9.7167402259259999E-3</c:v>
                </c:pt>
                <c:pt idx="302">
                  <c:v>9.6815984259259694E-3</c:v>
                </c:pt>
                <c:pt idx="303">
                  <c:v>9.8714173259259498E-3</c:v>
                </c:pt>
                <c:pt idx="304">
                  <c:v>9.8654662259259895E-3</c:v>
                </c:pt>
                <c:pt idx="305">
                  <c:v>9.9588272259259498E-3</c:v>
                </c:pt>
                <c:pt idx="306">
                  <c:v>9.8946095259259698E-3</c:v>
                </c:pt>
                <c:pt idx="307">
                  <c:v>9.8916356259259892E-3</c:v>
                </c:pt>
                <c:pt idx="308">
                  <c:v>9.9237516259259601E-3</c:v>
                </c:pt>
                <c:pt idx="309">
                  <c:v>9.8916356259259892E-3</c:v>
                </c:pt>
                <c:pt idx="310">
                  <c:v>9.9528924259259504E-3</c:v>
                </c:pt>
                <c:pt idx="311">
                  <c:v>9.8711102259259591E-3</c:v>
                </c:pt>
                <c:pt idx="312">
                  <c:v>9.8711102259259591E-3</c:v>
                </c:pt>
                <c:pt idx="313">
                  <c:v>1.0040307425925999E-2</c:v>
                </c:pt>
                <c:pt idx="314">
                  <c:v>1.0008207425925999E-2</c:v>
                </c:pt>
                <c:pt idx="315">
                  <c:v>1.0022777425925999E-2</c:v>
                </c:pt>
                <c:pt idx="316">
                  <c:v>1.0037347225926E-2</c:v>
                </c:pt>
                <c:pt idx="317">
                  <c:v>1.0148176325926E-2</c:v>
                </c:pt>
                <c:pt idx="318">
                  <c:v>9.9526203259259795E-3</c:v>
                </c:pt>
                <c:pt idx="319">
                  <c:v>1.0124759025926E-2</c:v>
                </c:pt>
                <c:pt idx="320">
                  <c:v>1.0104282325926001E-2</c:v>
                </c:pt>
                <c:pt idx="321">
                  <c:v>1.0183027225925999E-2</c:v>
                </c:pt>
                <c:pt idx="322">
                  <c:v>1.0177132125926001E-2</c:v>
                </c:pt>
                <c:pt idx="323">
                  <c:v>1.0241290425925999E-2</c:v>
                </c:pt>
                <c:pt idx="324">
                  <c:v>1.0220838125925899E-2</c:v>
                </c:pt>
                <c:pt idx="325">
                  <c:v>1.0249974025925999E-2</c:v>
                </c:pt>
                <c:pt idx="326">
                  <c:v>1.0328675725926001E-2</c:v>
                </c:pt>
                <c:pt idx="327">
                  <c:v>1.0214948525926E-2</c:v>
                </c:pt>
                <c:pt idx="328">
                  <c:v>1.0453935725925999E-2</c:v>
                </c:pt>
                <c:pt idx="329">
                  <c:v>1.0343238925926E-2</c:v>
                </c:pt>
                <c:pt idx="330">
                  <c:v>1.0404414225926001E-2</c:v>
                </c:pt>
                <c:pt idx="331">
                  <c:v>1.0462653125925999E-2</c:v>
                </c:pt>
                <c:pt idx="332">
                  <c:v>1.0401488225926001E-2</c:v>
                </c:pt>
                <c:pt idx="333">
                  <c:v>1.0416049725926E-2</c:v>
                </c:pt>
                <c:pt idx="334">
                  <c:v>1.0459732525926E-2</c:v>
                </c:pt>
                <c:pt idx="335">
                  <c:v>1.0445171925926E-2</c:v>
                </c:pt>
                <c:pt idx="336">
                  <c:v>1.0395634125926E-2</c:v>
                </c:pt>
                <c:pt idx="337">
                  <c:v>1.0281920625926E-2</c:v>
                </c:pt>
                <c:pt idx="338">
                  <c:v>1.0517971825926E-2</c:v>
                </c:pt>
                <c:pt idx="339">
                  <c:v>1.0468452325925999E-2</c:v>
                </c:pt>
                <c:pt idx="340">
                  <c:v>1.0561647925925999E-2</c:v>
                </c:pt>
                <c:pt idx="341">
                  <c:v>1.0576206025926E-2</c:v>
                </c:pt>
                <c:pt idx="342">
                  <c:v>1.0648991725926E-2</c:v>
                </c:pt>
                <c:pt idx="343">
                  <c:v>1.0570384625926001E-2</c:v>
                </c:pt>
                <c:pt idx="344">
                  <c:v>1.0710112025926E-2</c:v>
                </c:pt>
                <c:pt idx="345">
                  <c:v>1.0707214625926E-2</c:v>
                </c:pt>
                <c:pt idx="346">
                  <c:v>1.0593686625926E-2</c:v>
                </c:pt>
                <c:pt idx="347">
                  <c:v>1.0721769625925999E-2</c:v>
                </c:pt>
                <c:pt idx="348">
                  <c:v>1.07159754259259E-2</c:v>
                </c:pt>
                <c:pt idx="349">
                  <c:v>1.07159754259259E-2</c:v>
                </c:pt>
                <c:pt idx="350">
                  <c:v>1.0730532825926E-2</c:v>
                </c:pt>
                <c:pt idx="351">
                  <c:v>1.0826531825926E-2</c:v>
                </c:pt>
                <c:pt idx="352">
                  <c:v>1.0809092625926E-2</c:v>
                </c:pt>
                <c:pt idx="353">
                  <c:v>1.0724738725925999E-2</c:v>
                </c:pt>
                <c:pt idx="354">
                  <c:v>1.08324255259259E-2</c:v>
                </c:pt>
                <c:pt idx="355">
                  <c:v>1.0855633725926E-2</c:v>
                </c:pt>
                <c:pt idx="356">
                  <c:v>1.0881853225926E-2</c:v>
                </c:pt>
                <c:pt idx="357">
                  <c:v>1.0896404325926E-2</c:v>
                </c:pt>
                <c:pt idx="358">
                  <c:v>1.0942931625926E-2</c:v>
                </c:pt>
                <c:pt idx="359">
                  <c:v>1.0812092625926001E-2</c:v>
                </c:pt>
                <c:pt idx="360">
                  <c:v>1.1015671225925901E-2</c:v>
                </c:pt>
                <c:pt idx="361">
                  <c:v>1.1065038625925901E-2</c:v>
                </c:pt>
                <c:pt idx="362">
                  <c:v>1.1044764825926E-2</c:v>
                </c:pt>
                <c:pt idx="363">
                  <c:v>1.1007062725926E-2</c:v>
                </c:pt>
                <c:pt idx="364">
                  <c:v>1.1085540925926E-2</c:v>
                </c:pt>
                <c:pt idx="365">
                  <c:v>1.1195917225926E-2</c:v>
                </c:pt>
                <c:pt idx="366">
                  <c:v>1.1239537825926E-2</c:v>
                </c:pt>
                <c:pt idx="367">
                  <c:v>1.1143726125926E-2</c:v>
                </c:pt>
                <c:pt idx="368">
                  <c:v>1.1175670725926E-2</c:v>
                </c:pt>
                <c:pt idx="369">
                  <c:v>1.1129180325926E-2</c:v>
                </c:pt>
                <c:pt idx="370">
                  <c:v>1.1201906325926001E-2</c:v>
                </c:pt>
                <c:pt idx="371">
                  <c:v>1.1201906325926001E-2</c:v>
                </c:pt>
                <c:pt idx="372">
                  <c:v>1.1312232425926E-2</c:v>
                </c:pt>
                <c:pt idx="373">
                  <c:v>1.1132293225926E-2</c:v>
                </c:pt>
                <c:pt idx="374">
                  <c:v>1.1355845425925999E-2</c:v>
                </c:pt>
                <c:pt idx="375">
                  <c:v>1.13267704259259E-2</c:v>
                </c:pt>
                <c:pt idx="376">
                  <c:v>1.1225295725926E-2</c:v>
                </c:pt>
                <c:pt idx="377">
                  <c:v>1.1033504525926E-2</c:v>
                </c:pt>
                <c:pt idx="378">
                  <c:v>1.1239842125926E-2</c:v>
                </c:pt>
                <c:pt idx="379">
                  <c:v>1.1413991725926E-2</c:v>
                </c:pt>
                <c:pt idx="380">
                  <c:v>1.1341657725926E-2</c:v>
                </c:pt>
                <c:pt idx="381">
                  <c:v>1.1292336425925999E-2</c:v>
                </c:pt>
                <c:pt idx="382">
                  <c:v>1.1350524625925999E-2</c:v>
                </c:pt>
                <c:pt idx="383">
                  <c:v>1.1449116125925999E-2</c:v>
                </c:pt>
                <c:pt idx="384">
                  <c:v>1.1365070825925999E-2</c:v>
                </c:pt>
                <c:pt idx="385">
                  <c:v>1.1478193625925901E-2</c:v>
                </c:pt>
                <c:pt idx="386">
                  <c:v>1.1057097725925899E-2</c:v>
                </c:pt>
                <c:pt idx="387">
                  <c:v>1.1408707625926001E-2</c:v>
                </c:pt>
                <c:pt idx="388">
                  <c:v>1.1457999725926E-2</c:v>
                </c:pt>
                <c:pt idx="389">
                  <c:v>1.1487082025926E-2</c:v>
                </c:pt>
                <c:pt idx="390">
                  <c:v>1.1501622725925999E-2</c:v>
                </c:pt>
                <c:pt idx="391">
                  <c:v>1.1373942525926E-2</c:v>
                </c:pt>
                <c:pt idx="392">
                  <c:v>1.1609027025926E-2</c:v>
                </c:pt>
                <c:pt idx="393">
                  <c:v>1.1446681025925999E-2</c:v>
                </c:pt>
                <c:pt idx="394">
                  <c:v>1.2476286825926001E-2</c:v>
                </c:pt>
                <c:pt idx="395">
                  <c:v>1.1539601225926E-2</c:v>
                </c:pt>
                <c:pt idx="396">
                  <c:v>1.1588860325925999E-2</c:v>
                </c:pt>
                <c:pt idx="397">
                  <c:v>1.1603398825926E-2</c:v>
                </c:pt>
                <c:pt idx="398">
                  <c:v>1.1705159625926E-2</c:v>
                </c:pt>
                <c:pt idx="399">
                  <c:v>1.1690623325926E-2</c:v>
                </c:pt>
                <c:pt idx="400">
                  <c:v>1.1841557025926E-2</c:v>
                </c:pt>
                <c:pt idx="401">
                  <c:v>1.1705159625926E-2</c:v>
                </c:pt>
                <c:pt idx="402">
                  <c:v>1.1592134525925999E-2</c:v>
                </c:pt>
                <c:pt idx="403">
                  <c:v>1.1856087525926E-2</c:v>
                </c:pt>
                <c:pt idx="404">
                  <c:v>1.1708474725926E-2</c:v>
                </c:pt>
                <c:pt idx="405">
                  <c:v>1.1856087525926E-2</c:v>
                </c:pt>
                <c:pt idx="406">
                  <c:v>1.1850505425926E-2</c:v>
                </c:pt>
                <c:pt idx="407">
                  <c:v>1.1757700725925999E-2</c:v>
                </c:pt>
                <c:pt idx="408">
                  <c:v>1.1960572525926E-2</c:v>
                </c:pt>
                <c:pt idx="409">
                  <c:v>1.18650383259259E-2</c:v>
                </c:pt>
                <c:pt idx="410">
                  <c:v>1.1975099125926E-2</c:v>
                </c:pt>
                <c:pt idx="411">
                  <c:v>1.1752097125926E-2</c:v>
                </c:pt>
                <c:pt idx="412">
                  <c:v>1.1844920725926E-2</c:v>
                </c:pt>
                <c:pt idx="413">
                  <c:v>1.1937697925926E-2</c:v>
                </c:pt>
                <c:pt idx="414">
                  <c:v>1.1986847625926E-2</c:v>
                </c:pt>
                <c:pt idx="415">
                  <c:v>1.1888526525926001E-2</c:v>
                </c:pt>
                <c:pt idx="416">
                  <c:v>1.1882947325925999E-2</c:v>
                </c:pt>
                <c:pt idx="417">
                  <c:v>1.2010349625926E-2</c:v>
                </c:pt>
                <c:pt idx="418">
                  <c:v>1.2024879025926E-2</c:v>
                </c:pt>
                <c:pt idx="419">
                  <c:v>1.2068465425926E-2</c:v>
                </c:pt>
                <c:pt idx="420">
                  <c:v>1.1970166725926001E-2</c:v>
                </c:pt>
                <c:pt idx="421">
                  <c:v>1.2019326925925999E-2</c:v>
                </c:pt>
                <c:pt idx="422">
                  <c:v>1.1906445325926E-2</c:v>
                </c:pt>
                <c:pt idx="423">
                  <c:v>1.2300102225926E-2</c:v>
                </c:pt>
                <c:pt idx="424">
                  <c:v>1.2077452225926001E-2</c:v>
                </c:pt>
                <c:pt idx="425">
                  <c:v>1.2062921425926E-2</c:v>
                </c:pt>
                <c:pt idx="426">
                  <c:v>1.2204724725926E-2</c:v>
                </c:pt>
                <c:pt idx="427">
                  <c:v>1.2091982825926001E-2</c:v>
                </c:pt>
                <c:pt idx="428">
                  <c:v>1.2042840925926E-2</c:v>
                </c:pt>
                <c:pt idx="429">
                  <c:v>1.2184681925926E-2</c:v>
                </c:pt>
                <c:pt idx="430">
                  <c:v>1.2121043025926001E-2</c:v>
                </c:pt>
                <c:pt idx="431">
                  <c:v>1.2306376525926E-2</c:v>
                </c:pt>
                <c:pt idx="432">
                  <c:v>1.2164630925926E-2</c:v>
                </c:pt>
                <c:pt idx="433">
                  <c:v>1.2208216025926E-2</c:v>
                </c:pt>
                <c:pt idx="434">
                  <c:v>1.2193687925926001E-2</c:v>
                </c:pt>
                <c:pt idx="435">
                  <c:v>1.2173634625925999E-2</c:v>
                </c:pt>
                <c:pt idx="436">
                  <c:v>1.2315401625926E-2</c:v>
                </c:pt>
                <c:pt idx="437">
                  <c:v>1.2315401625926E-2</c:v>
                </c:pt>
                <c:pt idx="438">
                  <c:v>1.2280851525926E-2</c:v>
                </c:pt>
                <c:pt idx="439">
                  <c:v>1.2202696425926E-2</c:v>
                </c:pt>
                <c:pt idx="440">
                  <c:v>1.22663250259259E-2</c:v>
                </c:pt>
                <c:pt idx="441">
                  <c:v>1.2237271125926E-2</c:v>
                </c:pt>
                <c:pt idx="442">
                  <c:v>1.2483333125926E-2</c:v>
                </c:pt>
                <c:pt idx="443">
                  <c:v>1.2417054925925999E-2</c:v>
                </c:pt>
                <c:pt idx="444">
                  <c:v>1.2304403025925901E-2</c:v>
                </c:pt>
                <c:pt idx="445">
                  <c:v>1.2373491025926E-2</c:v>
                </c:pt>
                <c:pt idx="446">
                  <c:v>1.2382528125926001E-2</c:v>
                </c:pt>
                <c:pt idx="447">
                  <c:v>1.2673777425926E-2</c:v>
                </c:pt>
                <c:pt idx="448">
                  <c:v>1.2318931225926E-2</c:v>
                </c:pt>
                <c:pt idx="449">
                  <c:v>1.24751356259259E-2</c:v>
                </c:pt>
                <c:pt idx="450">
                  <c:v>1.2362514125926E-2</c:v>
                </c:pt>
                <c:pt idx="451">
                  <c:v>1.2504174125926E-2</c:v>
                </c:pt>
                <c:pt idx="452">
                  <c:v>1.2406094125926E-2</c:v>
                </c:pt>
                <c:pt idx="453">
                  <c:v>1.2513232725926001E-2</c:v>
                </c:pt>
                <c:pt idx="454">
                  <c:v>1.2449671425926E-2</c:v>
                </c:pt>
                <c:pt idx="455">
                  <c:v>1.2498711225925999E-2</c:v>
                </c:pt>
                <c:pt idx="456">
                  <c:v>1.2484189425926001E-2</c:v>
                </c:pt>
                <c:pt idx="457">
                  <c:v>1.2420620225926E-2</c:v>
                </c:pt>
                <c:pt idx="458">
                  <c:v>1.25422747259259E-2</c:v>
                </c:pt>
                <c:pt idx="459">
                  <c:v>1.2507770025926001E-2</c:v>
                </c:pt>
                <c:pt idx="460">
                  <c:v>1.25422747259259E-2</c:v>
                </c:pt>
                <c:pt idx="461">
                  <c:v>1.2698318925925999E-2</c:v>
                </c:pt>
                <c:pt idx="462">
                  <c:v>1.2556795225925999E-2</c:v>
                </c:pt>
                <c:pt idx="463">
                  <c:v>1.2395123125926E-2</c:v>
                </c:pt>
                <c:pt idx="464">
                  <c:v>1.2522293825926E-2</c:v>
                </c:pt>
                <c:pt idx="465">
                  <c:v>1.2629393225925999E-2</c:v>
                </c:pt>
                <c:pt idx="466">
                  <c:v>1.2565863525926001E-2</c:v>
                </c:pt>
                <c:pt idx="467">
                  <c:v>1.2643911925926E-2</c:v>
                </c:pt>
                <c:pt idx="468">
                  <c:v>1.2672948225926E-2</c:v>
                </c:pt>
                <c:pt idx="469">
                  <c:v>1.2545883425926E-2</c:v>
                </c:pt>
                <c:pt idx="470">
                  <c:v>1.2574934425926E-2</c:v>
                </c:pt>
                <c:pt idx="471">
                  <c:v>1.2745533725926E-2</c:v>
                </c:pt>
                <c:pt idx="472">
                  <c:v>1.2511366125926E-2</c:v>
                </c:pt>
                <c:pt idx="473">
                  <c:v>1.2672948225926E-2</c:v>
                </c:pt>
                <c:pt idx="474">
                  <c:v>1.2716500525925999E-2</c:v>
                </c:pt>
                <c:pt idx="475">
                  <c:v>1.2716500525925999E-2</c:v>
                </c:pt>
                <c:pt idx="476">
                  <c:v>1.2716500525925999E-2</c:v>
                </c:pt>
                <c:pt idx="477">
                  <c:v>1.2809002625926E-2</c:v>
                </c:pt>
                <c:pt idx="478">
                  <c:v>1.2716500525925999E-2</c:v>
                </c:pt>
                <c:pt idx="479">
                  <c:v>1.2760049925926E-2</c:v>
                </c:pt>
                <c:pt idx="480">
                  <c:v>1.2774565725926E-2</c:v>
                </c:pt>
                <c:pt idx="481">
                  <c:v>1.2647556325926001E-2</c:v>
                </c:pt>
                <c:pt idx="482">
                  <c:v>1.2818111425925999E-2</c:v>
                </c:pt>
                <c:pt idx="483">
                  <c:v>1.2783669925926E-2</c:v>
                </c:pt>
                <c:pt idx="484">
                  <c:v>1.2818111425925999E-2</c:v>
                </c:pt>
                <c:pt idx="485">
                  <c:v>1.2925091525926E-2</c:v>
                </c:pt>
                <c:pt idx="486">
                  <c:v>1.2867049625926E-2</c:v>
                </c:pt>
                <c:pt idx="487">
                  <c:v>1.2910581525926E-2</c:v>
                </c:pt>
                <c:pt idx="488">
                  <c:v>1.2812705425926E-2</c:v>
                </c:pt>
                <c:pt idx="489">
                  <c:v>1.2847140225926E-2</c:v>
                </c:pt>
                <c:pt idx="490">
                  <c:v>1.2798187825926E-2</c:v>
                </c:pt>
                <c:pt idx="491">
                  <c:v>1.2876167925926E-2</c:v>
                </c:pt>
                <c:pt idx="492">
                  <c:v>1.2968619725926001E-2</c:v>
                </c:pt>
                <c:pt idx="493">
                  <c:v>1.2700218225925999E-2</c:v>
                </c:pt>
                <c:pt idx="494">
                  <c:v>1.2890681225925999E-2</c:v>
                </c:pt>
                <c:pt idx="495">
                  <c:v>1.2729267625925999E-2</c:v>
                </c:pt>
                <c:pt idx="496">
                  <c:v>1.3426265925926001E-2</c:v>
                </c:pt>
                <c:pt idx="497">
                  <c:v>1.2778256025925999E-2</c:v>
                </c:pt>
                <c:pt idx="498">
                  <c:v>1.3012145125926E-2</c:v>
                </c:pt>
                <c:pt idx="499">
                  <c:v>1.2850855925926E-2</c:v>
                </c:pt>
                <c:pt idx="500">
                  <c:v>1.2928835025926001E-2</c:v>
                </c:pt>
                <c:pt idx="501">
                  <c:v>1.2948731525926E-2</c:v>
                </c:pt>
                <c:pt idx="502">
                  <c:v>1.2836336625926001E-2</c:v>
                </c:pt>
                <c:pt idx="503">
                  <c:v>1.2801885825926E-2</c:v>
                </c:pt>
                <c:pt idx="504">
                  <c:v>1.2943349825925999E-2</c:v>
                </c:pt>
                <c:pt idx="505">
                  <c:v>1.2943349825925999E-2</c:v>
                </c:pt>
                <c:pt idx="506">
                  <c:v>1.2908930325926E-2</c:v>
                </c:pt>
                <c:pt idx="507">
                  <c:v>1.3006776725925999E-2</c:v>
                </c:pt>
                <c:pt idx="508">
                  <c:v>1.2986892325926E-2</c:v>
                </c:pt>
                <c:pt idx="509">
                  <c:v>1.3006776725925999E-2</c:v>
                </c:pt>
                <c:pt idx="510">
                  <c:v>1.3099187425925999E-2</c:v>
                </c:pt>
                <c:pt idx="511">
                  <c:v>1.3050307425926E-2</c:v>
                </c:pt>
                <c:pt idx="512">
                  <c:v>1.2845453025926001E-2</c:v>
                </c:pt>
                <c:pt idx="513">
                  <c:v>1.2952482725925999E-2</c:v>
                </c:pt>
                <c:pt idx="514">
                  <c:v>1.3823489025926E-2</c:v>
                </c:pt>
                <c:pt idx="515">
                  <c:v>1.3030432025926001E-2</c:v>
                </c:pt>
                <c:pt idx="516">
                  <c:v>1.2859974725926E-2</c:v>
                </c:pt>
                <c:pt idx="517">
                  <c:v>1.2837343825926001E-2</c:v>
                </c:pt>
                <c:pt idx="518">
                  <c:v>1.2695727525925999E-2</c:v>
                </c:pt>
                <c:pt idx="519">
                  <c:v>1.2918058625926E-2</c:v>
                </c:pt>
                <c:pt idx="520">
                  <c:v>1.2981516125926001E-2</c:v>
                </c:pt>
                <c:pt idx="521">
                  <c:v>1.2932578825926E-2</c:v>
                </c:pt>
                <c:pt idx="522">
                  <c:v>1.3044944625926E-2</c:v>
                </c:pt>
                <c:pt idx="523">
                  <c:v>1.3010548325926E-2</c:v>
                </c:pt>
                <c:pt idx="524">
                  <c:v>1.3005175125926E-2</c:v>
                </c:pt>
                <c:pt idx="525">
                  <c:v>1.3010548325926E-2</c:v>
                </c:pt>
                <c:pt idx="526">
                  <c:v>1.2944405725926001E-2</c:v>
                </c:pt>
                <c:pt idx="527">
                  <c:v>1.3161034125926001E-2</c:v>
                </c:pt>
                <c:pt idx="528">
                  <c:v>1.3068608925926E-2</c:v>
                </c:pt>
                <c:pt idx="529">
                  <c:v>1.3012145125926E-2</c:v>
                </c:pt>
                <c:pt idx="530">
                  <c:v>1.3146524025926001E-2</c:v>
                </c:pt>
                <c:pt idx="531">
                  <c:v>1.3155690425926E-2</c:v>
                </c:pt>
                <c:pt idx="532">
                  <c:v>1.3253413325926E-2</c:v>
                </c:pt>
                <c:pt idx="533">
                  <c:v>1.3034211425926E-2</c:v>
                </c:pt>
                <c:pt idx="534">
                  <c:v>1.3190053425926E-2</c:v>
                </c:pt>
                <c:pt idx="535">
                  <c:v>1.3204562625926E-2</c:v>
                </c:pt>
                <c:pt idx="536">
                  <c:v>1.3077763525926E-2</c:v>
                </c:pt>
                <c:pt idx="537">
                  <c:v>1.3141177625926001E-2</c:v>
                </c:pt>
                <c:pt idx="538">
                  <c:v>1.3135828625926001E-2</c:v>
                </c:pt>
                <c:pt idx="539">
                  <c:v>1.3659306425926001E-2</c:v>
                </c:pt>
                <c:pt idx="540">
                  <c:v>1.3267918525926001E-2</c:v>
                </c:pt>
                <c:pt idx="541">
                  <c:v>1.3184715025926001E-2</c:v>
                </c:pt>
                <c:pt idx="542">
                  <c:v>1.3184715025926001E-2</c:v>
                </c:pt>
                <c:pt idx="543">
                  <c:v>1.3150344125926E-2</c:v>
                </c:pt>
                <c:pt idx="544">
                  <c:v>1.3150344125926E-2</c:v>
                </c:pt>
                <c:pt idx="545">
                  <c:v>1.3291611025925999E-2</c:v>
                </c:pt>
                <c:pt idx="546">
                  <c:v>1.3306118025926E-2</c:v>
                </c:pt>
                <c:pt idx="547">
                  <c:v>1.3164859325926001E-2</c:v>
                </c:pt>
                <c:pt idx="548">
                  <c:v>1.3193888725926001E-2</c:v>
                </c:pt>
                <c:pt idx="549">
                  <c:v>1.3300801225925999E-2</c:v>
                </c:pt>
                <c:pt idx="550">
                  <c:v>1.3315310525925999E-2</c:v>
                </c:pt>
                <c:pt idx="551">
                  <c:v>1.3315310525925999E-2</c:v>
                </c:pt>
                <c:pt idx="552">
                  <c:v>1.3156839225926E-2</c:v>
                </c:pt>
                <c:pt idx="553">
                  <c:v>1.3176702825926E-2</c:v>
                </c:pt>
                <c:pt idx="554">
                  <c:v>1.3234764525926E-2</c:v>
                </c:pt>
                <c:pt idx="555">
                  <c:v>1.3315310525925999E-2</c:v>
                </c:pt>
                <c:pt idx="556">
                  <c:v>1.3251943825926E-2</c:v>
                </c:pt>
                <c:pt idx="557">
                  <c:v>1.3266456825926001E-2</c:v>
                </c:pt>
                <c:pt idx="558">
                  <c:v>1.3309993925926E-2</c:v>
                </c:pt>
                <c:pt idx="559">
                  <c:v>1.3373344825925899E-2</c:v>
                </c:pt>
                <c:pt idx="560">
                  <c:v>1.3295481925926E-2</c:v>
                </c:pt>
                <c:pt idx="561">
                  <c:v>1.3416867325926E-2</c:v>
                </c:pt>
                <c:pt idx="562">
                  <c:v>1.3339017125926E-2</c:v>
                </c:pt>
                <c:pt idx="563">
                  <c:v>1.3353528225926E-2</c:v>
                </c:pt>
                <c:pt idx="564">
                  <c:v>1.3353528225926E-2</c:v>
                </c:pt>
                <c:pt idx="565">
                  <c:v>1.3379897025925999E-2</c:v>
                </c:pt>
                <c:pt idx="566">
                  <c:v>1.3445880725926E-2</c:v>
                </c:pt>
                <c:pt idx="567">
                  <c:v>1.4026443825926001E-2</c:v>
                </c:pt>
                <c:pt idx="568">
                  <c:v>1.3365385225926001E-2</c:v>
                </c:pt>
                <c:pt idx="569">
                  <c:v>1.3397059725925999E-2</c:v>
                </c:pt>
                <c:pt idx="570">
                  <c:v>1.3630447625926001E-2</c:v>
                </c:pt>
                <c:pt idx="571">
                  <c:v>1.3469605925926E-2</c:v>
                </c:pt>
                <c:pt idx="572">
                  <c:v>1.3489398525926E-2</c:v>
                </c:pt>
                <c:pt idx="573">
                  <c:v>1.3360075625925999E-2</c:v>
                </c:pt>
                <c:pt idx="574">
                  <c:v>1.3423430625926E-2</c:v>
                </c:pt>
                <c:pt idx="575">
                  <c:v>1.3943706325926E-2</c:v>
                </c:pt>
                <c:pt idx="576">
                  <c:v>1.3437941225926E-2</c:v>
                </c:pt>
                <c:pt idx="577">
                  <c:v>1.3542144325926E-2</c:v>
                </c:pt>
                <c:pt idx="578">
                  <c:v>1.2304965725925999E-2</c:v>
                </c:pt>
                <c:pt idx="579">
                  <c:v>1.3524998225926E-2</c:v>
                </c:pt>
                <c:pt idx="580">
                  <c:v>1.3452451525926E-2</c:v>
                </c:pt>
                <c:pt idx="581">
                  <c:v>1.3476183125926E-2</c:v>
                </c:pt>
                <c:pt idx="582">
                  <c:v>1.3476183125926E-2</c:v>
                </c:pt>
                <c:pt idx="583">
                  <c:v>1.3612043925926E-2</c:v>
                </c:pt>
                <c:pt idx="584">
                  <c:v>1.3597537125926E-2</c:v>
                </c:pt>
                <c:pt idx="585">
                  <c:v>1.3583029925926001E-2</c:v>
                </c:pt>
                <c:pt idx="586">
                  <c:v>1.3568522525926E-2</c:v>
                </c:pt>
                <c:pt idx="587">
                  <c:v>1.3726684625926E-2</c:v>
                </c:pt>
                <c:pt idx="588">
                  <c:v>1.3612043925926E-2</c:v>
                </c:pt>
                <c:pt idx="589">
                  <c:v>1.3485407325925999E-2</c:v>
                </c:pt>
                <c:pt idx="590">
                  <c:v>1.35632506259259E-2</c:v>
                </c:pt>
                <c:pt idx="591">
                  <c:v>1.3577760825926001E-2</c:v>
                </c:pt>
                <c:pt idx="592">
                  <c:v>1.3626550425926E-2</c:v>
                </c:pt>
                <c:pt idx="593">
                  <c:v>1.3592270625926E-2</c:v>
                </c:pt>
                <c:pt idx="594">
                  <c:v>1.3716204625925999E-2</c:v>
                </c:pt>
                <c:pt idx="595">
                  <c:v>1.3779445125926E-2</c:v>
                </c:pt>
                <c:pt idx="596">
                  <c:v>1.3684573425926E-2</c:v>
                </c:pt>
                <c:pt idx="597">
                  <c:v>1.3771598525926E-2</c:v>
                </c:pt>
                <c:pt idx="598">
                  <c:v>1.3616025825926E-2</c:v>
                </c:pt>
                <c:pt idx="599">
                  <c:v>1.3728087425925999E-2</c:v>
                </c:pt>
                <c:pt idx="600">
                  <c:v>1.3693830825926E-2</c:v>
                </c:pt>
                <c:pt idx="601">
                  <c:v>1.3757095125925999E-2</c:v>
                </c:pt>
                <c:pt idx="602">
                  <c:v>1.3800604425926E-2</c:v>
                </c:pt>
                <c:pt idx="603">
                  <c:v>1.3832219825925999E-2</c:v>
                </c:pt>
                <c:pt idx="604">
                  <c:v>1.3832219825925999E-2</c:v>
                </c:pt>
                <c:pt idx="605">
                  <c:v>1.3766364325925999E-2</c:v>
                </c:pt>
                <c:pt idx="606">
                  <c:v>1.3844110825925999E-2</c:v>
                </c:pt>
                <c:pt idx="607">
                  <c:v>1.3610759725926E-2</c:v>
                </c:pt>
                <c:pt idx="608">
                  <c:v>1.3844110825925999E-2</c:v>
                </c:pt>
                <c:pt idx="609">
                  <c:v>1.3873113625926E-2</c:v>
                </c:pt>
                <c:pt idx="610">
                  <c:v>1.3688580625926001E-2</c:v>
                </c:pt>
                <c:pt idx="611">
                  <c:v>1.3678073025926E-2</c:v>
                </c:pt>
                <c:pt idx="612">
                  <c:v>1.3775636225925999E-2</c:v>
                </c:pt>
                <c:pt idx="613">
                  <c:v>1.3804652225926001E-2</c:v>
                </c:pt>
                <c:pt idx="614">
                  <c:v>1.3867898225926E-2</c:v>
                </c:pt>
                <c:pt idx="615">
                  <c:v>1.3911408125926001E-2</c:v>
                </c:pt>
                <c:pt idx="616">
                  <c:v>1.3925910725926E-2</c:v>
                </c:pt>
                <c:pt idx="617">
                  <c:v>1.3925910725926E-2</c:v>
                </c:pt>
                <c:pt idx="618">
                  <c:v>1.3842950925926001E-2</c:v>
                </c:pt>
                <c:pt idx="619">
                  <c:v>1.3940413125925999E-2</c:v>
                </c:pt>
                <c:pt idx="620">
                  <c:v>1.3906198325926E-2</c:v>
                </c:pt>
                <c:pt idx="621">
                  <c:v>1.3998419325926E-2</c:v>
                </c:pt>
                <c:pt idx="622">
                  <c:v>1.3935208725925999E-2</c:v>
                </c:pt>
                <c:pt idx="623">
                  <c:v>1.3949713425926E-2</c:v>
                </c:pt>
                <c:pt idx="624">
                  <c:v>1.3935208725925999E-2</c:v>
                </c:pt>
                <c:pt idx="625">
                  <c:v>1.3964217825926E-2</c:v>
                </c:pt>
                <c:pt idx="626">
                  <c:v>1.3978721925926E-2</c:v>
                </c:pt>
                <c:pt idx="627">
                  <c:v>1.4056420625926E-2</c:v>
                </c:pt>
                <c:pt idx="628">
                  <c:v>1.4007729225926E-2</c:v>
                </c:pt>
                <c:pt idx="629">
                  <c:v>1.4070920125925999E-2</c:v>
                </c:pt>
                <c:pt idx="630">
                  <c:v>1.4143413125925999E-2</c:v>
                </c:pt>
                <c:pt idx="631">
                  <c:v>1.4051237725925999E-2</c:v>
                </c:pt>
                <c:pt idx="632">
                  <c:v>1.3953812525926E-2</c:v>
                </c:pt>
                <c:pt idx="633">
                  <c:v>1.3982831125926E-2</c:v>
                </c:pt>
                <c:pt idx="634">
                  <c:v>1.4249092725925901E-2</c:v>
                </c:pt>
                <c:pt idx="635">
                  <c:v>1.4235542625926001E-2</c:v>
                </c:pt>
                <c:pt idx="636">
                  <c:v>1.4138246425925999E-2</c:v>
                </c:pt>
                <c:pt idx="637">
                  <c:v>1.4167246825926001E-2</c:v>
                </c:pt>
                <c:pt idx="638">
                  <c:v>1.4259385625926E-2</c:v>
                </c:pt>
                <c:pt idx="639">
                  <c:v>1.4259385625926E-2</c:v>
                </c:pt>
                <c:pt idx="640">
                  <c:v>1.4196245925926001E-2</c:v>
                </c:pt>
                <c:pt idx="641">
                  <c:v>1.4118573825926E-2</c:v>
                </c:pt>
                <c:pt idx="642">
                  <c:v>1.4162082925926E-2</c:v>
                </c:pt>
                <c:pt idx="643">
                  <c:v>1.4127905625926E-2</c:v>
                </c:pt>
                <c:pt idx="644">
                  <c:v>1.42200907259259E-2</c:v>
                </c:pt>
                <c:pt idx="645">
                  <c:v>1.4317364425926E-2</c:v>
                </c:pt>
                <c:pt idx="646">
                  <c:v>1.4142411325926E-2</c:v>
                </c:pt>
                <c:pt idx="647">
                  <c:v>1.4268738325925999E-2</c:v>
                </c:pt>
                <c:pt idx="648">
                  <c:v>1.4249092725925901E-2</c:v>
                </c:pt>
                <c:pt idx="649">
                  <c:v>1.4326726525926E-2</c:v>
                </c:pt>
                <c:pt idx="650">
                  <c:v>1.4307093025926001E-2</c:v>
                </c:pt>
                <c:pt idx="651">
                  <c:v>1.4272948725926E-2</c:v>
                </c:pt>
                <c:pt idx="652">
                  <c:v>1.43215923259259E-2</c:v>
                </c:pt>
                <c:pt idx="653">
                  <c:v>1.4301953625925999E-2</c:v>
                </c:pt>
                <c:pt idx="654">
                  <c:v>1.4301953625925999E-2</c:v>
                </c:pt>
                <c:pt idx="655">
                  <c:v>1.4287451325925999E-2</c:v>
                </c:pt>
                <c:pt idx="656">
                  <c:v>1.4301953625925999E-2</c:v>
                </c:pt>
                <c:pt idx="657">
                  <c:v>1.4330957225926E-2</c:v>
                </c:pt>
                <c:pt idx="658">
                  <c:v>1.4330957225926E-2</c:v>
                </c:pt>
                <c:pt idx="659">
                  <c:v>1.4486168525926E-2</c:v>
                </c:pt>
                <c:pt idx="660">
                  <c:v>1.4388960825926E-2</c:v>
                </c:pt>
                <c:pt idx="661">
                  <c:v>1.4388960825926E-2</c:v>
                </c:pt>
                <c:pt idx="662">
                  <c:v>1.4403460825925999E-2</c:v>
                </c:pt>
                <c:pt idx="663">
                  <c:v>1.4417960625926001E-2</c:v>
                </c:pt>
                <c:pt idx="664">
                  <c:v>1.4289094525925999E-2</c:v>
                </c:pt>
                <c:pt idx="665">
                  <c:v>1.4510054625926E-2</c:v>
                </c:pt>
                <c:pt idx="666">
                  <c:v>1.4398337825926E-2</c:v>
                </c:pt>
                <c:pt idx="667">
                  <c:v>1.4631083125926E-2</c:v>
                </c:pt>
                <c:pt idx="668">
                  <c:v>1.4427342525926E-2</c:v>
                </c:pt>
                <c:pt idx="669">
                  <c:v>1.4482793625925999E-2</c:v>
                </c:pt>
                <c:pt idx="670">
                  <c:v>1.45629413259259E-2</c:v>
                </c:pt>
                <c:pt idx="671">
                  <c:v>1.45629413259259E-2</c:v>
                </c:pt>
                <c:pt idx="672">
                  <c:v>1.45774376259259E-2</c:v>
                </c:pt>
                <c:pt idx="673">
                  <c:v>1.4514348925926001E-2</c:v>
                </c:pt>
                <c:pt idx="674">
                  <c:v>1.4591933725926E-2</c:v>
                </c:pt>
                <c:pt idx="675">
                  <c:v>1.4528848825926E-2</c:v>
                </c:pt>
                <c:pt idx="676">
                  <c:v>1.4557847825925899E-2</c:v>
                </c:pt>
                <c:pt idx="677">
                  <c:v>1.4586845625926E-2</c:v>
                </c:pt>
                <c:pt idx="678">
                  <c:v>1.4615842125925999E-2</c:v>
                </c:pt>
                <c:pt idx="679">
                  <c:v>1.4429046325926001E-2</c:v>
                </c:pt>
                <c:pt idx="680">
                  <c:v>1.4492187725926E-2</c:v>
                </c:pt>
                <c:pt idx="681">
                  <c:v>1.4707890725925999E-2</c:v>
                </c:pt>
                <c:pt idx="682">
                  <c:v>1.4673831325926E-2</c:v>
                </c:pt>
                <c:pt idx="683">
                  <c:v>1.4717320025926E-2</c:v>
                </c:pt>
                <c:pt idx="684">
                  <c:v>1.4714787125926001E-2</c:v>
                </c:pt>
                <c:pt idx="685">
                  <c:v>1.4794845425926E-2</c:v>
                </c:pt>
                <c:pt idx="686">
                  <c:v>1.4760805925925999E-2</c:v>
                </c:pt>
                <c:pt idx="687">
                  <c:v>1.4680719425925999E-2</c:v>
                </c:pt>
                <c:pt idx="688">
                  <c:v>1.4709719625926E-2</c:v>
                </c:pt>
                <c:pt idx="689">
                  <c:v>1.4789794925925999E-2</c:v>
                </c:pt>
                <c:pt idx="690">
                  <c:v>1.4823827825926001E-2</c:v>
                </c:pt>
                <c:pt idx="691">
                  <c:v>1.4816259125926001E-2</c:v>
                </c:pt>
                <c:pt idx="692">
                  <c:v>1.47872687259259E-2</c:v>
                </c:pt>
                <c:pt idx="693">
                  <c:v>1.4816259125926001E-2</c:v>
                </c:pt>
                <c:pt idx="694">
                  <c:v>1.4796712625926E-2</c:v>
                </c:pt>
                <c:pt idx="695">
                  <c:v>1.4859742525925999E-2</c:v>
                </c:pt>
                <c:pt idx="696">
                  <c:v>1.46705663259259E-2</c:v>
                </c:pt>
                <c:pt idx="697">
                  <c:v>1.4777158025926E-2</c:v>
                </c:pt>
                <c:pt idx="698">
                  <c:v>1.4961192625926E-2</c:v>
                </c:pt>
                <c:pt idx="699">
                  <c:v>1.4791658725926001E-2</c:v>
                </c:pt>
                <c:pt idx="700">
                  <c:v>1.4912685825926E-2</c:v>
                </c:pt>
                <c:pt idx="701">
                  <c:v>1.4927181125925899E-2</c:v>
                </c:pt>
                <c:pt idx="702">
                  <c:v>1.4975684225926E-2</c:v>
                </c:pt>
                <c:pt idx="703">
                  <c:v>1.4927181125925899E-2</c:v>
                </c:pt>
                <c:pt idx="704">
                  <c:v>1.4878656625926001E-2</c:v>
                </c:pt>
                <c:pt idx="705">
                  <c:v>1.5033647625925999E-2</c:v>
                </c:pt>
                <c:pt idx="706">
                  <c:v>1.5094104125925999E-2</c:v>
                </c:pt>
                <c:pt idx="707">
                  <c:v>1.4951146325926E-2</c:v>
                </c:pt>
                <c:pt idx="708">
                  <c:v>1.4951146325926E-2</c:v>
                </c:pt>
                <c:pt idx="709">
                  <c:v>1.5014146025926E-2</c:v>
                </c:pt>
                <c:pt idx="710">
                  <c:v>1.4994636325926E-2</c:v>
                </c:pt>
                <c:pt idx="711">
                  <c:v>1.4946119525925901E-2</c:v>
                </c:pt>
                <c:pt idx="712">
                  <c:v>1.4975118625925999E-2</c:v>
                </c:pt>
                <c:pt idx="713">
                  <c:v>1.5023628125925901E-2</c:v>
                </c:pt>
                <c:pt idx="714">
                  <c:v>1.5096102125926001E-2</c:v>
                </c:pt>
                <c:pt idx="715">
                  <c:v>1.5110596025926E-2</c:v>
                </c:pt>
                <c:pt idx="716">
                  <c:v>1.5217020525926E-2</c:v>
                </c:pt>
                <c:pt idx="717">
                  <c:v>1.5265451325926001E-2</c:v>
                </c:pt>
                <c:pt idx="718">
                  <c:v>1.5197552625926E-2</c:v>
                </c:pt>
                <c:pt idx="719">
                  <c:v>1.5231509125926E-2</c:v>
                </c:pt>
                <c:pt idx="720">
                  <c:v>1.5671290425926E-2</c:v>
                </c:pt>
                <c:pt idx="721">
                  <c:v>1.5226535725925999E-2</c:v>
                </c:pt>
                <c:pt idx="722">
                  <c:v>1.5212044325926001E-2</c:v>
                </c:pt>
                <c:pt idx="723">
                  <c:v>1.5274973325926E-2</c:v>
                </c:pt>
                <c:pt idx="724">
                  <c:v>1.5163581825926E-2</c:v>
                </c:pt>
                <c:pt idx="725">
                  <c:v>1.5318434725926E-2</c:v>
                </c:pt>
                <c:pt idx="726">
                  <c:v>1.5284498025926E-2</c:v>
                </c:pt>
                <c:pt idx="727">
                  <c:v>1.5250547025926001E-2</c:v>
                </c:pt>
                <c:pt idx="728">
                  <c:v>1.5419833725926001E-2</c:v>
                </c:pt>
                <c:pt idx="729">
                  <c:v>1.5562457725926E-2</c:v>
                </c:pt>
                <c:pt idx="730">
                  <c:v>1.5231078125926001E-2</c:v>
                </c:pt>
                <c:pt idx="731">
                  <c:v>1.5274565425926E-2</c:v>
                </c:pt>
                <c:pt idx="732">
                  <c:v>1.5303555525926001E-2</c:v>
                </c:pt>
                <c:pt idx="733">
                  <c:v>1.5255097425926E-2</c:v>
                </c:pt>
                <c:pt idx="734">
                  <c:v>1.5424443725925999E-2</c:v>
                </c:pt>
                <c:pt idx="735">
                  <c:v>1.5487326925926E-2</c:v>
                </c:pt>
                <c:pt idx="736">
                  <c:v>1.5501812425926E-2</c:v>
                </c:pt>
                <c:pt idx="737">
                  <c:v>1.5390518025925899E-2</c:v>
                </c:pt>
                <c:pt idx="738">
                  <c:v>1.5213645125926E-2</c:v>
                </c:pt>
                <c:pt idx="739">
                  <c:v>1.5371073925926E-2</c:v>
                </c:pt>
                <c:pt idx="740">
                  <c:v>1.5371073925926E-2</c:v>
                </c:pt>
                <c:pt idx="741">
                  <c:v>1.61194364259259E-2</c:v>
                </c:pt>
                <c:pt idx="742">
                  <c:v>1.5554836825926E-2</c:v>
                </c:pt>
                <c:pt idx="743">
                  <c:v>1.5429054725925999E-2</c:v>
                </c:pt>
                <c:pt idx="744">
                  <c:v>1.5569323325925999E-2</c:v>
                </c:pt>
                <c:pt idx="745">
                  <c:v>1.5520940725926E-2</c:v>
                </c:pt>
                <c:pt idx="746">
                  <c:v>1.5378142625925999E-2</c:v>
                </c:pt>
                <c:pt idx="747">
                  <c:v>1.5516016425926E-2</c:v>
                </c:pt>
                <c:pt idx="748">
                  <c:v>1.5670720425925998E-2</c:v>
                </c:pt>
                <c:pt idx="749">
                  <c:v>1.5714171725925999E-2</c:v>
                </c:pt>
                <c:pt idx="750">
                  <c:v>1.4688277925926E-2</c:v>
                </c:pt>
                <c:pt idx="751">
                  <c:v>1.5602966925926E-2</c:v>
                </c:pt>
                <c:pt idx="752">
                  <c:v>1.5757620125925999E-2</c:v>
                </c:pt>
                <c:pt idx="753">
                  <c:v>1.5694798425925999E-2</c:v>
                </c:pt>
                <c:pt idx="754">
                  <c:v>1.5615003925926E-2</c:v>
                </c:pt>
                <c:pt idx="755">
                  <c:v>1.5738255825926001E-2</c:v>
                </c:pt>
                <c:pt idx="756">
                  <c:v>1.5709284525926001E-2</c:v>
                </c:pt>
                <c:pt idx="757">
                  <c:v>1.5955546225926001E-2</c:v>
                </c:pt>
                <c:pt idx="758">
                  <c:v>1.5701949325926001E-2</c:v>
                </c:pt>
                <c:pt idx="759">
                  <c:v>1.5639083225926002E-2</c:v>
                </c:pt>
                <c:pt idx="760">
                  <c:v>1.5825162125925999E-2</c:v>
                </c:pt>
                <c:pt idx="761">
                  <c:v>1.5810678525925999E-2</c:v>
                </c:pt>
                <c:pt idx="762">
                  <c:v>1.5820294025926E-2</c:v>
                </c:pt>
                <c:pt idx="763">
                  <c:v>1.5849265625926E-2</c:v>
                </c:pt>
                <c:pt idx="764">
                  <c:v>1.5798497125926E-2</c:v>
                </c:pt>
                <c:pt idx="765">
                  <c:v>1.5969981025925999E-2</c:v>
                </c:pt>
                <c:pt idx="766">
                  <c:v>1.5965139625926002E-2</c:v>
                </c:pt>
                <c:pt idx="767">
                  <c:v>1.5984461225925999E-2</c:v>
                </c:pt>
                <c:pt idx="768">
                  <c:v>1.5875806425925999E-2</c:v>
                </c:pt>
                <c:pt idx="769">
                  <c:v>1.5919263625926001E-2</c:v>
                </c:pt>
                <c:pt idx="770">
                  <c:v>1.5962718025926002E-2</c:v>
                </c:pt>
                <c:pt idx="771">
                  <c:v>1.5870945425926E-2</c:v>
                </c:pt>
                <c:pt idx="772">
                  <c:v>1.5991686125926E-2</c:v>
                </c:pt>
                <c:pt idx="773">
                  <c:v>1.5899922625925999E-2</c:v>
                </c:pt>
                <c:pt idx="774">
                  <c:v>1.5928898525926001E-2</c:v>
                </c:pt>
                <c:pt idx="775">
                  <c:v>1.5880573625926001E-2</c:v>
                </c:pt>
                <c:pt idx="776">
                  <c:v>1.5972360025925902E-2</c:v>
                </c:pt>
                <c:pt idx="777">
                  <c:v>1.6073759225926E-2</c:v>
                </c:pt>
                <c:pt idx="778">
                  <c:v>1.6059274625926E-2</c:v>
                </c:pt>
                <c:pt idx="779">
                  <c:v>1.6010982225926E-2</c:v>
                </c:pt>
                <c:pt idx="780">
                  <c:v>1.6117211425925999E-2</c:v>
                </c:pt>
                <c:pt idx="781">
                  <c:v>1.6039958425925999E-2</c:v>
                </c:pt>
                <c:pt idx="782">
                  <c:v>1.6020634325926E-2</c:v>
                </c:pt>
                <c:pt idx="783">
                  <c:v>1.6083420425926E-2</c:v>
                </c:pt>
                <c:pt idx="784">
                  <c:v>1.6097907225926002E-2</c:v>
                </c:pt>
                <c:pt idx="785">
                  <c:v>1.6155850925925998E-2</c:v>
                </c:pt>
                <c:pt idx="786">
                  <c:v>1.6189625425925901E-2</c:v>
                </c:pt>
                <c:pt idx="787">
                  <c:v>1.6175143225925899E-2</c:v>
                </c:pt>
                <c:pt idx="788">
                  <c:v>1.6233070025926E-2</c:v>
                </c:pt>
                <c:pt idx="789">
                  <c:v>1.6199305425926E-2</c:v>
                </c:pt>
                <c:pt idx="790">
                  <c:v>1.6276511925926E-2</c:v>
                </c:pt>
                <c:pt idx="791">
                  <c:v>1.6228273625926E-2</c:v>
                </c:pt>
                <c:pt idx="792">
                  <c:v>1.6257240425925999E-2</c:v>
                </c:pt>
                <c:pt idx="793">
                  <c:v>1.6208988225926001E-2</c:v>
                </c:pt>
                <c:pt idx="794">
                  <c:v>1.6141407625925999E-2</c:v>
                </c:pt>
                <c:pt idx="795">
                  <c:v>1.6266932725926001E-2</c:v>
                </c:pt>
                <c:pt idx="796">
                  <c:v>1.6373095525926001E-2</c:v>
                </c:pt>
                <c:pt idx="797">
                  <c:v>1.6276627625926E-2</c:v>
                </c:pt>
                <c:pt idx="798">
                  <c:v>1.6324872125925999E-2</c:v>
                </c:pt>
                <c:pt idx="799">
                  <c:v>1.6262139625926E-2</c:v>
                </c:pt>
                <c:pt idx="800">
                  <c:v>1.6363549125926E-2</c:v>
                </c:pt>
                <c:pt idx="801">
                  <c:v>1.6334576525926001E-2</c:v>
                </c:pt>
                <c:pt idx="802">
                  <c:v>1.6257344325926001E-2</c:v>
                </c:pt>
                <c:pt idx="803">
                  <c:v>1.6503408525926001E-2</c:v>
                </c:pt>
                <c:pt idx="804">
                  <c:v>1.6517886225925999E-2</c:v>
                </c:pt>
                <c:pt idx="805">
                  <c:v>1.6469698925926E-2</c:v>
                </c:pt>
                <c:pt idx="806">
                  <c:v>1.6344283625926E-2</c:v>
                </c:pt>
                <c:pt idx="807">
                  <c:v>1.6450459225926001E-2</c:v>
                </c:pt>
                <c:pt idx="808">
                  <c:v>1.6513140825926E-2</c:v>
                </c:pt>
                <c:pt idx="809">
                  <c:v>1.6428829225925999E-2</c:v>
                </c:pt>
                <c:pt idx="810">
                  <c:v>1.6450459225926001E-2</c:v>
                </c:pt>
                <c:pt idx="811">
                  <c:v>1.6474671525926E-2</c:v>
                </c:pt>
                <c:pt idx="812">
                  <c:v>1.6600016225925999E-2</c:v>
                </c:pt>
                <c:pt idx="813">
                  <c:v>1.6501267325926001E-2</c:v>
                </c:pt>
                <c:pt idx="814">
                  <c:v>1.6609765425926001E-2</c:v>
                </c:pt>
                <c:pt idx="815">
                  <c:v>1.6559212225926E-2</c:v>
                </c:pt>
                <c:pt idx="816">
                  <c:v>1.6686880425926E-2</c:v>
                </c:pt>
                <c:pt idx="817">
                  <c:v>1.6602667625926E-2</c:v>
                </c:pt>
                <c:pt idx="818">
                  <c:v>1.6667685525925999E-2</c:v>
                </c:pt>
                <c:pt idx="819">
                  <c:v>1.6696643725926E-2</c:v>
                </c:pt>
                <c:pt idx="820">
                  <c:v>1.6677446825926E-2</c:v>
                </c:pt>
                <c:pt idx="821">
                  <c:v>1.6646120225926E-2</c:v>
                </c:pt>
                <c:pt idx="822">
                  <c:v>1.6749851825926001E-2</c:v>
                </c:pt>
                <c:pt idx="823">
                  <c:v>1.6718534925925999E-2</c:v>
                </c:pt>
                <c:pt idx="824">
                  <c:v>1.6718534925925999E-2</c:v>
                </c:pt>
                <c:pt idx="825">
                  <c:v>1.6764331825926002E-2</c:v>
                </c:pt>
                <c:pt idx="826">
                  <c:v>1.6855891525925999E-2</c:v>
                </c:pt>
                <c:pt idx="827">
                  <c:v>1.6786241825926002E-2</c:v>
                </c:pt>
                <c:pt idx="828">
                  <c:v>1.6771758425926001E-2</c:v>
                </c:pt>
                <c:pt idx="829">
                  <c:v>1.6865683425925999E-2</c:v>
                </c:pt>
                <c:pt idx="830">
                  <c:v>1.6815207725925999E-2</c:v>
                </c:pt>
                <c:pt idx="831">
                  <c:v>1.6863340925925899E-2</c:v>
                </c:pt>
                <c:pt idx="832">
                  <c:v>1.6873135825925999E-2</c:v>
                </c:pt>
                <c:pt idx="833">
                  <c:v>1.6935732225925999E-2</c:v>
                </c:pt>
                <c:pt idx="834">
                  <c:v>1.6950209525926001E-2</c:v>
                </c:pt>
                <c:pt idx="835">
                  <c:v>1.6902098025925998E-2</c:v>
                </c:pt>
                <c:pt idx="836">
                  <c:v>1.7008115725926001E-2</c:v>
                </c:pt>
                <c:pt idx="837">
                  <c:v>1.6993639625926E-2</c:v>
                </c:pt>
                <c:pt idx="838">
                  <c:v>1.7022591525926001E-2</c:v>
                </c:pt>
                <c:pt idx="839">
                  <c:v>1.7068340725926001E-2</c:v>
                </c:pt>
                <c:pt idx="840">
                  <c:v>1.70179341259259E-2</c:v>
                </c:pt>
                <c:pt idx="841">
                  <c:v>1.6940865925925998E-2</c:v>
                </c:pt>
                <c:pt idx="842">
                  <c:v>1.6921705425926001E-2</c:v>
                </c:pt>
                <c:pt idx="843">
                  <c:v>1.7152859325926001E-2</c:v>
                </c:pt>
                <c:pt idx="844">
                  <c:v>1.7013274525925999E-2</c:v>
                </c:pt>
                <c:pt idx="845">
                  <c:v>1.7100154525926E-2</c:v>
                </c:pt>
                <c:pt idx="846">
                  <c:v>1.7037579225926001E-2</c:v>
                </c:pt>
                <c:pt idx="847">
                  <c:v>1.7066544525926E-2</c:v>
                </c:pt>
                <c:pt idx="848">
                  <c:v>1.7172545925926E-2</c:v>
                </c:pt>
                <c:pt idx="849">
                  <c:v>1.7158068225925999E-2</c:v>
                </c:pt>
                <c:pt idx="850">
                  <c:v>1.7249546425926E-2</c:v>
                </c:pt>
                <c:pt idx="851">
                  <c:v>1.7138952425925901E-2</c:v>
                </c:pt>
                <c:pt idx="852">
                  <c:v>1.7182393325925999E-2</c:v>
                </c:pt>
                <c:pt idx="853">
                  <c:v>1.7090860525926E-2</c:v>
                </c:pt>
                <c:pt idx="854">
                  <c:v>1.7259405225925999E-2</c:v>
                </c:pt>
                <c:pt idx="855">
                  <c:v>1.7273880725925998E-2</c:v>
                </c:pt>
                <c:pt idx="856">
                  <c:v>1.7086210225926001E-2</c:v>
                </c:pt>
                <c:pt idx="857">
                  <c:v>1.7346253325926E-2</c:v>
                </c:pt>
                <c:pt idx="858">
                  <c:v>1.7360726925925999E-2</c:v>
                </c:pt>
                <c:pt idx="859">
                  <c:v>1.7327176225926E-2</c:v>
                </c:pt>
                <c:pt idx="860">
                  <c:v>1.7308091225926001E-2</c:v>
                </c:pt>
                <c:pt idx="861">
                  <c:v>1.7370605025926002E-2</c:v>
                </c:pt>
                <c:pt idx="862">
                  <c:v>1.7317963025926E-2</c:v>
                </c:pt>
                <c:pt idx="863">
                  <c:v>1.7538949525925999E-2</c:v>
                </c:pt>
                <c:pt idx="864">
                  <c:v>1.7428505625925999E-2</c:v>
                </c:pt>
                <c:pt idx="865">
                  <c:v>1.7409441425926001E-2</c:v>
                </c:pt>
                <c:pt idx="866">
                  <c:v>1.7409441425926001E-2</c:v>
                </c:pt>
                <c:pt idx="867">
                  <c:v>1.7404849725926E-2</c:v>
                </c:pt>
                <c:pt idx="868">
                  <c:v>1.7452872525925998E-2</c:v>
                </c:pt>
                <c:pt idx="869">
                  <c:v>1.8026330025926001E-2</c:v>
                </c:pt>
                <c:pt idx="870">
                  <c:v>1.7558763825925999E-2</c:v>
                </c:pt>
                <c:pt idx="871">
                  <c:v>1.7448288825926001E-2</c:v>
                </c:pt>
                <c:pt idx="872">
                  <c:v>1.7525251525925999E-2</c:v>
                </c:pt>
                <c:pt idx="873">
                  <c:v>1.7489436425926E-2</c:v>
                </c:pt>
                <c:pt idx="874">
                  <c:v>1.7597622725926E-2</c:v>
                </c:pt>
                <c:pt idx="875">
                  <c:v>1.7688996725925998E-2</c:v>
                </c:pt>
                <c:pt idx="876">
                  <c:v>1.7547352425926002E-2</c:v>
                </c:pt>
                <c:pt idx="877">
                  <c:v>1.7557264925925999E-2</c:v>
                </c:pt>
                <c:pt idx="878">
                  <c:v>1.7622017125925999E-2</c:v>
                </c:pt>
                <c:pt idx="879">
                  <c:v>1.7586225725926E-2</c:v>
                </c:pt>
                <c:pt idx="880">
                  <c:v>1.7615185325926E-2</c:v>
                </c:pt>
                <c:pt idx="881">
                  <c:v>1.7571745525926E-2</c:v>
                </c:pt>
                <c:pt idx="882">
                  <c:v>1.7771281625925998E-2</c:v>
                </c:pt>
                <c:pt idx="883">
                  <c:v>1.7737811025926E-2</c:v>
                </c:pt>
                <c:pt idx="884">
                  <c:v>1.7702056525926001E-2</c:v>
                </c:pt>
                <c:pt idx="885">
                  <c:v>1.7814689325926E-2</c:v>
                </c:pt>
                <c:pt idx="886">
                  <c:v>1.7781228625926002E-2</c:v>
                </c:pt>
                <c:pt idx="887">
                  <c:v>1.7716534025926E-2</c:v>
                </c:pt>
                <c:pt idx="888">
                  <c:v>1.7697515225926001E-2</c:v>
                </c:pt>
                <c:pt idx="889">
                  <c:v>1.7711995325925999E-2</c:v>
                </c:pt>
                <c:pt idx="890">
                  <c:v>1.7880272525926E-2</c:v>
                </c:pt>
                <c:pt idx="891">
                  <c:v>1.7832342325925999E-2</c:v>
                </c:pt>
                <c:pt idx="892">
                  <c:v>1.7765382425925999E-2</c:v>
                </c:pt>
                <c:pt idx="893">
                  <c:v>1.7717396525926001E-2</c:v>
                </c:pt>
                <c:pt idx="894">
                  <c:v>1.7890239025926E-2</c:v>
                </c:pt>
                <c:pt idx="895">
                  <c:v>1.7856779225926E-2</c:v>
                </c:pt>
                <c:pt idx="896">
                  <c:v>1.8006017325926001E-2</c:v>
                </c:pt>
                <c:pt idx="897">
                  <c:v>1.7929159425925999E-2</c:v>
                </c:pt>
                <c:pt idx="898">
                  <c:v>1.7881223225925901E-2</c:v>
                </c:pt>
                <c:pt idx="899">
                  <c:v>1.7895701925925999E-2</c:v>
                </c:pt>
                <c:pt idx="900">
                  <c:v>1.7968090825926E-2</c:v>
                </c:pt>
                <c:pt idx="901">
                  <c:v>1.8049429025926E-2</c:v>
                </c:pt>
                <c:pt idx="902">
                  <c:v>1.8155168925925901E-2</c:v>
                </c:pt>
                <c:pt idx="903">
                  <c:v>1.7997044125925999E-2</c:v>
                </c:pt>
                <c:pt idx="904">
                  <c:v>1.7953613625925999E-2</c:v>
                </c:pt>
                <c:pt idx="905">
                  <c:v>1.7997044125925999E-2</c:v>
                </c:pt>
                <c:pt idx="906">
                  <c:v>1.7871255825926E-2</c:v>
                </c:pt>
                <c:pt idx="907">
                  <c:v>1.8054947025925999E-2</c:v>
                </c:pt>
                <c:pt idx="908">
                  <c:v>1.8007033125926001E-2</c:v>
                </c:pt>
                <c:pt idx="909">
                  <c:v>1.8035989925926001E-2</c:v>
                </c:pt>
                <c:pt idx="910">
                  <c:v>1.8079422725926001E-2</c:v>
                </c:pt>
                <c:pt idx="911">
                  <c:v>1.8093899725926E-2</c:v>
                </c:pt>
                <c:pt idx="912">
                  <c:v>1.8122852725926002E-2</c:v>
                </c:pt>
                <c:pt idx="913">
                  <c:v>1.8257567925926001E-2</c:v>
                </c:pt>
                <c:pt idx="914">
                  <c:v>1.8151804525926001E-2</c:v>
                </c:pt>
                <c:pt idx="915">
                  <c:v>1.8272038425926E-2</c:v>
                </c:pt>
                <c:pt idx="916">
                  <c:v>1.8118384625926E-2</c:v>
                </c:pt>
                <c:pt idx="917">
                  <c:v>1.81016694259259E-2</c:v>
                </c:pt>
                <c:pt idx="918">
                  <c:v>1.8132863325926001E-2</c:v>
                </c:pt>
                <c:pt idx="919">
                  <c:v>1.8174068025925999E-2</c:v>
                </c:pt>
                <c:pt idx="920">
                  <c:v>1.8267599125926001E-2</c:v>
                </c:pt>
                <c:pt idx="921">
                  <c:v>1.8282072025926001E-2</c:v>
                </c:pt>
                <c:pt idx="922">
                  <c:v>1.8311016925925998E-2</c:v>
                </c:pt>
                <c:pt idx="923">
                  <c:v>1.8248681625926001E-2</c:v>
                </c:pt>
                <c:pt idx="924">
                  <c:v>1.8431194125926E-2</c:v>
                </c:pt>
                <c:pt idx="925">
                  <c:v>1.8321058025925999E-2</c:v>
                </c:pt>
                <c:pt idx="926">
                  <c:v>1.8364480025926E-2</c:v>
                </c:pt>
                <c:pt idx="927">
                  <c:v>1.8426784025925999E-2</c:v>
                </c:pt>
                <c:pt idx="928">
                  <c:v>1.8391216825926E-2</c:v>
                </c:pt>
                <c:pt idx="929">
                  <c:v>1.8328885925925999E-2</c:v>
                </c:pt>
                <c:pt idx="930">
                  <c:v>1.8465787125925899E-2</c:v>
                </c:pt>
                <c:pt idx="931">
                  <c:v>1.8434638125925999E-2</c:v>
                </c:pt>
                <c:pt idx="932">
                  <c:v>1.8585931125925999E-2</c:v>
                </c:pt>
                <c:pt idx="933">
                  <c:v>1.8382372925926E-2</c:v>
                </c:pt>
                <c:pt idx="934">
                  <c:v>1.8521472325925999E-2</c:v>
                </c:pt>
                <c:pt idx="935">
                  <c:v>1.8478056625926002E-2</c:v>
                </c:pt>
                <c:pt idx="936">
                  <c:v>1.8289889525926001E-2</c:v>
                </c:pt>
                <c:pt idx="937">
                  <c:v>1.8550414625926E-2</c:v>
                </c:pt>
                <c:pt idx="938">
                  <c:v>1.8546022925926001E-2</c:v>
                </c:pt>
                <c:pt idx="939">
                  <c:v>1.8531549325925999E-2</c:v>
                </c:pt>
                <c:pt idx="940">
                  <c:v>1.8483722225926001E-2</c:v>
                </c:pt>
                <c:pt idx="941">
                  <c:v>1.8682822225925998E-2</c:v>
                </c:pt>
                <c:pt idx="942">
                  <c:v>1.8574969225926E-2</c:v>
                </c:pt>
                <c:pt idx="943">
                  <c:v>1.8740686425925999E-2</c:v>
                </c:pt>
                <c:pt idx="944">
                  <c:v>1.8769616625926001E-2</c:v>
                </c:pt>
                <c:pt idx="945">
                  <c:v>1.8551711825926E-2</c:v>
                </c:pt>
                <c:pt idx="946">
                  <c:v>1.8705212025926E-2</c:v>
                </c:pt>
                <c:pt idx="947">
                  <c:v>1.8686374625926001E-2</c:v>
                </c:pt>
                <c:pt idx="948">
                  <c:v>1.8825303425926001E-2</c:v>
                </c:pt>
                <c:pt idx="949">
                  <c:v>1.8715320025926001E-2</c:v>
                </c:pt>
                <c:pt idx="950">
                  <c:v>1.8667529425926001E-2</c:v>
                </c:pt>
                <c:pt idx="951">
                  <c:v>1.8806494525926001E-2</c:v>
                </c:pt>
                <c:pt idx="952">
                  <c:v>1.87587356259259E-2</c:v>
                </c:pt>
                <c:pt idx="953">
                  <c:v>1.8725430725926001E-2</c:v>
                </c:pt>
                <c:pt idx="954">
                  <c:v>1.8802148525925998E-2</c:v>
                </c:pt>
                <c:pt idx="955">
                  <c:v>1.8739905325925999E-2</c:v>
                </c:pt>
                <c:pt idx="956">
                  <c:v>1.8783327025926E-2</c:v>
                </c:pt>
                <c:pt idx="957">
                  <c:v>1.8888965825925998E-2</c:v>
                </c:pt>
                <c:pt idx="958">
                  <c:v>1.8826746025925999E-2</c:v>
                </c:pt>
                <c:pt idx="959">
                  <c:v>1.8888965825925998E-2</c:v>
                </c:pt>
                <c:pt idx="960">
                  <c:v>1.8841218325926001E-2</c:v>
                </c:pt>
                <c:pt idx="961">
                  <c:v>1.8932370225926001E-2</c:v>
                </c:pt>
                <c:pt idx="962">
                  <c:v>1.9066864925925998E-2</c:v>
                </c:pt>
                <c:pt idx="963">
                  <c:v>1.9110250125926001E-2</c:v>
                </c:pt>
                <c:pt idx="964">
                  <c:v>1.9029330525926001E-2</c:v>
                </c:pt>
                <c:pt idx="965">
                  <c:v>1.9029330525926001E-2</c:v>
                </c:pt>
                <c:pt idx="966">
                  <c:v>1.9120423525926002E-2</c:v>
                </c:pt>
                <c:pt idx="967">
                  <c:v>1.9207199525925998E-2</c:v>
                </c:pt>
                <c:pt idx="968">
                  <c:v>1.9097372625926E-2</c:v>
                </c:pt>
                <c:pt idx="969">
                  <c:v>1.9097372625926E-2</c:v>
                </c:pt>
                <c:pt idx="970">
                  <c:v>1.9202925525925899E-2</c:v>
                </c:pt>
                <c:pt idx="971">
                  <c:v>1.9327134025926E-2</c:v>
                </c:pt>
                <c:pt idx="972">
                  <c:v>1.9322883425925998E-2</c:v>
                </c:pt>
                <c:pt idx="973">
                  <c:v>1.9351801225925901E-2</c:v>
                </c:pt>
                <c:pt idx="974">
                  <c:v>1.9256515125926001E-2</c:v>
                </c:pt>
                <c:pt idx="975">
                  <c:v>1.9213116425926002E-2</c:v>
                </c:pt>
                <c:pt idx="976">
                  <c:v>1.9206702425925998E-2</c:v>
                </c:pt>
                <c:pt idx="977">
                  <c:v>1.9223310125925999E-2</c:v>
                </c:pt>
                <c:pt idx="978">
                  <c:v>1.9266715825926001E-2</c:v>
                </c:pt>
                <c:pt idx="979">
                  <c:v>1.9405396325926E-2</c:v>
                </c:pt>
                <c:pt idx="980">
                  <c:v>1.9372231325926002E-2</c:v>
                </c:pt>
                <c:pt idx="981">
                  <c:v>1.9372231325926002E-2</c:v>
                </c:pt>
                <c:pt idx="982">
                  <c:v>1.9401157325926E-2</c:v>
                </c:pt>
                <c:pt idx="983">
                  <c:v>1.9463233825926001E-2</c:v>
                </c:pt>
                <c:pt idx="984">
                  <c:v>1.9506608725926002E-2</c:v>
                </c:pt>
                <c:pt idx="985">
                  <c:v>1.9380328125926001E-2</c:v>
                </c:pt>
                <c:pt idx="986">
                  <c:v>1.9764860825926E-2</c:v>
                </c:pt>
                <c:pt idx="987">
                  <c:v>1.9502388225925999E-2</c:v>
                </c:pt>
                <c:pt idx="988">
                  <c:v>1.9717348325926001E-2</c:v>
                </c:pt>
                <c:pt idx="989">
                  <c:v>1.9516848525926001E-2</c:v>
                </c:pt>
                <c:pt idx="990">
                  <c:v>1.9556015625926002E-2</c:v>
                </c:pt>
                <c:pt idx="991">
                  <c:v>1.9541553625926002E-2</c:v>
                </c:pt>
                <c:pt idx="992">
                  <c:v>1.9527091325925901E-2</c:v>
                </c:pt>
                <c:pt idx="993">
                  <c:v>1.9570477325926001E-2</c:v>
                </c:pt>
                <c:pt idx="994">
                  <c:v>1.9603603825925998E-2</c:v>
                </c:pt>
                <c:pt idx="995">
                  <c:v>1.9613860625925999E-2</c:v>
                </c:pt>
                <c:pt idx="996">
                  <c:v>1.9690347925925999E-2</c:v>
                </c:pt>
                <c:pt idx="997">
                  <c:v>1.9657241025926E-2</c:v>
                </c:pt>
                <c:pt idx="998">
                  <c:v>1.9628321025926002E-2</c:v>
                </c:pt>
                <c:pt idx="999">
                  <c:v>1.9640682325926001E-2</c:v>
                </c:pt>
                <c:pt idx="1000">
                  <c:v>1.9733715725925999E-2</c:v>
                </c:pt>
                <c:pt idx="1001">
                  <c:v>1.96840649259259E-2</c:v>
                </c:pt>
                <c:pt idx="1002">
                  <c:v>1.9777080725925999E-2</c:v>
                </c:pt>
                <c:pt idx="1003">
                  <c:v>1.9758451125925901E-2</c:v>
                </c:pt>
                <c:pt idx="1004">
                  <c:v>1.9665410425926001E-2</c:v>
                </c:pt>
                <c:pt idx="1005">
                  <c:v>1.9801822125925999E-2</c:v>
                </c:pt>
                <c:pt idx="1006">
                  <c:v>1.9863802325926001E-2</c:v>
                </c:pt>
                <c:pt idx="1007">
                  <c:v>1.9723261325926E-2</c:v>
                </c:pt>
                <c:pt idx="1008">
                  <c:v>1.9801822125925999E-2</c:v>
                </c:pt>
                <c:pt idx="1009">
                  <c:v>1.9816278525926E-2</c:v>
                </c:pt>
                <c:pt idx="1010">
                  <c:v>1.9859645825926E-2</c:v>
                </c:pt>
                <c:pt idx="1011">
                  <c:v>1.9886479525925999E-2</c:v>
                </c:pt>
                <c:pt idx="1012">
                  <c:v>1.9917464625926001E-2</c:v>
                </c:pt>
                <c:pt idx="1013">
                  <c:v>1.9917464625926001E-2</c:v>
                </c:pt>
                <c:pt idx="1014">
                  <c:v>1.9917464625926001E-2</c:v>
                </c:pt>
                <c:pt idx="1015">
                  <c:v>1.9960825325925999E-2</c:v>
                </c:pt>
                <c:pt idx="1016">
                  <c:v>1.9944301025925999E-2</c:v>
                </c:pt>
                <c:pt idx="1017">
                  <c:v>1.9993863625925999E-2</c:v>
                </c:pt>
                <c:pt idx="1018">
                  <c:v>1.9975278325926001E-2</c:v>
                </c:pt>
                <c:pt idx="1019">
                  <c:v>1.9940157325926001E-2</c:v>
                </c:pt>
                <c:pt idx="1020">
                  <c:v>2.0002117525926E-2</c:v>
                </c:pt>
                <c:pt idx="1021">
                  <c:v>2.0002117525926E-2</c:v>
                </c:pt>
                <c:pt idx="1022">
                  <c:v>2.0105340925925998E-2</c:v>
                </c:pt>
                <c:pt idx="1023">
                  <c:v>2.0074381125926001E-2</c:v>
                </c:pt>
                <c:pt idx="1024">
                  <c:v>2.0059929025926002E-2</c:v>
                </c:pt>
                <c:pt idx="1025">
                  <c:v>2.0016570825925999E-2</c:v>
                </c:pt>
                <c:pt idx="1026">
                  <c:v>2.0210576425926E-2</c:v>
                </c:pt>
                <c:pt idx="1027">
                  <c:v>2.1074054025925999E-2</c:v>
                </c:pt>
                <c:pt idx="1028">
                  <c:v>2.0117735525925998E-2</c:v>
                </c:pt>
                <c:pt idx="1029">
                  <c:v>2.0146636925926002E-2</c:v>
                </c:pt>
                <c:pt idx="1030">
                  <c:v>2.0066139225926E-2</c:v>
                </c:pt>
                <c:pt idx="1031">
                  <c:v>2.0146636925926002E-2</c:v>
                </c:pt>
                <c:pt idx="1032">
                  <c:v>2.0189986625925999E-2</c:v>
                </c:pt>
                <c:pt idx="1033">
                  <c:v>2.0218884925925999E-2</c:v>
                </c:pt>
                <c:pt idx="1034">
                  <c:v>2.0249825325926001E-2</c:v>
                </c:pt>
                <c:pt idx="1035">
                  <c:v>2.0171435625926E-2</c:v>
                </c:pt>
                <c:pt idx="1036">
                  <c:v>2.0383896125926001E-2</c:v>
                </c:pt>
                <c:pt idx="1037">
                  <c:v>2.0307610325926002E-2</c:v>
                </c:pt>
                <c:pt idx="1038">
                  <c:v>2.0243693725926E-2</c:v>
                </c:pt>
                <c:pt idx="1039">
                  <c:v>2.0305572225926001E-2</c:v>
                </c:pt>
                <c:pt idx="1040">
                  <c:v>2.0334465525926E-2</c:v>
                </c:pt>
                <c:pt idx="1041">
                  <c:v>2.0301494525926E-2</c:v>
                </c:pt>
                <c:pt idx="1042">
                  <c:v>2.0315944025926E-2</c:v>
                </c:pt>
                <c:pt idx="1043">
                  <c:v>2.0330393125926001E-2</c:v>
                </c:pt>
                <c:pt idx="1044">
                  <c:v>2.0406693325926002E-2</c:v>
                </c:pt>
                <c:pt idx="1045">
                  <c:v>2.0173579225926001E-2</c:v>
                </c:pt>
                <c:pt idx="1046">
                  <c:v>2.0359290425926001E-2</c:v>
                </c:pt>
                <c:pt idx="1047">
                  <c:v>2.0421137925926001E-2</c:v>
                </c:pt>
                <c:pt idx="1048">
                  <c:v>2.0373738625926001E-2</c:v>
                </c:pt>
                <c:pt idx="1049">
                  <c:v>2.0493356325925999E-2</c:v>
                </c:pt>
                <c:pt idx="1050">
                  <c:v>2.0538700625925999E-2</c:v>
                </c:pt>
                <c:pt idx="1051">
                  <c:v>2.0522241425925999E-2</c:v>
                </c:pt>
                <c:pt idx="1052">
                  <c:v>2.0431528225926001E-2</c:v>
                </c:pt>
                <c:pt idx="1053">
                  <c:v>2.0536683625925999E-2</c:v>
                </c:pt>
                <c:pt idx="1054">
                  <c:v>2.0493356325925999E-2</c:v>
                </c:pt>
                <c:pt idx="1055">
                  <c:v>2.0427472225925999E-2</c:v>
                </c:pt>
                <c:pt idx="1056">
                  <c:v>2.0456370425926001E-2</c:v>
                </c:pt>
                <c:pt idx="1057">
                  <c:v>2.0580008125925999E-2</c:v>
                </c:pt>
                <c:pt idx="1058">
                  <c:v>2.0518203325926E-2</c:v>
                </c:pt>
                <c:pt idx="1059">
                  <c:v>2.0637769725926E-2</c:v>
                </c:pt>
                <c:pt idx="1060">
                  <c:v>2.0452317625926E-2</c:v>
                </c:pt>
                <c:pt idx="1061">
                  <c:v>2.0528610425925999E-2</c:v>
                </c:pt>
                <c:pt idx="1062">
                  <c:v>2.0619310025925999E-2</c:v>
                </c:pt>
                <c:pt idx="1063">
                  <c:v>2.0510120925925999E-2</c:v>
                </c:pt>
                <c:pt idx="1064">
                  <c:v>2.0633752625926E-2</c:v>
                </c:pt>
                <c:pt idx="1065">
                  <c:v>2.0709964725926001E-2</c:v>
                </c:pt>
                <c:pt idx="1066">
                  <c:v>2.0629733425926E-2</c:v>
                </c:pt>
                <c:pt idx="1067">
                  <c:v>2.0677078425926001E-2</c:v>
                </c:pt>
                <c:pt idx="1068">
                  <c:v>2.0769711125925999E-2</c:v>
                </c:pt>
                <c:pt idx="1069">
                  <c:v>2.0677078425926001E-2</c:v>
                </c:pt>
                <c:pt idx="1070">
                  <c:v>2.0658622925926001E-2</c:v>
                </c:pt>
                <c:pt idx="1071">
                  <c:v>2.0658622925926001E-2</c:v>
                </c:pt>
                <c:pt idx="1072">
                  <c:v>2.0687511125926001E-2</c:v>
                </c:pt>
                <c:pt idx="1073">
                  <c:v>2.0697946825926E-2</c:v>
                </c:pt>
                <c:pt idx="1074">
                  <c:v>2.0778161125925999E-2</c:v>
                </c:pt>
                <c:pt idx="1075">
                  <c:v>2.0839896225926E-2</c:v>
                </c:pt>
                <c:pt idx="1076">
                  <c:v>2.0835915825926001E-2</c:v>
                </c:pt>
                <c:pt idx="1077">
                  <c:v>2.0745283825926001E-2</c:v>
                </c:pt>
                <c:pt idx="1078">
                  <c:v>2.0774168325926001E-2</c:v>
                </c:pt>
                <c:pt idx="1079">
                  <c:v>2.0831933625925999E-2</c:v>
                </c:pt>
                <c:pt idx="1080">
                  <c:v>2.0726838525926002E-2</c:v>
                </c:pt>
                <c:pt idx="1081">
                  <c:v>2.0864791325925901E-2</c:v>
                </c:pt>
                <c:pt idx="1082">
                  <c:v>2.0831933625925999E-2</c:v>
                </c:pt>
                <c:pt idx="1083">
                  <c:v>2.0737281825926001E-2</c:v>
                </c:pt>
                <c:pt idx="1084">
                  <c:v>2.0751729425925999E-2</c:v>
                </c:pt>
                <c:pt idx="1085">
                  <c:v>2.0813505825926001E-2</c:v>
                </c:pt>
                <c:pt idx="1086">
                  <c:v>2.0871277925926E-2</c:v>
                </c:pt>
                <c:pt idx="1087">
                  <c:v>2.0827949325926E-2</c:v>
                </c:pt>
                <c:pt idx="1088">
                  <c:v>2.0918572125925999E-2</c:v>
                </c:pt>
                <c:pt idx="1089">
                  <c:v>2.0823963125926E-2</c:v>
                </c:pt>
                <c:pt idx="1090">
                  <c:v>2.0976324825925999E-2</c:v>
                </c:pt>
                <c:pt idx="1091">
                  <c:v>2.0990762325926001E-2</c:v>
                </c:pt>
                <c:pt idx="1092">
                  <c:v>2.0990762325926001E-2</c:v>
                </c:pt>
                <c:pt idx="1093">
                  <c:v>2.0933010725925998E-2</c:v>
                </c:pt>
                <c:pt idx="1094">
                  <c:v>2.0957926525925999E-2</c:v>
                </c:pt>
                <c:pt idx="1095">
                  <c:v>2.1142971525926001E-2</c:v>
                </c:pt>
                <c:pt idx="1096">
                  <c:v>2.1066884925926E-2</c:v>
                </c:pt>
                <c:pt idx="1097">
                  <c:v>2.0982849625926E-2</c:v>
                </c:pt>
                <c:pt idx="1098">
                  <c:v>2.1001246725926001E-2</c:v>
                </c:pt>
                <c:pt idx="1099">
                  <c:v>2.1048508825926002E-2</c:v>
                </c:pt>
                <c:pt idx="1100">
                  <c:v>2.1167908825926E-2</c:v>
                </c:pt>
                <c:pt idx="1101">
                  <c:v>2.1139046425926001E-2</c:v>
                </c:pt>
                <c:pt idx="1102">
                  <c:v>2.1139046425926001E-2</c:v>
                </c:pt>
                <c:pt idx="1103">
                  <c:v>2.1215112125926E-2</c:v>
                </c:pt>
                <c:pt idx="1104">
                  <c:v>2.1015686125926001E-2</c:v>
                </c:pt>
                <c:pt idx="1105">
                  <c:v>2.1135119325925999E-2</c:v>
                </c:pt>
                <c:pt idx="1106">
                  <c:v>2.1026175825925999E-2</c:v>
                </c:pt>
                <c:pt idx="1107">
                  <c:v>2.1087878525926002E-2</c:v>
                </c:pt>
                <c:pt idx="1108">
                  <c:v>2.1207286125926001E-2</c:v>
                </c:pt>
                <c:pt idx="1109">
                  <c:v>2.1192853425926E-2</c:v>
                </c:pt>
                <c:pt idx="1110">
                  <c:v>2.1221718525926001E-2</c:v>
                </c:pt>
                <c:pt idx="1111">
                  <c:v>2.1081969425925998E-2</c:v>
                </c:pt>
                <c:pt idx="1112">
                  <c:v>2.1188934825926001E-2</c:v>
                </c:pt>
                <c:pt idx="1113">
                  <c:v>2.1063583225926E-2</c:v>
                </c:pt>
                <c:pt idx="1114">
                  <c:v>2.1034693325926002E-2</c:v>
                </c:pt>
                <c:pt idx="1115">
                  <c:v>2.1106915525926001E-2</c:v>
                </c:pt>
                <c:pt idx="1116">
                  <c:v>2.1203370225925999E-2</c:v>
                </c:pt>
                <c:pt idx="1117">
                  <c:v>2.1351596425926E-2</c:v>
                </c:pt>
                <c:pt idx="1118">
                  <c:v>2.1139733525926001E-2</c:v>
                </c:pt>
                <c:pt idx="1119">
                  <c:v>2.1199452325925999E-2</c:v>
                </c:pt>
                <c:pt idx="1120">
                  <c:v>2.1213890025926E-2</c:v>
                </c:pt>
                <c:pt idx="1121">
                  <c:v>2.1135802225925999E-2</c:v>
                </c:pt>
                <c:pt idx="1122">
                  <c:v>2.1228327425926001E-2</c:v>
                </c:pt>
                <c:pt idx="1123">
                  <c:v>2.1197492625926E-2</c:v>
                </c:pt>
                <c:pt idx="1124">
                  <c:v>2.1366025725926E-2</c:v>
                </c:pt>
                <c:pt idx="1125">
                  <c:v>2.1271637625926001E-2</c:v>
                </c:pt>
                <c:pt idx="1126">
                  <c:v>2.1236895825926E-2</c:v>
                </c:pt>
                <c:pt idx="1127">
                  <c:v>2.1577620925926001E-2</c:v>
                </c:pt>
                <c:pt idx="1128">
                  <c:v>2.1362138725925999E-2</c:v>
                </c:pt>
                <c:pt idx="1129">
                  <c:v>2.1208013525925998E-2</c:v>
                </c:pt>
                <c:pt idx="1130">
                  <c:v>2.1298559125926E-2</c:v>
                </c:pt>
                <c:pt idx="1131">
                  <c:v>2.1312995925926E-2</c:v>
                </c:pt>
                <c:pt idx="1132">
                  <c:v>2.1327432425926E-2</c:v>
                </c:pt>
                <c:pt idx="1133">
                  <c:v>2.1341868625925998E-2</c:v>
                </c:pt>
                <c:pt idx="1134">
                  <c:v>2.1385175325926001E-2</c:v>
                </c:pt>
                <c:pt idx="1135">
                  <c:v>2.1385175325926001E-2</c:v>
                </c:pt>
                <c:pt idx="1136">
                  <c:v>2.1444850625926E-2</c:v>
                </c:pt>
                <c:pt idx="1137">
                  <c:v>2.1459283025926E-2</c:v>
                </c:pt>
                <c:pt idx="1138">
                  <c:v>2.1457347025925999E-2</c:v>
                </c:pt>
                <c:pt idx="1139">
                  <c:v>2.1395726325925998E-2</c:v>
                </c:pt>
                <c:pt idx="1140">
                  <c:v>2.1410163525926E-2</c:v>
                </c:pt>
                <c:pt idx="1141">
                  <c:v>2.1471780425925999E-2</c:v>
                </c:pt>
                <c:pt idx="1142">
                  <c:v>2.1578580525926001E-2</c:v>
                </c:pt>
                <c:pt idx="1143">
                  <c:v>2.1529510825925999E-2</c:v>
                </c:pt>
                <c:pt idx="1144">
                  <c:v>2.1607434225925998E-2</c:v>
                </c:pt>
                <c:pt idx="1145">
                  <c:v>2.1543942625925998E-2</c:v>
                </c:pt>
                <c:pt idx="1146">
                  <c:v>2.1467909525926001E-2</c:v>
                </c:pt>
                <c:pt idx="1147">
                  <c:v>2.1719012825926001E-2</c:v>
                </c:pt>
                <c:pt idx="1148">
                  <c:v>2.1558374225925998E-2</c:v>
                </c:pt>
                <c:pt idx="1149">
                  <c:v>2.1632447425925998E-2</c:v>
                </c:pt>
                <c:pt idx="1150">
                  <c:v>2.1511215725926E-2</c:v>
                </c:pt>
                <c:pt idx="1151">
                  <c:v>2.1616097225926001E-2</c:v>
                </c:pt>
                <c:pt idx="1152">
                  <c:v>2.1733439325926002E-2</c:v>
                </c:pt>
                <c:pt idx="1153">
                  <c:v>2.1675731525926001E-2</c:v>
                </c:pt>
                <c:pt idx="1154">
                  <c:v>2.1597819625925999E-2</c:v>
                </c:pt>
                <c:pt idx="1155">
                  <c:v>2.1702672325926001E-2</c:v>
                </c:pt>
                <c:pt idx="1156">
                  <c:v>2.1733439325926002E-2</c:v>
                </c:pt>
                <c:pt idx="1157">
                  <c:v>2.1733439325926002E-2</c:v>
                </c:pt>
                <c:pt idx="1158">
                  <c:v>2.1641117425926001E-2</c:v>
                </c:pt>
                <c:pt idx="1159">
                  <c:v>2.1593970425926E-2</c:v>
                </c:pt>
                <c:pt idx="1160">
                  <c:v>2.1745955625925999E-2</c:v>
                </c:pt>
                <c:pt idx="1161">
                  <c:v>2.1698843425926002E-2</c:v>
                </c:pt>
                <c:pt idx="1162">
                  <c:v>2.1789236225926E-2</c:v>
                </c:pt>
                <c:pt idx="1163">
                  <c:v>2.1676743525925999E-2</c:v>
                </c:pt>
                <c:pt idx="1164">
                  <c:v>2.1742134625925901E-2</c:v>
                </c:pt>
                <c:pt idx="1165">
                  <c:v>2.1877687025926001E-2</c:v>
                </c:pt>
                <c:pt idx="1166">
                  <c:v>2.1785423025925999E-2</c:v>
                </c:pt>
                <c:pt idx="1167">
                  <c:v>2.1767176225925999E-2</c:v>
                </c:pt>
                <c:pt idx="1168">
                  <c:v>2.1935377325926E-2</c:v>
                </c:pt>
                <c:pt idx="1169">
                  <c:v>2.1890213325926E-2</c:v>
                </c:pt>
                <c:pt idx="1170">
                  <c:v>2.1890213325926E-2</c:v>
                </c:pt>
                <c:pt idx="1171">
                  <c:v>2.1843136625926001E-2</c:v>
                </c:pt>
                <c:pt idx="1172">
                  <c:v>2.1886418525925998E-2</c:v>
                </c:pt>
                <c:pt idx="1173">
                  <c:v>2.1781607925926001E-2</c:v>
                </c:pt>
                <c:pt idx="1174">
                  <c:v>2.1933484525926E-2</c:v>
                </c:pt>
                <c:pt idx="1175">
                  <c:v>2.1777790925926001E-2</c:v>
                </c:pt>
                <c:pt idx="1176">
                  <c:v>2.1839332025926E-2</c:v>
                </c:pt>
                <c:pt idx="1177">
                  <c:v>2.2097755525926001E-2</c:v>
                </c:pt>
                <c:pt idx="1178">
                  <c:v>2.1882621725926001E-2</c:v>
                </c:pt>
                <c:pt idx="1179">
                  <c:v>2.1897051025926002E-2</c:v>
                </c:pt>
                <c:pt idx="1180">
                  <c:v>2.1897051025926002E-2</c:v>
                </c:pt>
                <c:pt idx="1181">
                  <c:v>2.1911480025926001E-2</c:v>
                </c:pt>
                <c:pt idx="1182">
                  <c:v>2.1940337025926002E-2</c:v>
                </c:pt>
                <c:pt idx="1183">
                  <c:v>2.2122836625925998E-2</c:v>
                </c:pt>
                <c:pt idx="1184">
                  <c:v>2.2092121825926E-2</c:v>
                </c:pt>
                <c:pt idx="1185">
                  <c:v>2.2063281525926001E-2</c:v>
                </c:pt>
                <c:pt idx="1186">
                  <c:v>2.2073941025926001E-2</c:v>
                </c:pt>
                <c:pt idx="1187">
                  <c:v>2.2166089025926001E-2</c:v>
                </c:pt>
                <c:pt idx="1188">
                  <c:v>2.2149798725926002E-2</c:v>
                </c:pt>
                <c:pt idx="1189">
                  <c:v>2.2102785925925999E-2</c:v>
                </c:pt>
                <c:pt idx="1190">
                  <c:v>2.2164217225926E-2</c:v>
                </c:pt>
                <c:pt idx="1191">
                  <c:v>2.2207470725926E-2</c:v>
                </c:pt>
                <c:pt idx="1192">
                  <c:v>2.2131629625925998E-2</c:v>
                </c:pt>
                <c:pt idx="1193">
                  <c:v>2.2207470725926E-2</c:v>
                </c:pt>
                <c:pt idx="1194">
                  <c:v>2.2113453125926E-2</c:v>
                </c:pt>
                <c:pt idx="1195">
                  <c:v>2.2127877425926E-2</c:v>
                </c:pt>
                <c:pt idx="1196">
                  <c:v>2.2250721425926E-2</c:v>
                </c:pt>
                <c:pt idx="1197">
                  <c:v>2.2199994325925999E-2</c:v>
                </c:pt>
                <c:pt idx="1198">
                  <c:v>2.2447339325926002E-2</c:v>
                </c:pt>
                <c:pt idx="1199">
                  <c:v>2.2199994325925999E-2</c:v>
                </c:pt>
                <c:pt idx="1200">
                  <c:v>2.2228838925926E-2</c:v>
                </c:pt>
                <c:pt idx="1201">
                  <c:v>2.2275829525926001E-2</c:v>
                </c:pt>
                <c:pt idx="1202">
                  <c:v>2.2380456825926001E-2</c:v>
                </c:pt>
                <c:pt idx="1203">
                  <c:v>2.2366043025926E-2</c:v>
                </c:pt>
                <c:pt idx="1204">
                  <c:v>2.2411133125925999E-2</c:v>
                </c:pt>
                <c:pt idx="1205">
                  <c:v>2.2210678425926E-2</c:v>
                </c:pt>
                <c:pt idx="1206">
                  <c:v>2.2405582825926001E-2</c:v>
                </c:pt>
                <c:pt idx="1207">
                  <c:v>2.2376750925926E-2</c:v>
                </c:pt>
                <c:pt idx="1208">
                  <c:v>2.2405582825926001E-2</c:v>
                </c:pt>
                <c:pt idx="1209">
                  <c:v>2.2510167125926E-2</c:v>
                </c:pt>
                <c:pt idx="1210">
                  <c:v>2.2481344725926E-2</c:v>
                </c:pt>
                <c:pt idx="1211">
                  <c:v>2.2297222225925999E-2</c:v>
                </c:pt>
                <c:pt idx="1212">
                  <c:v>2.2477657125926E-2</c:v>
                </c:pt>
                <c:pt idx="1213">
                  <c:v>2.2816445325925999E-2</c:v>
                </c:pt>
                <c:pt idx="1214">
                  <c:v>2.2459550825925999E-2</c:v>
                </c:pt>
                <c:pt idx="1215">
                  <c:v>2.2553398225925999E-2</c:v>
                </c:pt>
                <c:pt idx="1216">
                  <c:v>2.2445133725925999E-2</c:v>
                </c:pt>
                <c:pt idx="1217">
                  <c:v>2.2502800525926001E-2</c:v>
                </c:pt>
                <c:pt idx="1218">
                  <c:v>2.2473967725926001E-2</c:v>
                </c:pt>
                <c:pt idx="1219">
                  <c:v>2.2564136125926001E-2</c:v>
                </c:pt>
                <c:pt idx="1220">
                  <c:v>2.2564136125926001E-2</c:v>
                </c:pt>
                <c:pt idx="1221">
                  <c:v>2.2488384225926E-2</c:v>
                </c:pt>
                <c:pt idx="1222">
                  <c:v>2.2546047325926001E-2</c:v>
                </c:pt>
                <c:pt idx="1223">
                  <c:v>2.2293497725925999E-2</c:v>
                </c:pt>
                <c:pt idx="1224">
                  <c:v>2.2574877025926001E-2</c:v>
                </c:pt>
                <c:pt idx="1225">
                  <c:v>2.2636193325926E-2</c:v>
                </c:pt>
                <c:pt idx="1226">
                  <c:v>2.2636193325926E-2</c:v>
                </c:pt>
                <c:pt idx="1227">
                  <c:v>2.2693833525926001E-2</c:v>
                </c:pt>
                <c:pt idx="1228">
                  <c:v>2.2679423925926E-2</c:v>
                </c:pt>
                <c:pt idx="1229">
                  <c:v>2.2722651725926E-2</c:v>
                </c:pt>
                <c:pt idx="1230">
                  <c:v>2.2646945725926002E-2</c:v>
                </c:pt>
                <c:pt idx="1231">
                  <c:v>2.2646945725926002E-2</c:v>
                </c:pt>
                <c:pt idx="1232">
                  <c:v>2.2646945725926002E-2</c:v>
                </c:pt>
                <c:pt idx="1233">
                  <c:v>2.3515209725925999E-2</c:v>
                </c:pt>
                <c:pt idx="1234">
                  <c:v>2.2614453925925999E-2</c:v>
                </c:pt>
                <c:pt idx="1235">
                  <c:v>2.2553109225925998E-2</c:v>
                </c:pt>
                <c:pt idx="1236">
                  <c:v>2.2719006725926E-2</c:v>
                </c:pt>
                <c:pt idx="1237">
                  <c:v>2.2751468725926E-2</c:v>
                </c:pt>
                <c:pt idx="1238">
                  <c:v>2.2747828925926E-2</c:v>
                </c:pt>
                <c:pt idx="1239">
                  <c:v>2.2794691925926001E-2</c:v>
                </c:pt>
                <c:pt idx="1240">
                  <c:v>2.2837912225925999E-2</c:v>
                </c:pt>
                <c:pt idx="1241">
                  <c:v>2.2584051425926E-2</c:v>
                </c:pt>
                <c:pt idx="1242">
                  <c:v>2.2744187225925999E-2</c:v>
                </c:pt>
                <c:pt idx="1243">
                  <c:v>2.2819879025925999E-2</c:v>
                </c:pt>
                <c:pt idx="1244">
                  <c:v>2.2866724325925999E-2</c:v>
                </c:pt>
                <c:pt idx="1245">
                  <c:v>2.2819879025925999E-2</c:v>
                </c:pt>
                <c:pt idx="1246">
                  <c:v>2.2819879025925999E-2</c:v>
                </c:pt>
                <c:pt idx="1247">
                  <c:v>2.2711711025926E-2</c:v>
                </c:pt>
                <c:pt idx="1248">
                  <c:v>2.2906328825926001E-2</c:v>
                </c:pt>
                <c:pt idx="1249">
                  <c:v>2.2484695525926E-2</c:v>
                </c:pt>
                <c:pt idx="1250">
                  <c:v>2.2816250325926001E-2</c:v>
                </c:pt>
                <c:pt idx="1251">
                  <c:v>2.2830662025925999E-2</c:v>
                </c:pt>
                <c:pt idx="1252">
                  <c:v>2.2830662025925999E-2</c:v>
                </c:pt>
                <c:pt idx="1253">
                  <c:v>2.2859484525926E-2</c:v>
                </c:pt>
                <c:pt idx="1254">
                  <c:v>2.2974761925925999E-2</c:v>
                </c:pt>
                <c:pt idx="1255">
                  <c:v>2.2949549625926002E-2</c:v>
                </c:pt>
                <c:pt idx="1256">
                  <c:v>2.3039570425926002E-2</c:v>
                </c:pt>
                <c:pt idx="1257">
                  <c:v>2.2841448225926E-2</c:v>
                </c:pt>
                <c:pt idx="1258">
                  <c:v>2.2945944425925999E-2</c:v>
                </c:pt>
                <c:pt idx="1259">
                  <c:v>2.2855861825925999E-2</c:v>
                </c:pt>
                <c:pt idx="1260">
                  <c:v>2.3035982725926E-2</c:v>
                </c:pt>
                <c:pt idx="1261">
                  <c:v>2.2913513525926001E-2</c:v>
                </c:pt>
                <c:pt idx="1262">
                  <c:v>2.2974761925925999E-2</c:v>
                </c:pt>
                <c:pt idx="1263">
                  <c:v>2.2956748925926002E-2</c:v>
                </c:pt>
                <c:pt idx="1264">
                  <c:v>2.3050387125926001E-2</c:v>
                </c:pt>
                <c:pt idx="1265">
                  <c:v>2.3003578225926E-2</c:v>
                </c:pt>
                <c:pt idx="1266">
                  <c:v>2.3108001825926001E-2</c:v>
                </c:pt>
                <c:pt idx="1267">
                  <c:v>2.3017985825925999E-2</c:v>
                </c:pt>
                <c:pt idx="1268">
                  <c:v>2.3046800225925999E-2</c:v>
                </c:pt>
                <c:pt idx="1269">
                  <c:v>2.3108001825926001E-2</c:v>
                </c:pt>
                <c:pt idx="1270">
                  <c:v>2.3136807225925999E-2</c:v>
                </c:pt>
                <c:pt idx="1271">
                  <c:v>2.3075613425926001E-2</c:v>
                </c:pt>
                <c:pt idx="1272">
                  <c:v>2.3090019525926E-2</c:v>
                </c:pt>
                <c:pt idx="1273">
                  <c:v>2.3118830825926001E-2</c:v>
                </c:pt>
                <c:pt idx="1274">
                  <c:v>2.3118830825926001E-2</c:v>
                </c:pt>
                <c:pt idx="1275">
                  <c:v>2.3180013125926002E-2</c:v>
                </c:pt>
                <c:pt idx="1276">
                  <c:v>2.3144070325926001E-2</c:v>
                </c:pt>
                <c:pt idx="1277">
                  <c:v>2.3147640825925998E-2</c:v>
                </c:pt>
                <c:pt idx="1278">
                  <c:v>2.3147640825925998E-2</c:v>
                </c:pt>
                <c:pt idx="1279">
                  <c:v>2.3237616625926001E-2</c:v>
                </c:pt>
                <c:pt idx="1280">
                  <c:v>2.3129662925926001E-2</c:v>
                </c:pt>
                <c:pt idx="1281">
                  <c:v>2.3219660525926E-2</c:v>
                </c:pt>
                <c:pt idx="1282">
                  <c:v>2.3295215125926E-2</c:v>
                </c:pt>
                <c:pt idx="1283">
                  <c:v>2.3374260125926E-2</c:v>
                </c:pt>
                <c:pt idx="1284">
                  <c:v>2.3219660525926E-2</c:v>
                </c:pt>
                <c:pt idx="1285">
                  <c:v>2.3385128825925999E-2</c:v>
                </c:pt>
                <c:pt idx="1286">
                  <c:v>2.3201697125925999E-2</c:v>
                </c:pt>
                <c:pt idx="1287">
                  <c:v>2.3277270725925999E-2</c:v>
                </c:pt>
                <c:pt idx="1288">
                  <c:v>2.3381603625925999E-2</c:v>
                </c:pt>
                <c:pt idx="1289">
                  <c:v>2.3230508725926E-2</c:v>
                </c:pt>
                <c:pt idx="1290">
                  <c:v>2.3244914025925999E-2</c:v>
                </c:pt>
                <c:pt idx="1291">
                  <c:v>2.3320475025926001E-2</c:v>
                </c:pt>
                <c:pt idx="1292">
                  <c:v>2.3288128025925999E-2</c:v>
                </c:pt>
                <c:pt idx="1293">
                  <c:v>2.3457097625926002E-2</c:v>
                </c:pt>
                <c:pt idx="1294">
                  <c:v>2.3302532125926E-2</c:v>
                </c:pt>
                <c:pt idx="1295">
                  <c:v>2.3439189725925999E-2</c:v>
                </c:pt>
                <c:pt idx="1296">
                  <c:v>2.3392476125926001E-2</c:v>
                </c:pt>
                <c:pt idx="1297">
                  <c:v>2.3392476125926001E-2</c:v>
                </c:pt>
                <c:pt idx="1298">
                  <c:v>2.3316935825926002E-2</c:v>
                </c:pt>
                <c:pt idx="1299">
                  <c:v>2.3345742425925999E-2</c:v>
                </c:pt>
                <c:pt idx="1300">
                  <c:v>2.3406875425926E-2</c:v>
                </c:pt>
                <c:pt idx="1301">
                  <c:v>2.3388949925926002E-2</c:v>
                </c:pt>
                <c:pt idx="1302">
                  <c:v>2.3432154625925999E-2</c:v>
                </c:pt>
                <c:pt idx="1303">
                  <c:v>2.3360145225925999E-2</c:v>
                </c:pt>
                <c:pt idx="1304">
                  <c:v>2.3478867225926001E-2</c:v>
                </c:pt>
                <c:pt idx="1305">
                  <c:v>2.3356612025926E-2</c:v>
                </c:pt>
                <c:pt idx="1306">
                  <c:v>2.3507661725925999E-2</c:v>
                </c:pt>
                <c:pt idx="1307">
                  <c:v>2.3568740325925999E-2</c:v>
                </c:pt>
                <c:pt idx="1308">
                  <c:v>2.3522058525925999E-2</c:v>
                </c:pt>
                <c:pt idx="1309">
                  <c:v>2.3475356625926001E-2</c:v>
                </c:pt>
                <c:pt idx="1310">
                  <c:v>2.3414230625926E-2</c:v>
                </c:pt>
                <c:pt idx="1311">
                  <c:v>2.3489756625925999E-2</c:v>
                </c:pt>
                <c:pt idx="1312">
                  <c:v>2.3475356625926001E-2</c:v>
                </c:pt>
                <c:pt idx="1313">
                  <c:v>2.3640702125925998E-2</c:v>
                </c:pt>
                <c:pt idx="1314">
                  <c:v>2.4249786225925999E-2</c:v>
                </c:pt>
                <c:pt idx="1315">
                  <c:v>2.3507661725925999E-2</c:v>
                </c:pt>
                <c:pt idx="1316">
                  <c:v>2.3489756625925999E-2</c:v>
                </c:pt>
                <c:pt idx="1317">
                  <c:v>2.3470087325925999E-2</c:v>
                </c:pt>
                <c:pt idx="1318">
                  <c:v>2.3414230625926E-2</c:v>
                </c:pt>
                <c:pt idx="1319">
                  <c:v>2.3619342925926001E-2</c:v>
                </c:pt>
                <c:pt idx="1320">
                  <c:v>2.3633739825925999E-2</c:v>
                </c:pt>
                <c:pt idx="1321">
                  <c:v>2.3601456725925899E-2</c:v>
                </c:pt>
                <c:pt idx="1322">
                  <c:v>2.3572656125926E-2</c:v>
                </c:pt>
                <c:pt idx="1323">
                  <c:v>2.3755824825926E-2</c:v>
                </c:pt>
                <c:pt idx="1324">
                  <c:v>2.3601456725925899E-2</c:v>
                </c:pt>
                <c:pt idx="1325">
                  <c:v>2.3709188825926E-2</c:v>
                </c:pt>
                <c:pt idx="1326">
                  <c:v>2.3737973525926E-2</c:v>
                </c:pt>
                <c:pt idx="1327">
                  <c:v>2.3965791925925999E-2</c:v>
                </c:pt>
                <c:pt idx="1328">
                  <c:v>2.3752365325925898E-2</c:v>
                </c:pt>
                <c:pt idx="1329">
                  <c:v>2.3827766425926E-2</c:v>
                </c:pt>
                <c:pt idx="1330">
                  <c:v>2.3599711525926E-2</c:v>
                </c:pt>
                <c:pt idx="1331">
                  <c:v>2.3644655325925999E-2</c:v>
                </c:pt>
                <c:pt idx="1332">
                  <c:v>2.3687851125926002E-2</c:v>
                </c:pt>
                <c:pt idx="1333">
                  <c:v>2.3763298225925999E-2</c:v>
                </c:pt>
                <c:pt idx="1334">
                  <c:v>2.3777692125925998E-2</c:v>
                </c:pt>
                <c:pt idx="1335">
                  <c:v>2.3853099625926001E-2</c:v>
                </c:pt>
                <c:pt idx="1336">
                  <c:v>2.3716646725926001E-2</c:v>
                </c:pt>
                <c:pt idx="1337">
                  <c:v>2.3777692125925998E-2</c:v>
                </c:pt>
                <c:pt idx="1338">
                  <c:v>2.3835264325926E-2</c:v>
                </c:pt>
                <c:pt idx="1339">
                  <c:v>2.3758107025926001E-2</c:v>
                </c:pt>
                <c:pt idx="1340">
                  <c:v>2.3910655225925899E-2</c:v>
                </c:pt>
                <c:pt idx="1341">
                  <c:v>2.3878440225926001E-2</c:v>
                </c:pt>
                <c:pt idx="1342">
                  <c:v>2.3835264325926E-2</c:v>
                </c:pt>
                <c:pt idx="1343">
                  <c:v>2.3878440225926001E-2</c:v>
                </c:pt>
                <c:pt idx="1344">
                  <c:v>2.3892831625925998E-2</c:v>
                </c:pt>
                <c:pt idx="1345">
                  <c:v>2.3817421725926002E-2</c:v>
                </c:pt>
                <c:pt idx="1346">
                  <c:v>2.3982592825926002E-2</c:v>
                </c:pt>
                <c:pt idx="1347">
                  <c:v>2.3936003825925999E-2</c:v>
                </c:pt>
                <c:pt idx="1348">
                  <c:v>2.3903788225925999E-2</c:v>
                </c:pt>
                <c:pt idx="1349">
                  <c:v>2.3875000625925999E-2</c:v>
                </c:pt>
                <c:pt idx="1350">
                  <c:v>2.39181815259259E-2</c:v>
                </c:pt>
                <c:pt idx="1351">
                  <c:v>2.3936003825925999E-2</c:v>
                </c:pt>
                <c:pt idx="1352">
                  <c:v>2.4072310125925998E-2</c:v>
                </c:pt>
                <c:pt idx="1353">
                  <c:v>2.3936003825925999E-2</c:v>
                </c:pt>
                <c:pt idx="1354">
                  <c:v>2.3916465025925999E-2</c:v>
                </c:pt>
                <c:pt idx="1355">
                  <c:v>2.4262620725925998E-2</c:v>
                </c:pt>
                <c:pt idx="1356">
                  <c:v>2.4097676925926001E-2</c:v>
                </c:pt>
                <c:pt idx="1357">
                  <c:v>2.4036728025926001E-2</c:v>
                </c:pt>
                <c:pt idx="1358">
                  <c:v>2.3959647025926002E-2</c:v>
                </c:pt>
                <c:pt idx="1359">
                  <c:v>2.3961359625926E-2</c:v>
                </c:pt>
                <c:pt idx="1360">
                  <c:v>2.4112061025926002E-2</c:v>
                </c:pt>
                <c:pt idx="1361">
                  <c:v>2.4262620725925998E-2</c:v>
                </c:pt>
                <c:pt idx="1362">
                  <c:v>2.4094278025926001E-2</c:v>
                </c:pt>
                <c:pt idx="1363">
                  <c:v>2.4047707525925999E-2</c:v>
                </c:pt>
                <c:pt idx="1364">
                  <c:v>2.4047707525925999E-2</c:v>
                </c:pt>
                <c:pt idx="1365">
                  <c:v>2.4194978425926002E-2</c:v>
                </c:pt>
                <c:pt idx="1366">
                  <c:v>2.4028197125926E-2</c:v>
                </c:pt>
                <c:pt idx="1367">
                  <c:v>2.4212741125926002E-2</c:v>
                </c:pt>
                <c:pt idx="1368">
                  <c:v>2.4166208425926001E-2</c:v>
                </c:pt>
                <c:pt idx="1369">
                  <c:v>2.4270265825926E-2</c:v>
                </c:pt>
                <c:pt idx="1370">
                  <c:v>2.4132347225925999E-2</c:v>
                </c:pt>
                <c:pt idx="1371">
                  <c:v>2.4103566925925999E-2</c:v>
                </c:pt>
                <c:pt idx="1372">
                  <c:v>2.4166208425926001E-2</c:v>
                </c:pt>
                <c:pt idx="1373">
                  <c:v>2.4117957225925999E-2</c:v>
                </c:pt>
                <c:pt idx="1374">
                  <c:v>2.4238131125925998E-2</c:v>
                </c:pt>
                <c:pt idx="1375">
                  <c:v>2.4132347225925999E-2</c:v>
                </c:pt>
                <c:pt idx="1376">
                  <c:v>2.4134044325925998E-2</c:v>
                </c:pt>
                <c:pt idx="1377">
                  <c:v>2.4252514725925999E-2</c:v>
                </c:pt>
                <c:pt idx="1378">
                  <c:v>2.4161126225926002E-2</c:v>
                </c:pt>
                <c:pt idx="1379">
                  <c:v>2.4175515325926E-2</c:v>
                </c:pt>
                <c:pt idx="1380">
                  <c:v>2.4313406125926001E-2</c:v>
                </c:pt>
                <c:pt idx="1381">
                  <c:v>2.4281281025925999E-2</c:v>
                </c:pt>
                <c:pt idx="1382">
                  <c:v>2.4353191425925999E-2</c:v>
                </c:pt>
                <c:pt idx="1383">
                  <c:v>2.4295663725925998E-2</c:v>
                </c:pt>
                <c:pt idx="1384">
                  <c:v>2.4399678425926E-2</c:v>
                </c:pt>
                <c:pt idx="1385">
                  <c:v>2.4353191425925999E-2</c:v>
                </c:pt>
                <c:pt idx="1386">
                  <c:v>2.4310046125926001E-2</c:v>
                </c:pt>
                <c:pt idx="1387">
                  <c:v>2.4338809925925999E-2</c:v>
                </c:pt>
                <c:pt idx="1388">
                  <c:v>2.4261843125926E-2</c:v>
                </c:pt>
                <c:pt idx="1389">
                  <c:v>2.4290616525926002E-2</c:v>
                </c:pt>
                <c:pt idx="1390">
                  <c:v>2.4381953325925999E-2</c:v>
                </c:pt>
                <c:pt idx="1391">
                  <c:v>2.4396333925925998E-2</c:v>
                </c:pt>
                <c:pt idx="1392">
                  <c:v>2.4349837425925999E-2</c:v>
                </c:pt>
                <c:pt idx="1393">
                  <c:v>2.4364221125926001E-2</c:v>
                </c:pt>
                <c:pt idx="1394">
                  <c:v>2.4439473625925998E-2</c:v>
                </c:pt>
                <c:pt idx="1395">
                  <c:v>2.4407370525925998E-2</c:v>
                </c:pt>
                <c:pt idx="1396">
                  <c:v>2.4301638425926E-2</c:v>
                </c:pt>
                <c:pt idx="1397">
                  <c:v>2.4529065925925998E-2</c:v>
                </c:pt>
                <c:pt idx="1398">
                  <c:v>2.4500315225925998E-2</c:v>
                </c:pt>
                <c:pt idx="1399">
                  <c:v>2.4421752925926E-2</c:v>
                </c:pt>
                <c:pt idx="1400">
                  <c:v>2.4450517025925999E-2</c:v>
                </c:pt>
                <c:pt idx="1401">
                  <c:v>2.4493660825926002E-2</c:v>
                </c:pt>
                <c:pt idx="1402">
                  <c:v>2.4448848425926002E-2</c:v>
                </c:pt>
                <c:pt idx="1403">
                  <c:v>2.4463231325926E-2</c:v>
                </c:pt>
                <c:pt idx="1404">
                  <c:v>2.4525744725925901E-2</c:v>
                </c:pt>
                <c:pt idx="1405">
                  <c:v>2.4477613825926E-2</c:v>
                </c:pt>
                <c:pt idx="1406">
                  <c:v>2.4676094025926E-2</c:v>
                </c:pt>
                <c:pt idx="1407">
                  <c:v>2.4536801825926002E-2</c:v>
                </c:pt>
                <c:pt idx="1408">
                  <c:v>2.4431124225925999E-2</c:v>
                </c:pt>
                <c:pt idx="1409">
                  <c:v>2.4520759625926002E-2</c:v>
                </c:pt>
                <c:pt idx="1410">
                  <c:v>2.4597628725926E-2</c:v>
                </c:pt>
                <c:pt idx="1411">
                  <c:v>2.4431124225925999E-2</c:v>
                </c:pt>
                <c:pt idx="1412">
                  <c:v>2.4488665425925999E-2</c:v>
                </c:pt>
                <c:pt idx="1413">
                  <c:v>2.4623075425926001E-2</c:v>
                </c:pt>
                <c:pt idx="1414">
                  <c:v>2.4517434125926E-2</c:v>
                </c:pt>
                <c:pt idx="1415">
                  <c:v>2.4579940025925999E-2</c:v>
                </c:pt>
                <c:pt idx="1416">
                  <c:v>2.4563902725925998E-2</c:v>
                </c:pt>
                <c:pt idx="1417">
                  <c:v>2.4594318725926E-2</c:v>
                </c:pt>
                <c:pt idx="1418">
                  <c:v>2.4637453225926E-2</c:v>
                </c:pt>
                <c:pt idx="1419">
                  <c:v>2.4637453225926E-2</c:v>
                </c:pt>
                <c:pt idx="1420">
                  <c:v>2.4621422325925998E-2</c:v>
                </c:pt>
                <c:pt idx="1421">
                  <c:v>2.4651830825926001E-2</c:v>
                </c:pt>
                <c:pt idx="1422">
                  <c:v>2.4651830825926001E-2</c:v>
                </c:pt>
                <c:pt idx="1423">
                  <c:v>2.4635801525926E-2</c:v>
                </c:pt>
                <c:pt idx="1424">
                  <c:v>2.4650180325925999E-2</c:v>
                </c:pt>
                <c:pt idx="1425">
                  <c:v>2.4589350625926001E-2</c:v>
                </c:pt>
                <c:pt idx="1426">
                  <c:v>2.4650180325925999E-2</c:v>
                </c:pt>
                <c:pt idx="1427">
                  <c:v>2.4646878125925999E-2</c:v>
                </c:pt>
                <c:pt idx="1428">
                  <c:v>2.4738089625926E-2</c:v>
                </c:pt>
                <c:pt idx="1429">
                  <c:v>2.4722069925925998E-2</c:v>
                </c:pt>
                <c:pt idx="1430">
                  <c:v>2.4614805925925999E-2</c:v>
                </c:pt>
                <c:pt idx="1431">
                  <c:v>2.4722069925925998E-2</c:v>
                </c:pt>
                <c:pt idx="1432">
                  <c:v>2.4841976825925999E-2</c:v>
                </c:pt>
                <c:pt idx="1433">
                  <c:v>2.4322942925925999E-2</c:v>
                </c:pt>
                <c:pt idx="1434">
                  <c:v>2.4738089625926E-2</c:v>
                </c:pt>
                <c:pt idx="1435">
                  <c:v>2.4750823625926E-2</c:v>
                </c:pt>
                <c:pt idx="1436">
                  <c:v>2.4779576025925999E-2</c:v>
                </c:pt>
                <c:pt idx="1437">
                  <c:v>2.4808327225926002E-2</c:v>
                </c:pt>
                <c:pt idx="1438">
                  <c:v>2.4765199925926001E-2</c:v>
                </c:pt>
                <c:pt idx="1439">
                  <c:v>2.4824337225925999E-2</c:v>
                </c:pt>
                <c:pt idx="1440">
                  <c:v>2.4715489725926E-2</c:v>
                </c:pt>
                <c:pt idx="1441">
                  <c:v>2.4838710825926001E-2</c:v>
                </c:pt>
                <c:pt idx="1442">
                  <c:v>2.4881829525925998E-2</c:v>
                </c:pt>
                <c:pt idx="1443">
                  <c:v>2.4822702325926E-2</c:v>
                </c:pt>
                <c:pt idx="1444">
                  <c:v>2.5049592225925999E-2</c:v>
                </c:pt>
                <c:pt idx="1445">
                  <c:v>2.4865825925926E-2</c:v>
                </c:pt>
                <c:pt idx="1446">
                  <c:v>2.4744253725926001E-2</c:v>
                </c:pt>
                <c:pt idx="1447">
                  <c:v>2.4894573325926001E-2</c:v>
                </c:pt>
                <c:pt idx="1448">
                  <c:v>2.4985669325926E-2</c:v>
                </c:pt>
                <c:pt idx="1449">
                  <c:v>2.4880199725925999E-2</c:v>
                </c:pt>
                <c:pt idx="1450">
                  <c:v>2.4939316825926001E-2</c:v>
                </c:pt>
                <c:pt idx="1451">
                  <c:v>2.4894573325926001E-2</c:v>
                </c:pt>
                <c:pt idx="1452">
                  <c:v>2.4862562525925901E-2</c:v>
                </c:pt>
                <c:pt idx="1453">
                  <c:v>2.4923319625926001E-2</c:v>
                </c:pt>
                <c:pt idx="1454">
                  <c:v>2.4876938925926E-2</c:v>
                </c:pt>
                <c:pt idx="1455">
                  <c:v>2.4996799225926E-2</c:v>
                </c:pt>
                <c:pt idx="1456">
                  <c:v>2.4937692225926001E-2</c:v>
                </c:pt>
                <c:pt idx="1457">
                  <c:v>2.4937692225926001E-2</c:v>
                </c:pt>
                <c:pt idx="1458">
                  <c:v>2.4980808425926E-2</c:v>
                </c:pt>
                <c:pt idx="1459">
                  <c:v>2.4996799225926E-2</c:v>
                </c:pt>
                <c:pt idx="1460">
                  <c:v>2.4991939725926001E-2</c:v>
                </c:pt>
                <c:pt idx="1461">
                  <c:v>2.4995179825926001E-2</c:v>
                </c:pt>
                <c:pt idx="1462">
                  <c:v>2.4977565725926E-2</c:v>
                </c:pt>
                <c:pt idx="1463">
                  <c:v>2.49631913259259E-2</c:v>
                </c:pt>
                <c:pt idx="1464">
                  <c:v>2.5039907825926001E-2</c:v>
                </c:pt>
                <c:pt idx="1465">
                  <c:v>2.5052662425925999E-2</c:v>
                </c:pt>
                <c:pt idx="1466">
                  <c:v>2.4902433725926001E-2</c:v>
                </c:pt>
                <c:pt idx="1467">
                  <c:v>2.5081401925925999E-2</c:v>
                </c:pt>
                <c:pt idx="1468">
                  <c:v>2.5006313425926002E-2</c:v>
                </c:pt>
                <c:pt idx="1469">
                  <c:v>2.4870412225926002E-2</c:v>
                </c:pt>
                <c:pt idx="1470">
                  <c:v>2.5052662425925999E-2</c:v>
                </c:pt>
                <c:pt idx="1471">
                  <c:v>2.5020686825926002E-2</c:v>
                </c:pt>
                <c:pt idx="1472">
                  <c:v>2.5020686825926002E-2</c:v>
                </c:pt>
                <c:pt idx="1473">
                  <c:v>2.5201150125926001E-2</c:v>
                </c:pt>
                <c:pt idx="1474">
                  <c:v>2.5154850325926001E-2</c:v>
                </c:pt>
                <c:pt idx="1475">
                  <c:v>2.5063805125926E-2</c:v>
                </c:pt>
                <c:pt idx="1476">
                  <c:v>2.5201150125926001E-2</c:v>
                </c:pt>
                <c:pt idx="1477">
                  <c:v>2.5181980225926E-2</c:v>
                </c:pt>
                <c:pt idx="1478">
                  <c:v>2.4913555425926E-2</c:v>
                </c:pt>
                <c:pt idx="1479">
                  <c:v>2.5181980225926E-2</c:v>
                </c:pt>
                <c:pt idx="1480">
                  <c:v>2.5078177225926E-2</c:v>
                </c:pt>
                <c:pt idx="1481">
                  <c:v>2.5196347325925999E-2</c:v>
                </c:pt>
                <c:pt idx="1482">
                  <c:v>2.5225080625925999E-2</c:v>
                </c:pt>
                <c:pt idx="1483">
                  <c:v>2.5210714125926001E-2</c:v>
                </c:pt>
                <c:pt idx="1484">
                  <c:v>2.5089325425925998E-2</c:v>
                </c:pt>
                <c:pt idx="1485">
                  <c:v>2.5239446825926E-2</c:v>
                </c:pt>
                <c:pt idx="1486">
                  <c:v>2.5239446825926E-2</c:v>
                </c:pt>
                <c:pt idx="1487">
                  <c:v>2.5225080625925999E-2</c:v>
                </c:pt>
                <c:pt idx="1488">
                  <c:v>2.5164403725926002E-2</c:v>
                </c:pt>
                <c:pt idx="1489">
                  <c:v>2.5255408825926001E-2</c:v>
                </c:pt>
                <c:pt idx="1490">
                  <c:v>2.5118073325925999E-2</c:v>
                </c:pt>
                <c:pt idx="1491">
                  <c:v>2.5253812625925999E-2</c:v>
                </c:pt>
                <c:pt idx="1492">
                  <c:v>2.5250619025925999E-2</c:v>
                </c:pt>
                <c:pt idx="1493">
                  <c:v>2.5268178225925999E-2</c:v>
                </c:pt>
                <c:pt idx="1494">
                  <c:v>2.5268178225925999E-2</c:v>
                </c:pt>
                <c:pt idx="1495">
                  <c:v>2.5204309725926001E-2</c:v>
                </c:pt>
                <c:pt idx="1496">
                  <c:v>2.5221881825925999E-2</c:v>
                </c:pt>
                <c:pt idx="1497">
                  <c:v>2.5341589825925999E-2</c:v>
                </c:pt>
                <c:pt idx="1498">
                  <c:v>2.5172355525926001E-2</c:v>
                </c:pt>
                <c:pt idx="1499">
                  <c:v>2.5325637425926001E-2</c:v>
                </c:pt>
                <c:pt idx="1500">
                  <c:v>2.5293722525925998E-2</c:v>
                </c:pt>
                <c:pt idx="1501">
                  <c:v>2.5354365125925999E-2</c:v>
                </c:pt>
                <c:pt idx="1502">
                  <c:v>2.5368728525926001E-2</c:v>
                </c:pt>
                <c:pt idx="1503">
                  <c:v>2.5322456625925999E-2</c:v>
                </c:pt>
                <c:pt idx="1504">
                  <c:v>2.5368728525926001E-2</c:v>
                </c:pt>
                <c:pt idx="1505">
                  <c:v>2.5391117025925999E-2</c:v>
                </c:pt>
                <c:pt idx="1506">
                  <c:v>2.5397454425925899E-2</c:v>
                </c:pt>
                <c:pt idx="1507">
                  <c:v>2.5488350125925999E-2</c:v>
                </c:pt>
                <c:pt idx="1508">
                  <c:v>2.5351189525926E-2</c:v>
                </c:pt>
                <c:pt idx="1509">
                  <c:v>2.5304904725925999E-2</c:v>
                </c:pt>
                <c:pt idx="1510">
                  <c:v>2.5063645625926001E-2</c:v>
                </c:pt>
                <c:pt idx="1511">
                  <c:v>2.5497985225926001E-2</c:v>
                </c:pt>
                <c:pt idx="1512">
                  <c:v>2.5470840525925999E-2</c:v>
                </c:pt>
                <c:pt idx="1513">
                  <c:v>2.5408651625925999E-2</c:v>
                </c:pt>
                <c:pt idx="1514">
                  <c:v>2.5497985225926001E-2</c:v>
                </c:pt>
                <c:pt idx="1515">
                  <c:v>2.5512345525925999E-2</c:v>
                </c:pt>
                <c:pt idx="1516">
                  <c:v>2.5089183525926002E-2</c:v>
                </c:pt>
                <c:pt idx="1517">
                  <c:v>2.5466108725926001E-2</c:v>
                </c:pt>
                <c:pt idx="1518">
                  <c:v>2.5541065225925998E-2</c:v>
                </c:pt>
                <c:pt idx="1519">
                  <c:v>2.5526705525926001E-2</c:v>
                </c:pt>
                <c:pt idx="1520">
                  <c:v>2.5437380825926E-2</c:v>
                </c:pt>
                <c:pt idx="1521">
                  <c:v>2.5419852025926001E-2</c:v>
                </c:pt>
                <c:pt idx="1522">
                  <c:v>2.5494835425926E-2</c:v>
                </c:pt>
                <c:pt idx="1523">
                  <c:v>2.5555424625925999E-2</c:v>
                </c:pt>
                <c:pt idx="1524">
                  <c:v>2.5448585725925999E-2</c:v>
                </c:pt>
                <c:pt idx="1525">
                  <c:v>2.5598501025926E-2</c:v>
                </c:pt>
                <c:pt idx="1526">
                  <c:v>2.5431055625926E-2</c:v>
                </c:pt>
                <c:pt idx="1527">
                  <c:v>2.5569783725925999E-2</c:v>
                </c:pt>
                <c:pt idx="1528">
                  <c:v>2.5477318225925999E-2</c:v>
                </c:pt>
                <c:pt idx="1529">
                  <c:v>2.5445424925926E-2</c:v>
                </c:pt>
                <c:pt idx="1530">
                  <c:v>2.5384773025926E-2</c:v>
                </c:pt>
                <c:pt idx="1531">
                  <c:v>2.5655931825926001E-2</c:v>
                </c:pt>
                <c:pt idx="1532">
                  <c:v>2.5609729925926E-2</c:v>
                </c:pt>
                <c:pt idx="1533">
                  <c:v>2.5427890525925999E-2</c:v>
                </c:pt>
                <c:pt idx="1534">
                  <c:v>2.5595369225926E-2</c:v>
                </c:pt>
                <c:pt idx="1535">
                  <c:v>2.5563508225925999E-2</c:v>
                </c:pt>
                <c:pt idx="1536">
                  <c:v>2.5652810325926E-2</c:v>
                </c:pt>
                <c:pt idx="1537">
                  <c:v>2.5699001625926001E-2</c:v>
                </c:pt>
                <c:pt idx="1538">
                  <c:v>2.5577872225926002E-2</c:v>
                </c:pt>
                <c:pt idx="1539">
                  <c:v>2.5517266725926E-2</c:v>
                </c:pt>
                <c:pt idx="1540">
                  <c:v>2.5729267025926001E-2</c:v>
                </c:pt>
                <c:pt idx="1541">
                  <c:v>2.5699001625926001E-2</c:v>
                </c:pt>
                <c:pt idx="1542">
                  <c:v>2.5635324825925999E-2</c:v>
                </c:pt>
                <c:pt idx="1543">
                  <c:v>2.5713357625926001E-2</c:v>
                </c:pt>
                <c:pt idx="1544">
                  <c:v>2.5678411025925999E-2</c:v>
                </c:pt>
                <c:pt idx="1545">
                  <c:v>2.5542856825926E-2</c:v>
                </c:pt>
                <c:pt idx="1546">
                  <c:v>2.5738962725926001E-2</c:v>
                </c:pt>
                <c:pt idx="1547">
                  <c:v>2.5660927125925999E-2</c:v>
                </c:pt>
                <c:pt idx="1548">
                  <c:v>2.5707133725926E-2</c:v>
                </c:pt>
                <c:pt idx="1549">
                  <c:v>2.5678411025925999E-2</c:v>
                </c:pt>
                <c:pt idx="1550">
                  <c:v>2.5796391525925999E-2</c:v>
                </c:pt>
                <c:pt idx="1551">
                  <c:v>2.5707133725926E-2</c:v>
                </c:pt>
                <c:pt idx="1552">
                  <c:v>2.5721494525926002E-2</c:v>
                </c:pt>
                <c:pt idx="1553">
                  <c:v>2.5660927125925999E-2</c:v>
                </c:pt>
                <c:pt idx="1554">
                  <c:v>2.5735855025925999E-2</c:v>
                </c:pt>
                <c:pt idx="1555">
                  <c:v>2.5735855025925999E-2</c:v>
                </c:pt>
                <c:pt idx="1556">
                  <c:v>2.5643436125926001E-2</c:v>
                </c:pt>
                <c:pt idx="1557">
                  <c:v>2.5735855025925999E-2</c:v>
                </c:pt>
                <c:pt idx="1558">
                  <c:v>2.5778934825926001E-2</c:v>
                </c:pt>
                <c:pt idx="1559">
                  <c:v>2.5839459825926E-2</c:v>
                </c:pt>
                <c:pt idx="1560">
                  <c:v>2.5582825725926E-2</c:v>
                </c:pt>
                <c:pt idx="1561">
                  <c:v>2.5732745825925999E-2</c:v>
                </c:pt>
                <c:pt idx="1562">
                  <c:v>2.6033690625926E-2</c:v>
                </c:pt>
                <c:pt idx="1563">
                  <c:v>2.5775833225926002E-2</c:v>
                </c:pt>
                <c:pt idx="1564">
                  <c:v>2.5836370225926001E-2</c:v>
                </c:pt>
                <c:pt idx="1565">
                  <c:v>2.5865086025926E-2</c:v>
                </c:pt>
                <c:pt idx="1566">
                  <c:v>2.5761471125926E-2</c:v>
                </c:pt>
                <c:pt idx="1567">
                  <c:v>2.5896879925926E-2</c:v>
                </c:pt>
                <c:pt idx="1568">
                  <c:v>2.5790195125926001E-2</c:v>
                </c:pt>
                <c:pt idx="1569">
                  <c:v>2.6000413025926001E-2</c:v>
                </c:pt>
                <c:pt idx="1570">
                  <c:v>2.5865086025926E-2</c:v>
                </c:pt>
                <c:pt idx="1571">
                  <c:v>2.5818918025926001E-2</c:v>
                </c:pt>
                <c:pt idx="1572">
                  <c:v>2.5804556725925999E-2</c:v>
                </c:pt>
                <c:pt idx="1573">
                  <c:v>2.6059333425926E-2</c:v>
                </c:pt>
                <c:pt idx="1574">
                  <c:v>2.5815822525925999E-2</c:v>
                </c:pt>
                <c:pt idx="1575">
                  <c:v>2.5893800625926E-2</c:v>
                </c:pt>
                <c:pt idx="1576">
                  <c:v>2.5876359925926001E-2</c:v>
                </c:pt>
                <c:pt idx="1577">
                  <c:v>2.5951226125926E-2</c:v>
                </c:pt>
                <c:pt idx="1578">
                  <c:v>2.5965581725926001E-2</c:v>
                </c:pt>
                <c:pt idx="1579">
                  <c:v>2.5951226125926E-2</c:v>
                </c:pt>
                <c:pt idx="1580">
                  <c:v>2.6026057225925998E-2</c:v>
                </c:pt>
                <c:pt idx="1581">
                  <c:v>2.5979937025925999E-2</c:v>
                </c:pt>
                <c:pt idx="1582">
                  <c:v>2.6143894525926002E-2</c:v>
                </c:pt>
                <c:pt idx="1583">
                  <c:v>2.6008646725926E-2</c:v>
                </c:pt>
                <c:pt idx="1584">
                  <c:v>2.5948155425926E-2</c:v>
                </c:pt>
                <c:pt idx="1585">
                  <c:v>2.5962513625926002E-2</c:v>
                </c:pt>
                <c:pt idx="1586">
                  <c:v>2.5962513625926002E-2</c:v>
                </c:pt>
                <c:pt idx="1587">
                  <c:v>2.6097811625926001E-2</c:v>
                </c:pt>
                <c:pt idx="1588">
                  <c:v>2.6069110825926001E-2</c:v>
                </c:pt>
                <c:pt idx="1589">
                  <c:v>2.6023001025926001E-2</c:v>
                </c:pt>
                <c:pt idx="1590">
                  <c:v>2.6097811625926001E-2</c:v>
                </c:pt>
                <c:pt idx="1591">
                  <c:v>2.5976871525925999E-2</c:v>
                </c:pt>
                <c:pt idx="1592">
                  <c:v>2.6051708825926001E-2</c:v>
                </c:pt>
                <c:pt idx="1593">
                  <c:v>2.6123473025925999E-2</c:v>
                </c:pt>
                <c:pt idx="1594">
                  <c:v>2.6094768325925999E-2</c:v>
                </c:pt>
                <c:pt idx="1595">
                  <c:v>2.6034299925925999E-2</c:v>
                </c:pt>
                <c:pt idx="1596">
                  <c:v>2.6019943225926E-2</c:v>
                </c:pt>
                <c:pt idx="1597">
                  <c:v>2.6091723325925999E-2</c:v>
                </c:pt>
                <c:pt idx="1598">
                  <c:v>2.6031243025926E-2</c:v>
                </c:pt>
                <c:pt idx="1599">
                  <c:v>2.6016883825925999E-2</c:v>
                </c:pt>
                <c:pt idx="1600">
                  <c:v>2.6002524325926001E-2</c:v>
                </c:pt>
                <c:pt idx="1601">
                  <c:v>2.6106078425926001E-2</c:v>
                </c:pt>
                <c:pt idx="1602">
                  <c:v>2.6226950125926001E-2</c:v>
                </c:pt>
                <c:pt idx="1603">
                  <c:v>2.6077367925926E-2</c:v>
                </c:pt>
                <c:pt idx="1604">
                  <c:v>2.6077367925926E-2</c:v>
                </c:pt>
                <c:pt idx="1605">
                  <c:v>2.6134787725925999E-2</c:v>
                </c:pt>
                <c:pt idx="1606">
                  <c:v>2.6120433225925999E-2</c:v>
                </c:pt>
                <c:pt idx="1607">
                  <c:v>2.6074318825926E-2</c:v>
                </c:pt>
                <c:pt idx="1608">
                  <c:v>2.6134787725925999E-2</c:v>
                </c:pt>
                <c:pt idx="1609">
                  <c:v>2.6088676825925999E-2</c:v>
                </c:pt>
                <c:pt idx="1610">
                  <c:v>2.6149141825925998E-2</c:v>
                </c:pt>
                <c:pt idx="1611">
                  <c:v>2.6223929925925999E-2</c:v>
                </c:pt>
                <c:pt idx="1612">
                  <c:v>2.6192202525925998E-2</c:v>
                </c:pt>
                <c:pt idx="1613">
                  <c:v>2.6252629125925998E-2</c:v>
                </c:pt>
                <c:pt idx="1614">
                  <c:v>2.6313028525925999E-2</c:v>
                </c:pt>
                <c:pt idx="1615">
                  <c:v>2.6220908125926E-2</c:v>
                </c:pt>
                <c:pt idx="1616">
                  <c:v>2.6056907225926001E-2</c:v>
                </c:pt>
                <c:pt idx="1617">
                  <c:v>2.6235260425925999E-2</c:v>
                </c:pt>
                <c:pt idx="1618">
                  <c:v>2.6263964125926E-2</c:v>
                </c:pt>
                <c:pt idx="1619">
                  <c:v>2.6324371725925999E-2</c:v>
                </c:pt>
                <c:pt idx="1620">
                  <c:v>2.6281327025926001E-2</c:v>
                </c:pt>
                <c:pt idx="1621">
                  <c:v>2.6220908125926E-2</c:v>
                </c:pt>
                <c:pt idx="1622">
                  <c:v>2.6353066525925999E-2</c:v>
                </c:pt>
                <c:pt idx="1623">
                  <c:v>2.6353066525925999E-2</c:v>
                </c:pt>
                <c:pt idx="1624">
                  <c:v>2.6157426725926001E-2</c:v>
                </c:pt>
                <c:pt idx="1625">
                  <c:v>2.6324371725925999E-2</c:v>
                </c:pt>
                <c:pt idx="1626">
                  <c:v>2.6263964125926E-2</c:v>
                </c:pt>
                <c:pt idx="1627">
                  <c:v>2.6292666625926001E-2</c:v>
                </c:pt>
                <c:pt idx="1628">
                  <c:v>2.6470810325925999E-2</c:v>
                </c:pt>
                <c:pt idx="1629">
                  <c:v>2.6516802525926E-2</c:v>
                </c:pt>
                <c:pt idx="1630">
                  <c:v>2.6232239625925999E-2</c:v>
                </c:pt>
                <c:pt idx="1631">
                  <c:v>2.6396106625926001E-2</c:v>
                </c:pt>
                <c:pt idx="1632">
                  <c:v>2.6952700925925999E-2</c:v>
                </c:pt>
                <c:pt idx="1633">
                  <c:v>2.6531141025925999E-2</c:v>
                </c:pt>
                <c:pt idx="1634">
                  <c:v>2.6410452625925999E-2</c:v>
                </c:pt>
                <c:pt idx="1635">
                  <c:v>2.6364417425926E-2</c:v>
                </c:pt>
                <c:pt idx="1636">
                  <c:v>2.6407464225925999E-2</c:v>
                </c:pt>
                <c:pt idx="1637">
                  <c:v>2.6393115625926E-2</c:v>
                </c:pt>
                <c:pt idx="1638">
                  <c:v>2.6378766725926001E-2</c:v>
                </c:pt>
                <c:pt idx="1639">
                  <c:v>2.6378766725926001E-2</c:v>
                </c:pt>
                <c:pt idx="1640">
                  <c:v>2.6332715225926E-2</c:v>
                </c:pt>
                <c:pt idx="1641">
                  <c:v>2.6525210025926001E-2</c:v>
                </c:pt>
                <c:pt idx="1642">
                  <c:v>2.6418825125925999E-2</c:v>
                </c:pt>
                <c:pt idx="1643">
                  <c:v>2.6510866425926E-2</c:v>
                </c:pt>
                <c:pt idx="1644">
                  <c:v>2.6436160525926001E-2</c:v>
                </c:pt>
                <c:pt idx="1645">
                  <c:v>2.6585537325926001E-2</c:v>
                </c:pt>
                <c:pt idx="1646">
                  <c:v>2.6450508225926001E-2</c:v>
                </c:pt>
                <c:pt idx="1647">
                  <c:v>2.6436160525926001E-2</c:v>
                </c:pt>
                <c:pt idx="1648">
                  <c:v>2.6450508225926001E-2</c:v>
                </c:pt>
                <c:pt idx="1649">
                  <c:v>2.6464855625926001E-2</c:v>
                </c:pt>
                <c:pt idx="1650">
                  <c:v>2.6358420425926E-2</c:v>
                </c:pt>
                <c:pt idx="1651">
                  <c:v>2.6372774825925999E-2</c:v>
                </c:pt>
                <c:pt idx="1652">
                  <c:v>2.6507896025926E-2</c:v>
                </c:pt>
                <c:pt idx="1653">
                  <c:v>2.6479202725926E-2</c:v>
                </c:pt>
                <c:pt idx="1654">
                  <c:v>2.6461875925925998E-2</c:v>
                </c:pt>
                <c:pt idx="1655">
                  <c:v>2.6493549525925999E-2</c:v>
                </c:pt>
                <c:pt idx="1656">
                  <c:v>2.6493549525925999E-2</c:v>
                </c:pt>
                <c:pt idx="1657">
                  <c:v>2.6550933525925999E-2</c:v>
                </c:pt>
                <c:pt idx="1658">
                  <c:v>2.6430189225926E-2</c:v>
                </c:pt>
                <c:pt idx="1659">
                  <c:v>2.6430189225926E-2</c:v>
                </c:pt>
                <c:pt idx="1660">
                  <c:v>2.6550933525925999E-2</c:v>
                </c:pt>
                <c:pt idx="1661">
                  <c:v>2.6487598725926001E-2</c:v>
                </c:pt>
                <c:pt idx="1662">
                  <c:v>2.6473246825926E-2</c:v>
                </c:pt>
                <c:pt idx="1663">
                  <c:v>2.6654288525925999E-2</c:v>
                </c:pt>
                <c:pt idx="1664">
                  <c:v>2.6608312625926001E-2</c:v>
                </c:pt>
                <c:pt idx="1665">
                  <c:v>2.6519272725926E-2</c:v>
                </c:pt>
                <c:pt idx="1666">
                  <c:v>2.6651343725926001E-2</c:v>
                </c:pt>
                <c:pt idx="1667">
                  <c:v>2.6608312625926001E-2</c:v>
                </c:pt>
                <c:pt idx="1668">
                  <c:v>2.6608312625926001E-2</c:v>
                </c:pt>
                <c:pt idx="1669">
                  <c:v>2.6576664525926001E-2</c:v>
                </c:pt>
                <c:pt idx="1670">
                  <c:v>2.6725988125926001E-2</c:v>
                </c:pt>
                <c:pt idx="1671">
                  <c:v>2.6591011725926001E-2</c:v>
                </c:pt>
                <c:pt idx="1672">
                  <c:v>2.6258701525926E-2</c:v>
                </c:pt>
                <c:pt idx="1673">
                  <c:v>2.6648397425926E-2</c:v>
                </c:pt>
                <c:pt idx="1674">
                  <c:v>2.5256825025926001E-2</c:v>
                </c:pt>
                <c:pt idx="1675">
                  <c:v>2.6723056125926001E-2</c:v>
                </c:pt>
                <c:pt idx="1676">
                  <c:v>2.6648397425926E-2</c:v>
                </c:pt>
                <c:pt idx="1677">
                  <c:v>2.6740327025925999E-2</c:v>
                </c:pt>
                <c:pt idx="1678">
                  <c:v>2.6662743025926E-2</c:v>
                </c:pt>
                <c:pt idx="1679">
                  <c:v>2.6662743025926E-2</c:v>
                </c:pt>
                <c:pt idx="1680">
                  <c:v>2.6677088425926001E-2</c:v>
                </c:pt>
                <c:pt idx="1681">
                  <c:v>2.6677088425926001E-2</c:v>
                </c:pt>
                <c:pt idx="1682">
                  <c:v>2.6631100925926E-2</c:v>
                </c:pt>
                <c:pt idx="1683">
                  <c:v>2.6677088425926001E-2</c:v>
                </c:pt>
                <c:pt idx="1684">
                  <c:v>2.6705778125926002E-2</c:v>
                </c:pt>
                <c:pt idx="1685">
                  <c:v>2.6691433425926E-2</c:v>
                </c:pt>
                <c:pt idx="1686">
                  <c:v>2.6616752125925999E-2</c:v>
                </c:pt>
                <c:pt idx="1687">
                  <c:v>2.6645449425926001E-2</c:v>
                </c:pt>
                <c:pt idx="1688">
                  <c:v>2.6659797625926001E-2</c:v>
                </c:pt>
                <c:pt idx="1689">
                  <c:v>2.6687022425926001E-2</c:v>
                </c:pt>
                <c:pt idx="1690">
                  <c:v>2.6794760725926001E-2</c:v>
                </c:pt>
                <c:pt idx="1691">
                  <c:v>2.6688493125925999E-2</c:v>
                </c:pt>
                <c:pt idx="1692">
                  <c:v>2.6717187425925999E-2</c:v>
                </c:pt>
                <c:pt idx="1693">
                  <c:v>2.6717187425925999E-2</c:v>
                </c:pt>
                <c:pt idx="1694">
                  <c:v>2.6734466625926E-2</c:v>
                </c:pt>
                <c:pt idx="1695">
                  <c:v>2.6806182625926E-2</c:v>
                </c:pt>
                <c:pt idx="1696">
                  <c:v>2.6820524825925899E-2</c:v>
                </c:pt>
                <c:pt idx="1697">
                  <c:v>2.6760226525925999E-2</c:v>
                </c:pt>
                <c:pt idx="1698">
                  <c:v>2.7271903425925999E-2</c:v>
                </c:pt>
                <c:pt idx="1699">
                  <c:v>2.6745880525926E-2</c:v>
                </c:pt>
                <c:pt idx="1700">
                  <c:v>2.6806182625926E-2</c:v>
                </c:pt>
                <c:pt idx="1701">
                  <c:v>2.6909472225926E-2</c:v>
                </c:pt>
                <c:pt idx="1702">
                  <c:v>2.6820524825925899E-2</c:v>
                </c:pt>
                <c:pt idx="1703">
                  <c:v>2.6909472225926E-2</c:v>
                </c:pt>
                <c:pt idx="1704">
                  <c:v>2.6909472225926E-2</c:v>
                </c:pt>
                <c:pt idx="1705">
                  <c:v>2.6863549825926002E-2</c:v>
                </c:pt>
                <c:pt idx="1706">
                  <c:v>2.6892231625926001E-2</c:v>
                </c:pt>
                <c:pt idx="1707">
                  <c:v>2.6938147025926E-2</c:v>
                </c:pt>
                <c:pt idx="1708">
                  <c:v>2.6803262925926E-2</c:v>
                </c:pt>
                <c:pt idx="1709">
                  <c:v>2.6906572025926001E-2</c:v>
                </c:pt>
                <c:pt idx="1710">
                  <c:v>2.6981156925926002E-2</c:v>
                </c:pt>
                <c:pt idx="1711">
                  <c:v>2.6817607725926E-2</c:v>
                </c:pt>
                <c:pt idx="1712">
                  <c:v>2.6920912125926E-2</c:v>
                </c:pt>
                <c:pt idx="1713">
                  <c:v>2.6981156925926002E-2</c:v>
                </c:pt>
                <c:pt idx="1714">
                  <c:v>2.6906572025926001E-2</c:v>
                </c:pt>
                <c:pt idx="1715">
                  <c:v>2.6860640325926E-2</c:v>
                </c:pt>
                <c:pt idx="1716">
                  <c:v>2.6945249725926001E-2</c:v>
                </c:pt>
                <c:pt idx="1717">
                  <c:v>2.6902218725925998E-2</c:v>
                </c:pt>
                <c:pt idx="1718">
                  <c:v>2.6903670225926001E-2</c:v>
                </c:pt>
                <c:pt idx="1719">
                  <c:v>2.7052833925926001E-2</c:v>
                </c:pt>
                <c:pt idx="1720">
                  <c:v>2.7024164025926001E-2</c:v>
                </c:pt>
                <c:pt idx="1721">
                  <c:v>2.6916562725926001E-2</c:v>
                </c:pt>
                <c:pt idx="1722">
                  <c:v>2.6930906325925999E-2</c:v>
                </c:pt>
                <c:pt idx="1723">
                  <c:v>2.7156023925926E-2</c:v>
                </c:pt>
                <c:pt idx="1724">
                  <c:v>2.6946697325926E-2</c:v>
                </c:pt>
                <c:pt idx="1725">
                  <c:v>2.6959592725926001E-2</c:v>
                </c:pt>
                <c:pt idx="1726">
                  <c:v>2.6975380525926001E-2</c:v>
                </c:pt>
                <c:pt idx="1727">
                  <c:v>2.7049959225925999E-2</c:v>
                </c:pt>
                <c:pt idx="1728">
                  <c:v>2.7004062425926002E-2</c:v>
                </c:pt>
                <c:pt idx="1729">
                  <c:v>2.7035621925925998E-2</c:v>
                </c:pt>
                <c:pt idx="1730">
                  <c:v>2.7078633025925999E-2</c:v>
                </c:pt>
                <c:pt idx="1731">
                  <c:v>2.7078633025925999E-2</c:v>
                </c:pt>
                <c:pt idx="1732">
                  <c:v>2.7078633025925999E-2</c:v>
                </c:pt>
                <c:pt idx="1733">
                  <c:v>2.6989721625926E-2</c:v>
                </c:pt>
                <c:pt idx="1734">
                  <c:v>2.6942353225925999E-2</c:v>
                </c:pt>
                <c:pt idx="1735">
                  <c:v>2.6956698825925999E-2</c:v>
                </c:pt>
                <c:pt idx="1736">
                  <c:v>2.7075762025926001E-2</c:v>
                </c:pt>
                <c:pt idx="1737">
                  <c:v>2.7075762025926001E-2</c:v>
                </c:pt>
                <c:pt idx="1738">
                  <c:v>2.7075762025926001E-2</c:v>
                </c:pt>
                <c:pt idx="1739">
                  <c:v>2.7150312025926E-2</c:v>
                </c:pt>
                <c:pt idx="1740">
                  <c:v>2.7150312025926E-2</c:v>
                </c:pt>
                <c:pt idx="1741">
                  <c:v>2.7104439625926E-2</c:v>
                </c:pt>
                <c:pt idx="1742">
                  <c:v>2.8154196325926001E-2</c:v>
                </c:pt>
                <c:pt idx="1743">
                  <c:v>2.7090101025925999E-2</c:v>
                </c:pt>
                <c:pt idx="1744">
                  <c:v>2.7118778025926001E-2</c:v>
                </c:pt>
                <c:pt idx="1745">
                  <c:v>2.7164646925926E-2</c:v>
                </c:pt>
                <c:pt idx="1746">
                  <c:v>2.7133116125926001E-2</c:v>
                </c:pt>
                <c:pt idx="1747">
                  <c:v>2.7236316725926E-2</c:v>
                </c:pt>
                <c:pt idx="1748">
                  <c:v>2.7133116125926001E-2</c:v>
                </c:pt>
                <c:pt idx="1749">
                  <c:v>2.7131685125926001E-2</c:v>
                </c:pt>
                <c:pt idx="1750">
                  <c:v>2.7190465225926001E-2</c:v>
                </c:pt>
                <c:pt idx="1751">
                  <c:v>2.7356612725925999E-2</c:v>
                </c:pt>
                <c:pt idx="1752">
                  <c:v>2.7160362825926002E-2</c:v>
                </c:pt>
                <c:pt idx="1753">
                  <c:v>2.7204801725926001E-2</c:v>
                </c:pt>
                <c:pt idx="1754">
                  <c:v>2.7189039425926001E-2</c:v>
                </c:pt>
                <c:pt idx="1755">
                  <c:v>2.7054231925926001E-2</c:v>
                </c:pt>
                <c:pt idx="1756">
                  <c:v>2.7233473925926E-2</c:v>
                </c:pt>
                <c:pt idx="1757">
                  <c:v>2.7157504825926E-2</c:v>
                </c:pt>
                <c:pt idx="1758">
                  <c:v>2.7247809525925999E-2</c:v>
                </c:pt>
                <c:pt idx="1759">
                  <c:v>2.7143163525925999E-2</c:v>
                </c:pt>
                <c:pt idx="1760">
                  <c:v>2.7233473925926E-2</c:v>
                </c:pt>
                <c:pt idx="1761">
                  <c:v>2.7247809525925999E-2</c:v>
                </c:pt>
                <c:pt idx="1762">
                  <c:v>2.7203377225926001E-2</c:v>
                </c:pt>
                <c:pt idx="1763">
                  <c:v>2.7307978925925999E-2</c:v>
                </c:pt>
                <c:pt idx="1764">
                  <c:v>2.7350972525925998E-2</c:v>
                </c:pt>
                <c:pt idx="1765">
                  <c:v>2.7336641625926E-2</c:v>
                </c:pt>
                <c:pt idx="1766">
                  <c:v>2.7425430425926E-2</c:v>
                </c:pt>
                <c:pt idx="1767">
                  <c:v>2.7333816625925999E-2</c:v>
                </c:pt>
                <c:pt idx="1768">
                  <c:v>2.7243546125925999E-2</c:v>
                </c:pt>
                <c:pt idx="1769">
                  <c:v>2.7333816625925999E-2</c:v>
                </c:pt>
                <c:pt idx="1770">
                  <c:v>2.7229206625926001E-2</c:v>
                </c:pt>
                <c:pt idx="1771">
                  <c:v>2.7243546125925999E-2</c:v>
                </c:pt>
                <c:pt idx="1772">
                  <c:v>2.7333816625925999E-2</c:v>
                </c:pt>
                <c:pt idx="1773">
                  <c:v>2.7422622325925999E-2</c:v>
                </c:pt>
                <c:pt idx="1774">
                  <c:v>2.7286562625925999E-2</c:v>
                </c:pt>
                <c:pt idx="1775">
                  <c:v>2.7346738325926E-2</c:v>
                </c:pt>
                <c:pt idx="1776">
                  <c:v>2.7362483225926E-2</c:v>
                </c:pt>
                <c:pt idx="1777">
                  <c:v>2.7346738325926E-2</c:v>
                </c:pt>
                <c:pt idx="1778">
                  <c:v>2.7332403525925999E-2</c:v>
                </c:pt>
                <c:pt idx="1779">
                  <c:v>2.7255043625926002E-2</c:v>
                </c:pt>
                <c:pt idx="1780">
                  <c:v>2.7405480825926001E-2</c:v>
                </c:pt>
                <c:pt idx="1781">
                  <c:v>2.7465608525926E-2</c:v>
                </c:pt>
                <c:pt idx="1782">
                  <c:v>2.7329576325925999E-2</c:v>
                </c:pt>
                <c:pt idx="1783">
                  <c:v>2.7375406825925999E-2</c:v>
                </c:pt>
                <c:pt idx="1784">
                  <c:v>2.7419812725926002E-2</c:v>
                </c:pt>
                <c:pt idx="1785">
                  <c:v>2.7405480825926001E-2</c:v>
                </c:pt>
                <c:pt idx="1786">
                  <c:v>2.7448475625925998E-2</c:v>
                </c:pt>
                <c:pt idx="1787">
                  <c:v>2.7491467625926001E-2</c:v>
                </c:pt>
                <c:pt idx="1788">
                  <c:v>2.7358250525926001E-2</c:v>
                </c:pt>
                <c:pt idx="1789">
                  <c:v>2.7461405025925999E-2</c:v>
                </c:pt>
                <c:pt idx="1790">
                  <c:v>2.7386923625925999E-2</c:v>
                </c:pt>
                <c:pt idx="1791">
                  <c:v>2.7266544425926E-2</c:v>
                </c:pt>
                <c:pt idx="1792">
                  <c:v>2.7386923625925999E-2</c:v>
                </c:pt>
                <c:pt idx="1793">
                  <c:v>2.7372587225926E-2</c:v>
                </c:pt>
                <c:pt idx="1794">
                  <c:v>2.7505797725925998E-2</c:v>
                </c:pt>
                <c:pt idx="1795">
                  <c:v>2.7458600825926001E-2</c:v>
                </c:pt>
                <c:pt idx="1796">
                  <c:v>2.7491467625926001E-2</c:v>
                </c:pt>
                <c:pt idx="1797">
                  <c:v>2.7520127525925999E-2</c:v>
                </c:pt>
                <c:pt idx="1798">
                  <c:v>2.7608876025925998E-2</c:v>
                </c:pt>
                <c:pt idx="1799">
                  <c:v>2.7487269525925999E-2</c:v>
                </c:pt>
                <c:pt idx="1800">
                  <c:v>2.7533061725926001E-2</c:v>
                </c:pt>
                <c:pt idx="1801">
                  <c:v>2.7547392225926001E-2</c:v>
                </c:pt>
                <c:pt idx="1802">
                  <c:v>2.7427119925925999E-2</c:v>
                </c:pt>
                <c:pt idx="1803">
                  <c:v>2.7561722325925998E-2</c:v>
                </c:pt>
                <c:pt idx="1804">
                  <c:v>2.7515937025926002E-2</c:v>
                </c:pt>
                <c:pt idx="1805">
                  <c:v>2.7577443425925999E-2</c:v>
                </c:pt>
                <c:pt idx="1806">
                  <c:v>2.7515937025926002E-2</c:v>
                </c:pt>
                <c:pt idx="1807">
                  <c:v>2.7530270325926001E-2</c:v>
                </c:pt>
                <c:pt idx="1808">
                  <c:v>2.7634754525926002E-2</c:v>
                </c:pt>
                <c:pt idx="1809">
                  <c:v>2.7604710825925999E-2</c:v>
                </c:pt>
                <c:pt idx="1810">
                  <c:v>2.7590381625925999E-2</c:v>
                </c:pt>
                <c:pt idx="1811">
                  <c:v>2.7364119225925999E-2</c:v>
                </c:pt>
                <c:pt idx="1812">
                  <c:v>2.7498805325925999E-2</c:v>
                </c:pt>
                <c:pt idx="1813">
                  <c:v>2.7649081525926E-2</c:v>
                </c:pt>
                <c:pt idx="1814">
                  <c:v>2.7619039725926001E-2</c:v>
                </c:pt>
                <c:pt idx="1815">
                  <c:v>2.7513141425926001E-2</c:v>
                </c:pt>
                <c:pt idx="1816">
                  <c:v>2.7587600325925998E-2</c:v>
                </c:pt>
                <c:pt idx="1817">
                  <c:v>2.7421493525925999E-2</c:v>
                </c:pt>
                <c:pt idx="1818">
                  <c:v>2.7539020925926E-2</c:v>
                </c:pt>
                <c:pt idx="1819">
                  <c:v>2.7570483025926001E-2</c:v>
                </c:pt>
                <c:pt idx="1820">
                  <c:v>2.7630594725926001E-2</c:v>
                </c:pt>
                <c:pt idx="1821">
                  <c:v>2.7735037025926002E-2</c:v>
                </c:pt>
                <c:pt idx="1822">
                  <c:v>2.7630594725926001E-2</c:v>
                </c:pt>
                <c:pt idx="1823">
                  <c:v>2.7705006625925999E-2</c:v>
                </c:pt>
                <c:pt idx="1824">
                  <c:v>2.7659256025926001E-2</c:v>
                </c:pt>
                <c:pt idx="1825">
                  <c:v>2.7705006625925999E-2</c:v>
                </c:pt>
                <c:pt idx="1826">
                  <c:v>2.7792334625926E-2</c:v>
                </c:pt>
                <c:pt idx="1827">
                  <c:v>2.7733659725926001E-2</c:v>
                </c:pt>
                <c:pt idx="1828">
                  <c:v>2.7085738125926E-2</c:v>
                </c:pt>
                <c:pt idx="1829">
                  <c:v>2.7644925525926001E-2</c:v>
                </c:pt>
                <c:pt idx="1830">
                  <c:v>2.7835304525925999E-2</c:v>
                </c:pt>
                <c:pt idx="1831">
                  <c:v>2.7790962425926002E-2</c:v>
                </c:pt>
                <c:pt idx="1832">
                  <c:v>2.7790962425926002E-2</c:v>
                </c:pt>
                <c:pt idx="1833">
                  <c:v>2.7833936225926E-2</c:v>
                </c:pt>
                <c:pt idx="1834">
                  <c:v>2.7730904025926002E-2</c:v>
                </c:pt>
                <c:pt idx="1835">
                  <c:v>2.7805287325925999E-2</c:v>
                </c:pt>
                <c:pt idx="1836">
                  <c:v>2.7745232725926001E-2</c:v>
                </c:pt>
                <c:pt idx="1837">
                  <c:v>2.7909637825925999E-2</c:v>
                </c:pt>
                <c:pt idx="1838">
                  <c:v>2.7878271725925999E-2</c:v>
                </c:pt>
                <c:pt idx="1839">
                  <c:v>2.7699483425926E-2</c:v>
                </c:pt>
                <c:pt idx="1840">
                  <c:v>2.7819611925926E-2</c:v>
                </c:pt>
                <c:pt idx="1841">
                  <c:v>2.7848260125925998E-2</c:v>
                </c:pt>
                <c:pt idx="1842">
                  <c:v>2.7848260125925998E-2</c:v>
                </c:pt>
                <c:pt idx="1843">
                  <c:v>2.7668049925925999E-2</c:v>
                </c:pt>
                <c:pt idx="1844">
                  <c:v>2.7696719625926E-2</c:v>
                </c:pt>
                <c:pt idx="1845">
                  <c:v>2.7905553025926001E-2</c:v>
                </c:pt>
                <c:pt idx="1846">
                  <c:v>2.7802544425926001E-2</c:v>
                </c:pt>
                <c:pt idx="1847">
                  <c:v>2.7859851125926E-2</c:v>
                </c:pt>
                <c:pt idx="1848">
                  <c:v>2.7782721425925999E-2</c:v>
                </c:pt>
                <c:pt idx="1849">
                  <c:v>2.7785469925925999E-2</c:v>
                </c:pt>
                <c:pt idx="1850">
                  <c:v>2.7859851125926E-2</c:v>
                </c:pt>
                <c:pt idx="1851">
                  <c:v>2.7902827925926001E-2</c:v>
                </c:pt>
                <c:pt idx="1852">
                  <c:v>2.7782721425925999E-2</c:v>
                </c:pt>
                <c:pt idx="1853">
                  <c:v>2.7935557025926001E-2</c:v>
                </c:pt>
                <c:pt idx="1854">
                  <c:v>2.7917152925926E-2</c:v>
                </c:pt>
                <c:pt idx="1855">
                  <c:v>2.7828459025926001E-2</c:v>
                </c:pt>
                <c:pt idx="1856">
                  <c:v>2.7962840925925998E-2</c:v>
                </c:pt>
                <c:pt idx="1857">
                  <c:v>2.7948519425926001E-2</c:v>
                </c:pt>
                <c:pt idx="1858">
                  <c:v>2.7917152925926E-2</c:v>
                </c:pt>
                <c:pt idx="1859">
                  <c:v>2.8021475725926E-2</c:v>
                </c:pt>
                <c:pt idx="1860">
                  <c:v>2.7871445325926E-2</c:v>
                </c:pt>
                <c:pt idx="1861">
                  <c:v>2.7914428925926001E-2</c:v>
                </c:pt>
                <c:pt idx="1862">
                  <c:v>2.8005803625926001E-2</c:v>
                </c:pt>
                <c:pt idx="1863">
                  <c:v>2.7914428925926001E-2</c:v>
                </c:pt>
                <c:pt idx="1864">
                  <c:v>2.8035794425925999E-2</c:v>
                </c:pt>
                <c:pt idx="1865">
                  <c:v>2.7825718225925999E-2</c:v>
                </c:pt>
                <c:pt idx="1866">
                  <c:v>2.7957409725925999E-2</c:v>
                </c:pt>
                <c:pt idx="1867">
                  <c:v>2.8034443925926002E-2</c:v>
                </c:pt>
                <c:pt idx="1868">
                  <c:v>2.8017419325926E-2</c:v>
                </c:pt>
                <c:pt idx="1869">
                  <c:v>2.8017419325926E-2</c:v>
                </c:pt>
                <c:pt idx="1870">
                  <c:v>2.7957409725925999E-2</c:v>
                </c:pt>
                <c:pt idx="1871">
                  <c:v>2.8003096425926001E-2</c:v>
                </c:pt>
                <c:pt idx="1872">
                  <c:v>2.7957409725925999E-2</c:v>
                </c:pt>
                <c:pt idx="1873">
                  <c:v>2.7928756125926001E-2</c:v>
                </c:pt>
                <c:pt idx="1874">
                  <c:v>2.8060386025926001E-2</c:v>
                </c:pt>
                <c:pt idx="1875">
                  <c:v>2.7971736025926001E-2</c:v>
                </c:pt>
                <c:pt idx="1876">
                  <c:v>2.7940362625925998E-2</c:v>
                </c:pt>
                <c:pt idx="1877">
                  <c:v>2.7954691825926001E-2</c:v>
                </c:pt>
                <c:pt idx="1878">
                  <c:v>2.8043363025925999E-2</c:v>
                </c:pt>
                <c:pt idx="1879">
                  <c:v>2.8029038225925999E-2</c:v>
                </c:pt>
                <c:pt idx="1880">
                  <c:v>2.8089028925926001E-2</c:v>
                </c:pt>
                <c:pt idx="1881">
                  <c:v>2.8131991025925999E-2</c:v>
                </c:pt>
                <c:pt idx="1882">
                  <c:v>2.8148992825925999E-2</c:v>
                </c:pt>
                <c:pt idx="1883">
                  <c:v>2.8117670625925999E-2</c:v>
                </c:pt>
                <c:pt idx="1884">
                  <c:v>2.8206259925926E-2</c:v>
                </c:pt>
                <c:pt idx="1885">
                  <c:v>2.8012005525926E-2</c:v>
                </c:pt>
                <c:pt idx="1886">
                  <c:v>2.8012005525926E-2</c:v>
                </c:pt>
                <c:pt idx="1887">
                  <c:v>2.8057687525925998E-2</c:v>
                </c:pt>
                <c:pt idx="1888">
                  <c:v>2.8012005525926E-2</c:v>
                </c:pt>
                <c:pt idx="1889">
                  <c:v>2.7997677525925999E-2</c:v>
                </c:pt>
                <c:pt idx="1890">
                  <c:v>2.8191943625925999E-2</c:v>
                </c:pt>
                <c:pt idx="1891">
                  <c:v>2.8160630825926E-2</c:v>
                </c:pt>
                <c:pt idx="1892">
                  <c:v>2.7966303925926E-2</c:v>
                </c:pt>
                <c:pt idx="1893">
                  <c:v>2.8054987525926001E-2</c:v>
                </c:pt>
                <c:pt idx="1894">
                  <c:v>2.8054987525926001E-2</c:v>
                </c:pt>
                <c:pt idx="1895">
                  <c:v>2.8322104325925999E-2</c:v>
                </c:pt>
                <c:pt idx="1896">
                  <c:v>2.8263522025926E-2</c:v>
                </c:pt>
                <c:pt idx="1897">
                  <c:v>2.8263522025926E-2</c:v>
                </c:pt>
                <c:pt idx="1898">
                  <c:v>2.8217906925926E-2</c:v>
                </c:pt>
                <c:pt idx="1899">
                  <c:v>2.8217906925926E-2</c:v>
                </c:pt>
                <c:pt idx="1900">
                  <c:v>2.8336416625926002E-2</c:v>
                </c:pt>
                <c:pt idx="1901">
                  <c:v>2.8246543125926001E-2</c:v>
                </c:pt>
                <c:pt idx="1902">
                  <c:v>2.8186593925925998E-2</c:v>
                </c:pt>
                <c:pt idx="1903">
                  <c:v>2.8200915325926001E-2</c:v>
                </c:pt>
                <c:pt idx="1904">
                  <c:v>2.8200915325926001E-2</c:v>
                </c:pt>
                <c:pt idx="1905">
                  <c:v>2.8155268025926002E-2</c:v>
                </c:pt>
                <c:pt idx="1906">
                  <c:v>2.8155268025926002E-2</c:v>
                </c:pt>
                <c:pt idx="1907">
                  <c:v>2.8275178025925999E-2</c:v>
                </c:pt>
                <c:pt idx="1908">
                  <c:v>2.8363719025926E-2</c:v>
                </c:pt>
                <c:pt idx="1909">
                  <c:v>2.8332444225925998E-2</c:v>
                </c:pt>
                <c:pt idx="1910">
                  <c:v>2.8198240825926001E-2</c:v>
                </c:pt>
                <c:pt idx="1911">
                  <c:v>2.8258197925926001E-2</c:v>
                </c:pt>
                <c:pt idx="1912">
                  <c:v>2.8332444225925998E-2</c:v>
                </c:pt>
                <c:pt idx="1913">
                  <c:v>2.8181238425926E-2</c:v>
                </c:pt>
                <c:pt idx="1914">
                  <c:v>2.8389705625926E-2</c:v>
                </c:pt>
                <c:pt idx="1915">
                  <c:v>2.8344112525925998E-2</c:v>
                </c:pt>
                <c:pt idx="1916">
                  <c:v>2.8224217025926E-2</c:v>
                </c:pt>
                <c:pt idx="1917">
                  <c:v>2.8375390725926E-2</c:v>
                </c:pt>
                <c:pt idx="1918">
                  <c:v>2.8255533625926001E-2</c:v>
                </c:pt>
                <c:pt idx="1919">
                  <c:v>2.8329794225925999E-2</c:v>
                </c:pt>
                <c:pt idx="1920">
                  <c:v>2.8226887825926E-2</c:v>
                </c:pt>
                <c:pt idx="1921">
                  <c:v>2.8284178125925999E-2</c:v>
                </c:pt>
                <c:pt idx="1922">
                  <c:v>2.8418334425925999E-2</c:v>
                </c:pt>
                <c:pt idx="1923">
                  <c:v>2.7968402525926001E-2</c:v>
                </c:pt>
                <c:pt idx="1924">
                  <c:v>2.8284178125925999E-2</c:v>
                </c:pt>
                <c:pt idx="1925">
                  <c:v>2.8387065725925999E-2</c:v>
                </c:pt>
                <c:pt idx="1926">
                  <c:v>2.8492521725926E-2</c:v>
                </c:pt>
                <c:pt idx="1927">
                  <c:v>2.8535450425926E-2</c:v>
                </c:pt>
                <c:pt idx="1928">
                  <c:v>2.8475588325926001E-2</c:v>
                </c:pt>
                <c:pt idx="1929">
                  <c:v>2.8281517425925998E-2</c:v>
                </c:pt>
                <c:pt idx="1930">
                  <c:v>2.8372748225926E-2</c:v>
                </c:pt>
                <c:pt idx="1931">
                  <c:v>2.8475588325926001E-2</c:v>
                </c:pt>
                <c:pt idx="1932">
                  <c:v>2.8446962025926E-2</c:v>
                </c:pt>
                <c:pt idx="1933">
                  <c:v>2.8458648125925998E-2</c:v>
                </c:pt>
                <c:pt idx="1934">
                  <c:v>2.7977303625926001E-2</c:v>
                </c:pt>
                <c:pt idx="1935">
                  <c:v>2.8504213525926001E-2</c:v>
                </c:pt>
                <c:pt idx="1936">
                  <c:v>2.8430016125926001E-2</c:v>
                </c:pt>
                <c:pt idx="1937">
                  <c:v>2.8458648125925998E-2</c:v>
                </c:pt>
                <c:pt idx="1938">
                  <c:v>2.8413063325926E-2</c:v>
                </c:pt>
                <c:pt idx="1939">
                  <c:v>2.8547148925926E-2</c:v>
                </c:pt>
                <c:pt idx="1940">
                  <c:v>2.8592684425925999E-2</c:v>
                </c:pt>
                <c:pt idx="1941">
                  <c:v>2.8561460125925999E-2</c:v>
                </c:pt>
                <c:pt idx="1942">
                  <c:v>2.8432648325925999E-2</c:v>
                </c:pt>
                <c:pt idx="1943">
                  <c:v>2.8515908625926002E-2</c:v>
                </c:pt>
                <c:pt idx="1944">
                  <c:v>2.8575771025926001E-2</c:v>
                </c:pt>
                <c:pt idx="1945">
                  <c:v>2.8484655425926E-2</c:v>
                </c:pt>
                <c:pt idx="1946">
                  <c:v>2.8396103725925999E-2</c:v>
                </c:pt>
                <c:pt idx="1947">
                  <c:v>2.8381781525925999E-2</c:v>
                </c:pt>
                <c:pt idx="1948">
                  <c:v>2.8530223025926001E-2</c:v>
                </c:pt>
                <c:pt idx="1949">
                  <c:v>2.8753912325926001E-2</c:v>
                </c:pt>
                <c:pt idx="1950">
                  <c:v>2.8470337625926E-2</c:v>
                </c:pt>
                <c:pt idx="1951">
                  <c:v>2.8377814525925998E-2</c:v>
                </c:pt>
                <c:pt idx="1952">
                  <c:v>2.8467710125925999E-2</c:v>
                </c:pt>
                <c:pt idx="1953">
                  <c:v>2.8573164225926002E-2</c:v>
                </c:pt>
                <c:pt idx="1954">
                  <c:v>2.8675938625926E-2</c:v>
                </c:pt>
                <c:pt idx="1955">
                  <c:v>2.8527607125925999E-2</c:v>
                </c:pt>
                <c:pt idx="1956">
                  <c:v>2.8496350525926001E-2</c:v>
                </c:pt>
                <c:pt idx="1957">
                  <c:v>2.8690247125926001E-2</c:v>
                </c:pt>
                <c:pt idx="1958">
                  <c:v>2.8584871625926E-2</c:v>
                </c:pt>
                <c:pt idx="1959">
                  <c:v>2.8690247125926001E-2</c:v>
                </c:pt>
                <c:pt idx="1960">
                  <c:v>2.8690247125926001E-2</c:v>
                </c:pt>
                <c:pt idx="1961">
                  <c:v>2.8584871625926E-2</c:v>
                </c:pt>
                <c:pt idx="1962">
                  <c:v>2.8928039625926001E-2</c:v>
                </c:pt>
                <c:pt idx="1963">
                  <c:v>2.8659038325925999E-2</c:v>
                </c:pt>
                <c:pt idx="1964">
                  <c:v>2.8496350525926001E-2</c:v>
                </c:pt>
                <c:pt idx="1965">
                  <c:v>2.8584871625926E-2</c:v>
                </c:pt>
                <c:pt idx="1966">
                  <c:v>2.8567946225926E-2</c:v>
                </c:pt>
                <c:pt idx="1967">
                  <c:v>2.8613502025926E-2</c:v>
                </c:pt>
                <c:pt idx="1968">
                  <c:v>2.8656445325926001E-2</c:v>
                </c:pt>
                <c:pt idx="1969">
                  <c:v>2.8553627725926001E-2</c:v>
                </c:pt>
                <c:pt idx="1970">
                  <c:v>2.8776091325926002E-2</c:v>
                </c:pt>
                <c:pt idx="1971">
                  <c:v>2.8730591725926E-2</c:v>
                </c:pt>
                <c:pt idx="1972">
                  <c:v>2.8536692625926001E-2</c:v>
                </c:pt>
                <c:pt idx="1973">
                  <c:v>2.8596582325926E-2</c:v>
                </c:pt>
                <c:pt idx="1974">
                  <c:v>2.8625217225926002E-2</c:v>
                </c:pt>
                <c:pt idx="1975">
                  <c:v>2.8685072725925999E-2</c:v>
                </c:pt>
                <c:pt idx="1976">
                  <c:v>2.8639534225926001E-2</c:v>
                </c:pt>
                <c:pt idx="1977">
                  <c:v>2.87136988259259E-2</c:v>
                </c:pt>
                <c:pt idx="1978">
                  <c:v>2.8579655825926E-2</c:v>
                </c:pt>
                <c:pt idx="1979">
                  <c:v>2.8682483325926E-2</c:v>
                </c:pt>
                <c:pt idx="1980">
                  <c:v>2.8549706625926E-2</c:v>
                </c:pt>
                <c:pt idx="1981">
                  <c:v>2.8742323725926E-2</c:v>
                </c:pt>
                <c:pt idx="1982">
                  <c:v>2.8756635725925999E-2</c:v>
                </c:pt>
                <c:pt idx="1983">
                  <c:v>2.8653850925926001E-2</c:v>
                </c:pt>
                <c:pt idx="1984">
                  <c:v>2.8847619725926001E-2</c:v>
                </c:pt>
                <c:pt idx="1985">
                  <c:v>2.8711114525926E-2</c:v>
                </c:pt>
                <c:pt idx="1986">
                  <c:v>2.8816445625926002E-2</c:v>
                </c:pt>
                <c:pt idx="1987">
                  <c:v>2.8770947425926001E-2</c:v>
                </c:pt>
                <c:pt idx="1988">
                  <c:v>2.8830753525926001E-2</c:v>
                </c:pt>
                <c:pt idx="1989">
                  <c:v>2.8785258725926001E-2</c:v>
                </c:pt>
                <c:pt idx="1990">
                  <c:v>2.8845061125926E-2</c:v>
                </c:pt>
                <c:pt idx="1991">
                  <c:v>2.8754059025925999E-2</c:v>
                </c:pt>
                <c:pt idx="1992">
                  <c:v>2.8842501225926E-2</c:v>
                </c:pt>
                <c:pt idx="1993">
                  <c:v>2.8933443725926E-2</c:v>
                </c:pt>
                <c:pt idx="1994">
                  <c:v>2.8842501225926E-2</c:v>
                </c:pt>
                <c:pt idx="1995">
                  <c:v>2.8902288525925999E-2</c:v>
                </c:pt>
                <c:pt idx="1996">
                  <c:v>2.8842501225926E-2</c:v>
                </c:pt>
                <c:pt idx="1997">
                  <c:v>2.8962049225926E-2</c:v>
                </c:pt>
                <c:pt idx="1998">
                  <c:v>2.8825627125925998E-2</c:v>
                </c:pt>
                <c:pt idx="1999">
                  <c:v>2.8797000825926001E-2</c:v>
                </c:pt>
                <c:pt idx="2000">
                  <c:v>2.8990653525925902E-2</c:v>
                </c:pt>
                <c:pt idx="2001">
                  <c:v>2.8825627125925998E-2</c:v>
                </c:pt>
                <c:pt idx="2002">
                  <c:v>2.8899738725926001E-2</c:v>
                </c:pt>
                <c:pt idx="2003">
                  <c:v>2.8885429825925998E-2</c:v>
                </c:pt>
                <c:pt idx="2004">
                  <c:v>2.8839939825926E-2</c:v>
                </c:pt>
                <c:pt idx="2005">
                  <c:v>2.8825627125925998E-2</c:v>
                </c:pt>
                <c:pt idx="2006">
                  <c:v>2.8914047325926E-2</c:v>
                </c:pt>
                <c:pt idx="2007">
                  <c:v>2.8868564325926001E-2</c:v>
                </c:pt>
                <c:pt idx="2008">
                  <c:v>2.9121866825926001E-2</c:v>
                </c:pt>
                <c:pt idx="2009">
                  <c:v>2.8823061725926E-2</c:v>
                </c:pt>
                <c:pt idx="2010">
                  <c:v>2.8897187525925998E-2</c:v>
                </c:pt>
                <c:pt idx="2011">
                  <c:v>2.8854252225926001E-2</c:v>
                </c:pt>
                <c:pt idx="2012">
                  <c:v>2.8897187525925998E-2</c:v>
                </c:pt>
                <c:pt idx="2013">
                  <c:v>2.9062159025926002E-2</c:v>
                </c:pt>
                <c:pt idx="2014">
                  <c:v>2.8851691925926001E-2</c:v>
                </c:pt>
                <c:pt idx="2015">
                  <c:v>2.8956971425926001E-2</c:v>
                </c:pt>
                <c:pt idx="2016">
                  <c:v>2.8940120125925999E-2</c:v>
                </c:pt>
                <c:pt idx="2017">
                  <c:v>2.9105058625926002E-2</c:v>
                </c:pt>
                <c:pt idx="2018">
                  <c:v>2.8968740225926E-2</c:v>
                </c:pt>
                <c:pt idx="2019">
                  <c:v>2.8983049925925999E-2</c:v>
                </c:pt>
                <c:pt idx="2020">
                  <c:v>2.8908948625925999E-2</c:v>
                </c:pt>
                <c:pt idx="2021">
                  <c:v>2.9028505325926001E-2</c:v>
                </c:pt>
                <c:pt idx="2022">
                  <c:v>2.8205064325926E-2</c:v>
                </c:pt>
                <c:pt idx="2023">
                  <c:v>2.8923262025925999E-2</c:v>
                </c:pt>
                <c:pt idx="2024">
                  <c:v>2.9071421925925999E-2</c:v>
                </c:pt>
                <c:pt idx="2025">
                  <c:v>2.9236229525926E-2</c:v>
                </c:pt>
                <c:pt idx="2026">
                  <c:v>2.9116847625926E-2</c:v>
                </c:pt>
                <c:pt idx="2027">
                  <c:v>2.9159751125925899E-2</c:v>
                </c:pt>
                <c:pt idx="2028">
                  <c:v>2.9057116725926001E-2</c:v>
                </c:pt>
                <c:pt idx="2029">
                  <c:v>2.8950616025925999E-2</c:v>
                </c:pt>
                <c:pt idx="2030">
                  <c:v>2.9085726925925998E-2</c:v>
                </c:pt>
                <c:pt idx="2031">
                  <c:v>2.8966200325925898E-2</c:v>
                </c:pt>
                <c:pt idx="2032">
                  <c:v>2.8980512525926001E-2</c:v>
                </c:pt>
                <c:pt idx="2033">
                  <c:v>2.8980512525926001E-2</c:v>
                </c:pt>
                <c:pt idx="2034">
                  <c:v>2.8980512525926001E-2</c:v>
                </c:pt>
                <c:pt idx="2035">
                  <c:v>2.9293403625926001E-2</c:v>
                </c:pt>
                <c:pt idx="2036">
                  <c:v>2.9068901225926001E-2</c:v>
                </c:pt>
                <c:pt idx="2037">
                  <c:v>2.9128639925926E-2</c:v>
                </c:pt>
                <c:pt idx="2038">
                  <c:v>2.9171550125926E-2</c:v>
                </c:pt>
                <c:pt idx="2039">
                  <c:v>2.9140435525926E-2</c:v>
                </c:pt>
                <c:pt idx="2040">
                  <c:v>2.9111822725925999E-2</c:v>
                </c:pt>
                <c:pt idx="2041">
                  <c:v>2.9111822725925999E-2</c:v>
                </c:pt>
                <c:pt idx="2042">
                  <c:v>2.9080689125925999E-2</c:v>
                </c:pt>
                <c:pt idx="2043">
                  <c:v>2.9111822725925999E-2</c:v>
                </c:pt>
                <c:pt idx="2044">
                  <c:v>2.9259848725926001E-2</c:v>
                </c:pt>
                <c:pt idx="2045">
                  <c:v>2.9154741525925999E-2</c:v>
                </c:pt>
                <c:pt idx="2046">
                  <c:v>2.9066379025926001E-2</c:v>
                </c:pt>
                <c:pt idx="2047">
                  <c:v>2.9379155525926001E-2</c:v>
                </c:pt>
                <c:pt idx="2048">
                  <c:v>2.9200155425926001E-2</c:v>
                </c:pt>
                <c:pt idx="2049">
                  <c:v>2.9200155425926001E-2</c:v>
                </c:pt>
                <c:pt idx="2050">
                  <c:v>2.9050805825926E-2</c:v>
                </c:pt>
                <c:pt idx="2051">
                  <c:v>2.9154741525925999E-2</c:v>
                </c:pt>
                <c:pt idx="2052">
                  <c:v>2.9302743025926E-2</c:v>
                </c:pt>
                <c:pt idx="2053">
                  <c:v>2.9257362325926E-2</c:v>
                </c:pt>
                <c:pt idx="2054">
                  <c:v>2.9300264325926001E-2</c:v>
                </c:pt>
                <c:pt idx="2055">
                  <c:v>2.9297784225926E-2</c:v>
                </c:pt>
                <c:pt idx="2056">
                  <c:v>2.9197657525925999E-2</c:v>
                </c:pt>
                <c:pt idx="2057">
                  <c:v>2.9345634725925999E-2</c:v>
                </c:pt>
                <c:pt idx="2058">
                  <c:v>2.9300264325926001E-2</c:v>
                </c:pt>
                <c:pt idx="2059">
                  <c:v>2.9285963925926001E-2</c:v>
                </c:pt>
                <c:pt idx="2060">
                  <c:v>2.9328864125925901E-2</c:v>
                </c:pt>
                <c:pt idx="2061">
                  <c:v>2.9314564325925999E-2</c:v>
                </c:pt>
                <c:pt idx="2062">
                  <c:v>2.9209465525926001E-2</c:v>
                </c:pt>
                <c:pt idx="2063">
                  <c:v>2.9269178125925999E-2</c:v>
                </c:pt>
                <c:pt idx="2064">
                  <c:v>2.9314564325925999E-2</c:v>
                </c:pt>
                <c:pt idx="2065">
                  <c:v>2.9208216625926001E-2</c:v>
                </c:pt>
                <c:pt idx="2066">
                  <c:v>2.9357462725926001E-2</c:v>
                </c:pt>
                <c:pt idx="2067">
                  <c:v>2.9177095225926E-2</c:v>
                </c:pt>
                <c:pt idx="2068">
                  <c:v>2.9297784225926E-2</c:v>
                </c:pt>
                <c:pt idx="2069">
                  <c:v>2.9238079125925999E-2</c:v>
                </c:pt>
                <c:pt idx="2070">
                  <c:v>2.9476740025925999E-2</c:v>
                </c:pt>
                <c:pt idx="2071">
                  <c:v>2.9236832725926001E-2</c:v>
                </c:pt>
                <c:pt idx="2072">
                  <c:v>2.9280997225926E-2</c:v>
                </c:pt>
                <c:pt idx="2073">
                  <c:v>2.9340691025926E-2</c:v>
                </c:pt>
                <c:pt idx="2074">
                  <c:v>2.9251140325926E-2</c:v>
                </c:pt>
                <c:pt idx="2075">
                  <c:v>2.9369294025926002E-2</c:v>
                </c:pt>
                <c:pt idx="2076">
                  <c:v>2.9326389025925999E-2</c:v>
                </c:pt>
                <c:pt idx="2077">
                  <c:v>2.9251140325926E-2</c:v>
                </c:pt>
                <c:pt idx="2078">
                  <c:v>2.9266691525926002E-2</c:v>
                </c:pt>
                <c:pt idx="2079">
                  <c:v>2.9279754625926E-2</c:v>
                </c:pt>
                <c:pt idx="2080">
                  <c:v>2.9323912625925999E-2</c:v>
                </c:pt>
                <c:pt idx="2081">
                  <c:v>2.9369294025926002E-2</c:v>
                </c:pt>
                <c:pt idx="2082">
                  <c:v>2.9457548025926001E-2</c:v>
                </c:pt>
                <c:pt idx="2083">
                  <c:v>2.9545759225925901E-2</c:v>
                </c:pt>
                <c:pt idx="2084">
                  <c:v>2.9455095725926E-2</c:v>
                </c:pt>
                <c:pt idx="2085">
                  <c:v>2.9366825225925999E-2</c:v>
                </c:pt>
                <c:pt idx="2086">
                  <c:v>2.9352521325926001E-2</c:v>
                </c:pt>
                <c:pt idx="2087">
                  <c:v>2.9443251025926001E-2</c:v>
                </c:pt>
                <c:pt idx="2088">
                  <c:v>2.9379895125925998E-2</c:v>
                </c:pt>
                <c:pt idx="2089">
                  <c:v>2.9500437125926E-2</c:v>
                </c:pt>
                <c:pt idx="2090">
                  <c:v>2.9529028425926002E-2</c:v>
                </c:pt>
                <c:pt idx="2091">
                  <c:v>2.9455095725926E-2</c:v>
                </c:pt>
                <c:pt idx="2092">
                  <c:v>2.9409735025926E-2</c:v>
                </c:pt>
                <c:pt idx="2093">
                  <c:v>2.9469395025926E-2</c:v>
                </c:pt>
                <c:pt idx="2094">
                  <c:v>2.9455095725926E-2</c:v>
                </c:pt>
                <c:pt idx="2095">
                  <c:v>2.9469395025926E-2</c:v>
                </c:pt>
                <c:pt idx="2096">
                  <c:v>2.9424037725926E-2</c:v>
                </c:pt>
                <c:pt idx="2097">
                  <c:v>2.9422807825926E-2</c:v>
                </c:pt>
                <c:pt idx="2098">
                  <c:v>2.9391733725926E-2</c:v>
                </c:pt>
                <c:pt idx="2099">
                  <c:v>2.9466943825926E-2</c:v>
                </c:pt>
                <c:pt idx="2100">
                  <c:v>2.8567756325926001E-2</c:v>
                </c:pt>
                <c:pt idx="2101">
                  <c:v>2.9481245325926001E-2</c:v>
                </c:pt>
                <c:pt idx="2102">
                  <c:v>2.9451414825926E-2</c:v>
                </c:pt>
                <c:pt idx="2103">
                  <c:v>2.9540886525926E-2</c:v>
                </c:pt>
                <c:pt idx="2104">
                  <c:v>2.9540886525926E-2</c:v>
                </c:pt>
                <c:pt idx="2105">
                  <c:v>2.9509847325926E-2</c:v>
                </c:pt>
                <c:pt idx="2106">
                  <c:v>2.9494322925925999E-2</c:v>
                </c:pt>
                <c:pt idx="2107">
                  <c:v>2.9538448025925999E-2</c:v>
                </c:pt>
                <c:pt idx="2108">
                  <c:v>2.9657673725925999E-2</c:v>
                </c:pt>
                <c:pt idx="2109">
                  <c:v>2.9598074125926001E-2</c:v>
                </c:pt>
                <c:pt idx="2110">
                  <c:v>2.9598074125926001E-2</c:v>
                </c:pt>
                <c:pt idx="2111">
                  <c:v>2.9598074125926001E-2</c:v>
                </c:pt>
                <c:pt idx="2112">
                  <c:v>2.9508625025926001E-2</c:v>
                </c:pt>
                <c:pt idx="2113">
                  <c:v>2.9671966125926E-2</c:v>
                </c:pt>
                <c:pt idx="2114">
                  <c:v>2.9657673725925999E-2</c:v>
                </c:pt>
                <c:pt idx="2115">
                  <c:v>2.9508625025926001E-2</c:v>
                </c:pt>
                <c:pt idx="2116">
                  <c:v>2.9655256925926E-2</c:v>
                </c:pt>
                <c:pt idx="2117">
                  <c:v>2.9714841525925999E-2</c:v>
                </c:pt>
                <c:pt idx="2118">
                  <c:v>2.9491874825925999E-2</c:v>
                </c:pt>
                <c:pt idx="2119">
                  <c:v>2.9506179425926E-2</c:v>
                </c:pt>
                <c:pt idx="2120">
                  <c:v>2.9743423625926E-2</c:v>
                </c:pt>
                <c:pt idx="2121">
                  <c:v>2.9669551925926001E-2</c:v>
                </c:pt>
                <c:pt idx="2122">
                  <c:v>2.9996918825925999E-2</c:v>
                </c:pt>
                <c:pt idx="2123">
                  <c:v>2.9534787825926001E-2</c:v>
                </c:pt>
                <c:pt idx="2124">
                  <c:v>2.9594431225926001E-2</c:v>
                </c:pt>
                <c:pt idx="2125">
                  <c:v>2.9743423625926E-2</c:v>
                </c:pt>
                <c:pt idx="2126">
                  <c:v>2.9667136225926E-2</c:v>
                </c:pt>
                <c:pt idx="2127">
                  <c:v>2.9772004425926001E-2</c:v>
                </c:pt>
                <c:pt idx="2128">
                  <c:v>2.9695730225926E-2</c:v>
                </c:pt>
                <c:pt idx="2129">
                  <c:v>2.9667136225926E-2</c:v>
                </c:pt>
                <c:pt idx="2130">
                  <c:v>2.9695730225926E-2</c:v>
                </c:pt>
                <c:pt idx="2131">
                  <c:v>2.9769607925925999E-2</c:v>
                </c:pt>
                <c:pt idx="2132">
                  <c:v>2.9724323025926001E-2</c:v>
                </c:pt>
                <c:pt idx="2133">
                  <c:v>2.9695730225926E-2</c:v>
                </c:pt>
                <c:pt idx="2134">
                  <c:v>2.9960112425926E-2</c:v>
                </c:pt>
                <c:pt idx="2135">
                  <c:v>2.9634907425926001E-2</c:v>
                </c:pt>
                <c:pt idx="2136">
                  <c:v>2.9695730225926E-2</c:v>
                </c:pt>
                <c:pt idx="2137">
                  <c:v>2.9812484425926E-2</c:v>
                </c:pt>
                <c:pt idx="2138">
                  <c:v>2.9620605525925998E-2</c:v>
                </c:pt>
                <c:pt idx="2139">
                  <c:v>2.9738619025925901E-2</c:v>
                </c:pt>
                <c:pt idx="2140">
                  <c:v>2.9798192525925998E-2</c:v>
                </c:pt>
                <c:pt idx="2141">
                  <c:v>2.9694524425925999E-2</c:v>
                </c:pt>
                <c:pt idx="2142">
                  <c:v>2.9752914625926E-2</c:v>
                </c:pt>
                <c:pt idx="2143">
                  <c:v>2.9826776025926E-2</c:v>
                </c:pt>
                <c:pt idx="2144">
                  <c:v>2.9737417025926E-2</c:v>
                </c:pt>
                <c:pt idx="2145">
                  <c:v>2.9767209925925998E-2</c:v>
                </c:pt>
                <c:pt idx="2146">
                  <c:v>2.9795799725926001E-2</c:v>
                </c:pt>
                <c:pt idx="2147">
                  <c:v>2.9780306725925999E-2</c:v>
                </c:pt>
                <c:pt idx="2148">
                  <c:v>2.9824388225926E-2</c:v>
                </c:pt>
                <c:pt idx="2149">
                  <c:v>2.9810094125926001E-2</c:v>
                </c:pt>
                <c:pt idx="2150">
                  <c:v>2.9838682025925999E-2</c:v>
                </c:pt>
                <c:pt idx="2151">
                  <c:v>2.9898229325925899E-2</c:v>
                </c:pt>
                <c:pt idx="2152">
                  <c:v>2.9912519025925999E-2</c:v>
                </c:pt>
                <c:pt idx="2153">
                  <c:v>2.9912519025925999E-2</c:v>
                </c:pt>
                <c:pt idx="2154">
                  <c:v>2.9898229325925899E-2</c:v>
                </c:pt>
                <c:pt idx="2155">
                  <c:v>2.9972036025926001E-2</c:v>
                </c:pt>
                <c:pt idx="2156">
                  <c:v>2.9852975525926001E-2</c:v>
                </c:pt>
                <c:pt idx="2157">
                  <c:v>2.9866078025925901E-2</c:v>
                </c:pt>
                <c:pt idx="2158">
                  <c:v>2.9763610525926E-2</c:v>
                </c:pt>
                <c:pt idx="2159">
                  <c:v>2.9880372225925999E-2</c:v>
                </c:pt>
                <c:pt idx="2160">
                  <c:v>2.9983963125926001E-2</c:v>
                </c:pt>
                <c:pt idx="2161">
                  <c:v>2.9881561525926002E-2</c:v>
                </c:pt>
                <c:pt idx="2162">
                  <c:v>2.99696749259259E-2</c:v>
                </c:pt>
                <c:pt idx="2163">
                  <c:v>2.9910146425926001E-2</c:v>
                </c:pt>
                <c:pt idx="2164">
                  <c:v>2.9894666025926001E-2</c:v>
                </c:pt>
                <c:pt idx="2165">
                  <c:v>3.0026825925925999E-2</c:v>
                </c:pt>
                <c:pt idx="2166">
                  <c:v>2.9923252825925901E-2</c:v>
                </c:pt>
                <c:pt idx="2167">
                  <c:v>2.9910146425926001E-2</c:v>
                </c:pt>
                <c:pt idx="2168">
                  <c:v>2.9923252825925901E-2</c:v>
                </c:pt>
                <c:pt idx="2169">
                  <c:v>2.9951838325925999E-2</c:v>
                </c:pt>
                <c:pt idx="2170">
                  <c:v>3.0041112925926001E-2</c:v>
                </c:pt>
                <c:pt idx="2171">
                  <c:v>2.9981603125926001E-2</c:v>
                </c:pt>
                <c:pt idx="2172">
                  <c:v>2.9995893625926001E-2</c:v>
                </c:pt>
                <c:pt idx="2173">
                  <c:v>3.0055399625925999E-2</c:v>
                </c:pt>
                <c:pt idx="2174">
                  <c:v>3.0202889825926001E-2</c:v>
                </c:pt>
                <c:pt idx="2175">
                  <c:v>3.0041112925926001E-2</c:v>
                </c:pt>
                <c:pt idx="2176">
                  <c:v>2.9980422625926002E-2</c:v>
                </c:pt>
                <c:pt idx="2177">
                  <c:v>3.0129161825925999E-2</c:v>
                </c:pt>
                <c:pt idx="2178">
                  <c:v>3.0010183725925999E-2</c:v>
                </c:pt>
                <c:pt idx="2179">
                  <c:v>3.0129161825925999E-2</c:v>
                </c:pt>
                <c:pt idx="2180">
                  <c:v>2.9994714325926E-2</c:v>
                </c:pt>
                <c:pt idx="2181">
                  <c:v>2.9980422625926002E-2</c:v>
                </c:pt>
                <c:pt idx="2182">
                  <c:v>3.0053052225926E-2</c:v>
                </c:pt>
                <c:pt idx="2183">
                  <c:v>3.0053052225926E-2</c:v>
                </c:pt>
                <c:pt idx="2184">
                  <c:v>3.0243411925926E-2</c:v>
                </c:pt>
                <c:pt idx="2185">
                  <c:v>3.0141113325925999E-2</c:v>
                </c:pt>
                <c:pt idx="2186">
                  <c:v>3.0037587625926E-2</c:v>
                </c:pt>
                <c:pt idx="2187">
                  <c:v>2.9992354925926001E-2</c:v>
                </c:pt>
                <c:pt idx="2188">
                  <c:v>3.0023296825925999E-2</c:v>
                </c:pt>
                <c:pt idx="2189">
                  <c:v>3.0037587625926E-2</c:v>
                </c:pt>
                <c:pt idx="2190">
                  <c:v>3.0198249625925998E-2</c:v>
                </c:pt>
                <c:pt idx="2191">
                  <c:v>3.0081629725925998E-2</c:v>
                </c:pt>
                <c:pt idx="2192">
                  <c:v>3.00661682259259E-2</c:v>
                </c:pt>
                <c:pt idx="2193">
                  <c:v>3.0169682125925999E-2</c:v>
                </c:pt>
                <c:pt idx="2194">
                  <c:v>3.0080458125926E-2</c:v>
                </c:pt>
                <c:pt idx="2195">
                  <c:v>3.0167354925925999E-2</c:v>
                </c:pt>
                <c:pt idx="2196">
                  <c:v>3.0153068225925998E-2</c:v>
                </c:pt>
                <c:pt idx="2197">
                  <c:v>3.0138781125925999E-2</c:v>
                </c:pt>
                <c:pt idx="2198">
                  <c:v>3.0032882525926001E-2</c:v>
                </c:pt>
                <c:pt idx="2199">
                  <c:v>3.0329086625926E-2</c:v>
                </c:pt>
                <c:pt idx="2200">
                  <c:v>3.0151902825925999E-2</c:v>
                </c:pt>
                <c:pt idx="2201">
                  <c:v>3.0194766025925999E-2</c:v>
                </c:pt>
                <c:pt idx="2202">
                  <c:v>3.0195927625925999E-2</c:v>
                </c:pt>
                <c:pt idx="2203">
                  <c:v>3.0167354925925999E-2</c:v>
                </c:pt>
                <c:pt idx="2204">
                  <c:v>3.0195927625925999E-2</c:v>
                </c:pt>
                <c:pt idx="2205">
                  <c:v>3.0166190925926002E-2</c:v>
                </c:pt>
                <c:pt idx="2206">
                  <c:v>3.0135280325925998E-2</c:v>
                </c:pt>
                <c:pt idx="2207">
                  <c:v>3.0300529625926002E-2</c:v>
                </c:pt>
                <c:pt idx="2208">
                  <c:v>3.0180478625925999E-2</c:v>
                </c:pt>
                <c:pt idx="2209">
                  <c:v>3.0180478625925999E-2</c:v>
                </c:pt>
                <c:pt idx="2210">
                  <c:v>3.0253069125925999E-2</c:v>
                </c:pt>
                <c:pt idx="2211">
                  <c:v>3.0223339925926001E-2</c:v>
                </c:pt>
                <c:pt idx="2212">
                  <c:v>3.0194766025925999E-2</c:v>
                </c:pt>
                <c:pt idx="2213">
                  <c:v>3.0163861725926E-2</c:v>
                </c:pt>
                <c:pt idx="2214">
                  <c:v>3.0341069225925998E-2</c:v>
                </c:pt>
                <c:pt idx="2215">
                  <c:v>3.0163861725926E-2</c:v>
                </c:pt>
                <c:pt idx="2216">
                  <c:v>3.0194766025925999E-2</c:v>
                </c:pt>
                <c:pt idx="2217">
                  <c:v>3.0266198525925998E-2</c:v>
                </c:pt>
                <c:pt idx="2218">
                  <c:v>3.0341069225925998E-2</c:v>
                </c:pt>
                <c:pt idx="2219">
                  <c:v>3.0309054425926001E-2</c:v>
                </c:pt>
                <c:pt idx="2220">
                  <c:v>3.0161531325926E-2</c:v>
                </c:pt>
                <c:pt idx="2221">
                  <c:v>3.0295922125926002E-2</c:v>
                </c:pt>
                <c:pt idx="2222">
                  <c:v>3.0249598725925999E-2</c:v>
                </c:pt>
                <c:pt idx="2223">
                  <c:v>3.0147238225926E-2</c:v>
                </c:pt>
                <c:pt idx="2224">
                  <c:v>3.0310205825926001E-2</c:v>
                </c:pt>
                <c:pt idx="2225">
                  <c:v>3.0280484125925999E-2</c:v>
                </c:pt>
                <c:pt idx="2226">
                  <c:v>3.0263887125925999E-2</c:v>
                </c:pt>
                <c:pt idx="2227">
                  <c:v>3.0323339125926E-2</c:v>
                </c:pt>
                <c:pt idx="2228">
                  <c:v>3.0353055125925999E-2</c:v>
                </c:pt>
                <c:pt idx="2229">
                  <c:v>3.0218700525925998E-2</c:v>
                </c:pt>
                <c:pt idx="2230">
                  <c:v>3.0337623425926E-2</c:v>
                </c:pt>
                <c:pt idx="2231">
                  <c:v>3.0395901725925999E-2</c:v>
                </c:pt>
                <c:pt idx="2232">
                  <c:v>3.0366191225926001E-2</c:v>
                </c:pt>
                <c:pt idx="2233">
                  <c:v>3.0263887125925999E-2</c:v>
                </c:pt>
                <c:pt idx="2234">
                  <c:v>3.0410183325925998E-2</c:v>
                </c:pt>
                <c:pt idx="2235">
                  <c:v>3.0278175225926001E-2</c:v>
                </c:pt>
                <c:pt idx="2236">
                  <c:v>3.0321037725925998E-2</c:v>
                </c:pt>
                <c:pt idx="2237">
                  <c:v>3.0438745525926E-2</c:v>
                </c:pt>
                <c:pt idx="2238">
                  <c:v>3.0424464625926E-2</c:v>
                </c:pt>
                <c:pt idx="2239">
                  <c:v>3.0321037725925998E-2</c:v>
                </c:pt>
                <c:pt idx="2240">
                  <c:v>3.0394757825925999E-2</c:v>
                </c:pt>
                <c:pt idx="2241">
                  <c:v>3.0409040725926002E-2</c:v>
                </c:pt>
                <c:pt idx="2242">
                  <c:v>3.0437605425925999E-2</c:v>
                </c:pt>
                <c:pt idx="2243">
                  <c:v>3.0498135425925998E-2</c:v>
                </c:pt>
                <c:pt idx="2244">
                  <c:v>3.0495866325926001E-2</c:v>
                </c:pt>
                <c:pt idx="2245">
                  <c:v>3.0451887425926E-2</c:v>
                </c:pt>
                <c:pt idx="2246">
                  <c:v>3.0421039525926001E-2</c:v>
                </c:pt>
                <c:pt idx="2247">
                  <c:v>3.0466169025925999E-2</c:v>
                </c:pt>
                <c:pt idx="2248">
                  <c:v>3.0437605425925999E-2</c:v>
                </c:pt>
                <c:pt idx="2249">
                  <c:v>3.0437605425925999E-2</c:v>
                </c:pt>
                <c:pt idx="2250">
                  <c:v>3.0481586625926E-2</c:v>
                </c:pt>
                <c:pt idx="2251">
                  <c:v>3.0421039525926001E-2</c:v>
                </c:pt>
                <c:pt idx="2252">
                  <c:v>3.0480450325926001E-2</c:v>
                </c:pt>
                <c:pt idx="2253">
                  <c:v>3.0478176725925999E-2</c:v>
                </c:pt>
                <c:pt idx="2254">
                  <c:v>3.0480450325926001E-2</c:v>
                </c:pt>
                <c:pt idx="2255">
                  <c:v>3.0466169025925999E-2</c:v>
                </c:pt>
                <c:pt idx="2256">
                  <c:v>3.0583792425926001E-2</c:v>
                </c:pt>
                <c:pt idx="2257">
                  <c:v>3.0494731325925999E-2</c:v>
                </c:pt>
                <c:pt idx="2258">
                  <c:v>3.0330722925926E-2</c:v>
                </c:pt>
                <c:pt idx="2259">
                  <c:v>3.0463892925925998E-2</c:v>
                </c:pt>
                <c:pt idx="2260">
                  <c:v>3.0551852325925999E-2</c:v>
                </c:pt>
                <c:pt idx="2261">
                  <c:v>3.0523292425926E-2</c:v>
                </c:pt>
                <c:pt idx="2262">
                  <c:v>3.0495866325926001E-2</c:v>
                </c:pt>
                <c:pt idx="2263">
                  <c:v>3.0506743525926E-2</c:v>
                </c:pt>
                <c:pt idx="2264">
                  <c:v>3.0551852325925999E-2</c:v>
                </c:pt>
                <c:pt idx="2265">
                  <c:v>3.0566131825926001E-2</c:v>
                </c:pt>
                <c:pt idx="2266">
                  <c:v>3.0566131825926001E-2</c:v>
                </c:pt>
                <c:pt idx="2267">
                  <c:v>3.0433041825925999E-2</c:v>
                </c:pt>
                <c:pt idx="2268">
                  <c:v>3.0566131825926001E-2</c:v>
                </c:pt>
                <c:pt idx="2269">
                  <c:v>3.0594689825925898E-2</c:v>
                </c:pt>
                <c:pt idx="2270">
                  <c:v>3.0624370325925999E-2</c:v>
                </c:pt>
                <c:pt idx="2271">
                  <c:v>3.0594689825925898E-2</c:v>
                </c:pt>
                <c:pt idx="2272">
                  <c:v>3.0490187925926001E-2</c:v>
                </c:pt>
                <c:pt idx="2273">
                  <c:v>3.0623246625925998E-2</c:v>
                </c:pt>
                <c:pt idx="2274">
                  <c:v>3.0578155025926E-2</c:v>
                </c:pt>
                <c:pt idx="2275">
                  <c:v>3.0651802325926E-2</c:v>
                </c:pt>
                <c:pt idx="2276">
                  <c:v>3.0608968425926E-2</c:v>
                </c:pt>
                <c:pt idx="2277">
                  <c:v>3.0563873325926E-2</c:v>
                </c:pt>
                <c:pt idx="2278">
                  <c:v>3.0637524625926001E-2</c:v>
                </c:pt>
                <c:pt idx="2279">
                  <c:v>3.0578155025926E-2</c:v>
                </c:pt>
                <c:pt idx="2280">
                  <c:v>3.0695750825925999E-2</c:v>
                </c:pt>
                <c:pt idx="2281">
                  <c:v>3.0623246625925998E-2</c:v>
                </c:pt>
                <c:pt idx="2282">
                  <c:v>3.0695750825925999E-2</c:v>
                </c:pt>
                <c:pt idx="2283">
                  <c:v>3.0652923425926001E-2</c:v>
                </c:pt>
                <c:pt idx="2284">
                  <c:v>3.0575897825925999E-2</c:v>
                </c:pt>
                <c:pt idx="2285">
                  <c:v>3.0680356625926001E-2</c:v>
                </c:pt>
                <c:pt idx="2286">
                  <c:v>3.0635278825926E-2</c:v>
                </c:pt>
                <c:pt idx="2287">
                  <c:v>3.0708909825926001E-2</c:v>
                </c:pt>
                <c:pt idx="2288">
                  <c:v>3.0723185925925999E-2</c:v>
                </c:pt>
                <c:pt idx="2289">
                  <c:v>3.0618748625926E-2</c:v>
                </c:pt>
                <c:pt idx="2290">
                  <c:v>3.0812157325926001E-2</c:v>
                </c:pt>
                <c:pt idx="2291">
                  <c:v>3.0545065425925999E-2</c:v>
                </c:pt>
                <c:pt idx="2292">
                  <c:v>3.0751737325925999E-2</c:v>
                </c:pt>
                <c:pt idx="2293">
                  <c:v>3.0633031625926E-2</c:v>
                </c:pt>
                <c:pt idx="2294">
                  <c:v>3.0706676625926001E-2</c:v>
                </c:pt>
                <c:pt idx="2295">
                  <c:v>3.0840697425926E-2</c:v>
                </c:pt>
                <c:pt idx="2296">
                  <c:v>3.0708909825926001E-2</c:v>
                </c:pt>
                <c:pt idx="2297">
                  <c:v>3.0678118425926E-2</c:v>
                </c:pt>
                <c:pt idx="2298">
                  <c:v>3.0692397625925998E-2</c:v>
                </c:pt>
                <c:pt idx="2299">
                  <c:v>3.0647314325926E-2</c:v>
                </c:pt>
                <c:pt idx="2300">
                  <c:v>3.0780287425925999E-2</c:v>
                </c:pt>
                <c:pt idx="2301">
                  <c:v>3.0647314325926E-2</c:v>
                </c:pt>
                <c:pt idx="2302">
                  <c:v>3.0794562025925998E-2</c:v>
                </c:pt>
                <c:pt idx="2303">
                  <c:v>3.0897774025926E-2</c:v>
                </c:pt>
                <c:pt idx="2304">
                  <c:v>3.0778066825926001E-2</c:v>
                </c:pt>
                <c:pt idx="2305">
                  <c:v>3.0690160525926002E-2</c:v>
                </c:pt>
                <c:pt idx="2306">
                  <c:v>3.0895575425926001E-2</c:v>
                </c:pt>
                <c:pt idx="2307">
                  <c:v>3.0806620725926E-2</c:v>
                </c:pt>
                <c:pt idx="2308">
                  <c:v>3.0763789325926001E-2</c:v>
                </c:pt>
                <c:pt idx="2309">
                  <c:v>3.0792343925925999E-2</c:v>
                </c:pt>
                <c:pt idx="2310">
                  <c:v>3.0673637925925999E-2</c:v>
                </c:pt>
                <c:pt idx="2311">
                  <c:v>3.0780287425925999E-2</c:v>
                </c:pt>
                <c:pt idx="2312">
                  <c:v>3.0718723225925899E-2</c:v>
                </c:pt>
                <c:pt idx="2313">
                  <c:v>3.0687922225926E-2</c:v>
                </c:pt>
                <c:pt idx="2314">
                  <c:v>3.0763789325926001E-2</c:v>
                </c:pt>
                <c:pt idx="2315">
                  <c:v>3.0806620725926E-2</c:v>
                </c:pt>
                <c:pt idx="2316">
                  <c:v>3.0952657225926002E-2</c:v>
                </c:pt>
                <c:pt idx="2317">
                  <c:v>3.0894475725926001E-2</c:v>
                </c:pt>
                <c:pt idx="2318">
                  <c:v>3.0775844825926001E-2</c:v>
                </c:pt>
                <c:pt idx="2319">
                  <c:v>3.0863724925926001E-2</c:v>
                </c:pt>
                <c:pt idx="2320">
                  <c:v>3.0775844825926001E-2</c:v>
                </c:pt>
                <c:pt idx="2321">
                  <c:v>3.0835173425926E-2</c:v>
                </c:pt>
                <c:pt idx="2322">
                  <c:v>3.0804403825925999E-2</c:v>
                </c:pt>
                <c:pt idx="2323">
                  <c:v>3.0849449325925999E-2</c:v>
                </c:pt>
                <c:pt idx="2324">
                  <c:v>3.0966926925926001E-2</c:v>
                </c:pt>
                <c:pt idx="2325">
                  <c:v>3.0878000225925999E-2</c:v>
                </c:pt>
                <c:pt idx="2326">
                  <c:v>3.0937291325926E-2</c:v>
                </c:pt>
                <c:pt idx="2327">
                  <c:v>3.0863724925926001E-2</c:v>
                </c:pt>
                <c:pt idx="2328">
                  <c:v>3.0818682825926001E-2</c:v>
                </c:pt>
                <c:pt idx="2329">
                  <c:v>3.09065499259259E-2</c:v>
                </c:pt>
                <c:pt idx="2330">
                  <c:v>3.0847240025925999E-2</c:v>
                </c:pt>
                <c:pt idx="2331">
                  <c:v>3.1128188825925999E-2</c:v>
                </c:pt>
                <c:pt idx="2332">
                  <c:v>3.0980104125926E-2</c:v>
                </c:pt>
                <c:pt idx="2333">
                  <c:v>3.09065499259259E-2</c:v>
                </c:pt>
                <c:pt idx="2334">
                  <c:v>3.0802185625926001E-2</c:v>
                </c:pt>
                <c:pt idx="2335">
                  <c:v>3.0935098325925999E-2</c:v>
                </c:pt>
                <c:pt idx="2336">
                  <c:v>3.1081073525926001E-2</c:v>
                </c:pt>
                <c:pt idx="2337">
                  <c:v>3.1051452725926E-2</c:v>
                </c:pt>
                <c:pt idx="2338">
                  <c:v>3.1051452725926E-2</c:v>
                </c:pt>
                <c:pt idx="2339">
                  <c:v>3.1052538725926001E-2</c:v>
                </c:pt>
                <c:pt idx="2340">
                  <c:v>3.0904350625925999E-2</c:v>
                </c:pt>
                <c:pt idx="2341">
                  <c:v>3.1037183625926001E-2</c:v>
                </c:pt>
                <c:pt idx="2342">
                  <c:v>3.0932904125925999E-2</c:v>
                </c:pt>
                <c:pt idx="2343">
                  <c:v>3.0918627525926001E-2</c:v>
                </c:pt>
                <c:pt idx="2344">
                  <c:v>3.0932904125925999E-2</c:v>
                </c:pt>
                <c:pt idx="2345">
                  <c:v>3.1138139425926002E-2</c:v>
                </c:pt>
                <c:pt idx="2346">
                  <c:v>3.1065721525926002E-2</c:v>
                </c:pt>
                <c:pt idx="2347">
                  <c:v>3.1006464125925899E-2</c:v>
                </c:pt>
                <c:pt idx="2348">
                  <c:v>3.1081073525926001E-2</c:v>
                </c:pt>
                <c:pt idx="2349">
                  <c:v>3.1006464125925899E-2</c:v>
                </c:pt>
                <c:pt idx="2350">
                  <c:v>3.1006464125925899E-2</c:v>
                </c:pt>
                <c:pt idx="2351">
                  <c:v>3.1094258325926001E-2</c:v>
                </c:pt>
                <c:pt idx="2352">
                  <c:v>3.0887870325925999E-2</c:v>
                </c:pt>
                <c:pt idx="2353">
                  <c:v>3.1020736325926002E-2</c:v>
                </c:pt>
                <c:pt idx="2354">
                  <c:v>3.1374809525926001E-2</c:v>
                </c:pt>
                <c:pt idx="2355">
                  <c:v>3.1218371825925999E-2</c:v>
                </c:pt>
                <c:pt idx="2356">
                  <c:v>3.1077822325925999E-2</c:v>
                </c:pt>
                <c:pt idx="2357">
                  <c:v>3.1180935725926E-2</c:v>
                </c:pt>
                <c:pt idx="2358">
                  <c:v>3.1713777925926001E-2</c:v>
                </c:pt>
                <c:pt idx="2359">
                  <c:v>3.1120633525925999E-2</c:v>
                </c:pt>
                <c:pt idx="2360">
                  <c:v>3.1018557225925999E-2</c:v>
                </c:pt>
                <c:pt idx="2361">
                  <c:v>3.1179861125925998E-2</c:v>
                </c:pt>
                <c:pt idx="2362">
                  <c:v>3.1032831725926E-2</c:v>
                </c:pt>
                <c:pt idx="2363">
                  <c:v>3.1092093025925999E-2</c:v>
                </c:pt>
                <c:pt idx="2364">
                  <c:v>3.1075653225925998E-2</c:v>
                </c:pt>
                <c:pt idx="2365">
                  <c:v>3.1134903325926E-2</c:v>
                </c:pt>
                <c:pt idx="2366">
                  <c:v>3.1106363425926001E-2</c:v>
                </c:pt>
                <c:pt idx="2367">
                  <c:v>3.1104199425925998E-2</c:v>
                </c:pt>
                <c:pt idx="2368">
                  <c:v>3.1177710925926E-2</c:v>
                </c:pt>
                <c:pt idx="2369">
                  <c:v>3.1149172825926E-2</c:v>
                </c:pt>
                <c:pt idx="2370">
                  <c:v>3.1236923525926E-2</c:v>
                </c:pt>
                <c:pt idx="2371">
                  <c:v>3.1163442025926E-2</c:v>
                </c:pt>
                <c:pt idx="2372">
                  <c:v>3.1149172825926E-2</c:v>
                </c:pt>
                <c:pt idx="2373">
                  <c:v>3.1222658425926E-2</c:v>
                </c:pt>
                <c:pt idx="2374">
                  <c:v>3.1149172825926E-2</c:v>
                </c:pt>
                <c:pt idx="2375">
                  <c:v>3.1236923525926E-2</c:v>
                </c:pt>
                <c:pt idx="2376">
                  <c:v>3.1177710925926E-2</c:v>
                </c:pt>
                <c:pt idx="2377">
                  <c:v>3.1191979525925999E-2</c:v>
                </c:pt>
                <c:pt idx="2378">
                  <c:v>3.1252256725925999E-2</c:v>
                </c:pt>
                <c:pt idx="2379">
                  <c:v>3.1265452925926002E-2</c:v>
                </c:pt>
                <c:pt idx="2380">
                  <c:v>3.1236923525926E-2</c:v>
                </c:pt>
                <c:pt idx="2381">
                  <c:v>3.1220515725926001E-2</c:v>
                </c:pt>
                <c:pt idx="2382">
                  <c:v>3.1087758625925999E-2</c:v>
                </c:pt>
                <c:pt idx="2383">
                  <c:v>3.1251188425926002E-2</c:v>
                </c:pt>
                <c:pt idx="2384">
                  <c:v>3.1249050825926002E-2</c:v>
                </c:pt>
                <c:pt idx="2385">
                  <c:v>3.1189830625926E-2</c:v>
                </c:pt>
                <c:pt idx="2386">
                  <c:v>3.1293981125925997E-2</c:v>
                </c:pt>
                <c:pt idx="2387">
                  <c:v>3.1249050825926002E-2</c:v>
                </c:pt>
                <c:pt idx="2388">
                  <c:v>3.1234783425926001E-2</c:v>
                </c:pt>
                <c:pt idx="2389">
                  <c:v>3.1306117225926001E-2</c:v>
                </c:pt>
                <c:pt idx="2390">
                  <c:v>3.1130584025926E-2</c:v>
                </c:pt>
                <c:pt idx="2391">
                  <c:v>3.1204101425926001E-2</c:v>
                </c:pt>
                <c:pt idx="2392">
                  <c:v>3.1365296325926002E-2</c:v>
                </c:pt>
                <c:pt idx="2393">
                  <c:v>3.1425501825926003E-2</c:v>
                </c:pt>
                <c:pt idx="2394">
                  <c:v>3.1394876025926E-2</c:v>
                </c:pt>
                <c:pt idx="2395">
                  <c:v>3.1379558425925998E-2</c:v>
                </c:pt>
                <c:pt idx="2396">
                  <c:v>3.1277584625926003E-2</c:v>
                </c:pt>
                <c:pt idx="2397">
                  <c:v>3.1454015725926002E-2</c:v>
                </c:pt>
                <c:pt idx="2398">
                  <c:v>3.1423396225925999E-2</c:v>
                </c:pt>
                <c:pt idx="2399">
                  <c:v>3.1246911925926001E-2</c:v>
                </c:pt>
                <c:pt idx="2400">
                  <c:v>3.1246911925926001E-2</c:v>
                </c:pt>
                <c:pt idx="2401">
                  <c:v>3.1246911925926001E-2</c:v>
                </c:pt>
                <c:pt idx="2402">
                  <c:v>3.1348913825926E-2</c:v>
                </c:pt>
                <c:pt idx="2403">
                  <c:v>3.1216226725926E-2</c:v>
                </c:pt>
                <c:pt idx="2404">
                  <c:v>3.1334648625925998E-2</c:v>
                </c:pt>
                <c:pt idx="2405">
                  <c:v>3.1318256725926003E-2</c:v>
                </c:pt>
                <c:pt idx="2406">
                  <c:v>3.1318256725926003E-2</c:v>
                </c:pt>
                <c:pt idx="2407">
                  <c:v>3.1391707725925998E-2</c:v>
                </c:pt>
                <c:pt idx="2408">
                  <c:v>3.1548595225925999E-2</c:v>
                </c:pt>
                <c:pt idx="2409">
                  <c:v>3.0665466425926002E-2</c:v>
                </c:pt>
                <c:pt idx="2410">
                  <c:v>3.1303988425926001E-2</c:v>
                </c:pt>
                <c:pt idx="2411">
                  <c:v>3.1363178825926E-2</c:v>
                </c:pt>
                <c:pt idx="2412">
                  <c:v>3.1346792625925997E-2</c:v>
                </c:pt>
                <c:pt idx="2413">
                  <c:v>3.1405971725925998E-2</c:v>
                </c:pt>
                <c:pt idx="2414">
                  <c:v>3.1391707725925998E-2</c:v>
                </c:pt>
                <c:pt idx="2415">
                  <c:v>3.1493644425925997E-2</c:v>
                </c:pt>
                <c:pt idx="2416">
                  <c:v>3.1316129225925998E-2</c:v>
                </c:pt>
                <c:pt idx="2417">
                  <c:v>3.1508949525925999E-2</c:v>
                </c:pt>
                <c:pt idx="2418">
                  <c:v>3.1420235425926001E-2</c:v>
                </c:pt>
                <c:pt idx="2419">
                  <c:v>3.1330399725926002E-2</c:v>
                </c:pt>
                <c:pt idx="2420">
                  <c:v>3.1536421625926001E-2</c:v>
                </c:pt>
                <c:pt idx="2421">
                  <c:v>3.1448762025926003E-2</c:v>
                </c:pt>
                <c:pt idx="2422">
                  <c:v>3.1448762025926003E-2</c:v>
                </c:pt>
                <c:pt idx="2423">
                  <c:v>3.1403860525926003E-2</c:v>
                </c:pt>
                <c:pt idx="2424">
                  <c:v>3.1448762025926003E-2</c:v>
                </c:pt>
                <c:pt idx="2425">
                  <c:v>3.13895940259259E-2</c:v>
                </c:pt>
                <c:pt idx="2426">
                  <c:v>3.1403860525926003E-2</c:v>
                </c:pt>
                <c:pt idx="2427">
                  <c:v>3.1536421625926001E-2</c:v>
                </c:pt>
                <c:pt idx="2428">
                  <c:v>3.1536421625926001E-2</c:v>
                </c:pt>
                <c:pt idx="2429">
                  <c:v>3.1387479025926E-2</c:v>
                </c:pt>
                <c:pt idx="2430">
                  <c:v>3.1477287325926001E-2</c:v>
                </c:pt>
                <c:pt idx="2431">
                  <c:v>3.1460923625926E-2</c:v>
                </c:pt>
                <c:pt idx="2432">
                  <c:v>3.1520072925925999E-2</c:v>
                </c:pt>
                <c:pt idx="2433">
                  <c:v>3.1446658325925997E-2</c:v>
                </c:pt>
                <c:pt idx="2434">
                  <c:v>3.1548595225925999E-2</c:v>
                </c:pt>
                <c:pt idx="2435">
                  <c:v>3.1503717725926E-2</c:v>
                </c:pt>
                <c:pt idx="2436">
                  <c:v>3.1577116225926002E-2</c:v>
                </c:pt>
                <c:pt idx="2437">
                  <c:v>3.1621967825926002E-2</c:v>
                </c:pt>
                <c:pt idx="2438">
                  <c:v>3.1517981825926002E-2</c:v>
                </c:pt>
                <c:pt idx="2439">
                  <c:v>3.1562855825926002E-2</c:v>
                </c:pt>
                <c:pt idx="2440">
                  <c:v>3.1458821125925997E-2</c:v>
                </c:pt>
                <c:pt idx="2441">
                  <c:v>3.1577116225926002E-2</c:v>
                </c:pt>
                <c:pt idx="2442">
                  <c:v>3.1473088625926002E-2</c:v>
                </c:pt>
                <c:pt idx="2443">
                  <c:v>3.1517981825926002E-2</c:v>
                </c:pt>
                <c:pt idx="2444">
                  <c:v>3.1577116225926002E-2</c:v>
                </c:pt>
                <c:pt idx="2445">
                  <c:v>3.1487355925925997E-2</c:v>
                </c:pt>
                <c:pt idx="2446">
                  <c:v>3.1680023225925898E-2</c:v>
                </c:pt>
                <c:pt idx="2447">
                  <c:v>3.1619895525925999E-2</c:v>
                </c:pt>
                <c:pt idx="2448">
                  <c:v>3.1693248025925998E-2</c:v>
                </c:pt>
                <c:pt idx="2449">
                  <c:v>3.1546509025925998E-2</c:v>
                </c:pt>
                <c:pt idx="2450">
                  <c:v>3.1648413525925997E-2</c:v>
                </c:pt>
                <c:pt idx="2451">
                  <c:v>3.1619895525925999E-2</c:v>
                </c:pt>
                <c:pt idx="2452">
                  <c:v>3.1678992525926E-2</c:v>
                </c:pt>
                <c:pt idx="2453">
                  <c:v>3.1662672025926E-2</c:v>
                </c:pt>
                <c:pt idx="2454">
                  <c:v>3.1707503125925997E-2</c:v>
                </c:pt>
                <c:pt idx="2455">
                  <c:v>3.1648413525925997E-2</c:v>
                </c:pt>
                <c:pt idx="2456">
                  <c:v>3.1693248025925998E-2</c:v>
                </c:pt>
                <c:pt idx="2457">
                  <c:v>3.1648413525925997E-2</c:v>
                </c:pt>
                <c:pt idx="2458">
                  <c:v>3.1750266625925998E-2</c:v>
                </c:pt>
                <c:pt idx="2459">
                  <c:v>3.1544421725926003E-2</c:v>
                </c:pt>
                <c:pt idx="2460">
                  <c:v>3.1617821925926E-2</c:v>
                </c:pt>
                <c:pt idx="2461">
                  <c:v>3.1707503125925997E-2</c:v>
                </c:pt>
                <c:pt idx="2462">
                  <c:v>3.1660606025925998E-2</c:v>
                </c:pt>
                <c:pt idx="2463">
                  <c:v>3.1660606025925998E-2</c:v>
                </c:pt>
                <c:pt idx="2464">
                  <c:v>3.1632083625925997E-2</c:v>
                </c:pt>
                <c:pt idx="2465">
                  <c:v>3.1615747125925998E-2</c:v>
                </c:pt>
                <c:pt idx="2466">
                  <c:v>3.1703387325926001E-2</c:v>
                </c:pt>
                <c:pt idx="2467">
                  <c:v>3.1719703125926001E-2</c:v>
                </c:pt>
                <c:pt idx="2468">
                  <c:v>3.1689127225925998E-2</c:v>
                </c:pt>
                <c:pt idx="2469">
                  <c:v>3.1821533125925998E-2</c:v>
                </c:pt>
                <c:pt idx="2470">
                  <c:v>3.1556601325925998E-2</c:v>
                </c:pt>
                <c:pt idx="2471">
                  <c:v>3.1790985225926001E-2</c:v>
                </c:pt>
                <c:pt idx="2472">
                  <c:v>3.1748216925925998E-2</c:v>
                </c:pt>
                <c:pt idx="2473">
                  <c:v>3.1731906625926003E-2</c:v>
                </c:pt>
                <c:pt idx="2474">
                  <c:v>3.1630011325926001E-2</c:v>
                </c:pt>
                <c:pt idx="2475">
                  <c:v>3.1644275125925998E-2</c:v>
                </c:pt>
                <c:pt idx="2476">
                  <c:v>3.1703387325926001E-2</c:v>
                </c:pt>
                <c:pt idx="2477">
                  <c:v>3.1731906625926003E-2</c:v>
                </c:pt>
                <c:pt idx="2478">
                  <c:v>3.1701327525925999E-2</c:v>
                </c:pt>
                <c:pt idx="2479">
                  <c:v>3.1746165925926002E-2</c:v>
                </c:pt>
                <c:pt idx="2480">
                  <c:v>3.1864289425926E-2</c:v>
                </c:pt>
                <c:pt idx="2481">
                  <c:v>3.1805240725925998E-2</c:v>
                </c:pt>
                <c:pt idx="2482">
                  <c:v>3.1568784325925997E-2</c:v>
                </c:pt>
                <c:pt idx="2483">
                  <c:v>3.1746165925926002E-2</c:v>
                </c:pt>
                <c:pt idx="2484">
                  <c:v>3.1876513625926001E-2</c:v>
                </c:pt>
                <c:pt idx="2485">
                  <c:v>3.1878540825925998E-2</c:v>
                </c:pt>
                <c:pt idx="2486">
                  <c:v>3.1788941725926001E-2</c:v>
                </c:pt>
                <c:pt idx="2487">
                  <c:v>3.2002779925925998E-2</c:v>
                </c:pt>
                <c:pt idx="2488">
                  <c:v>3.1803199725925997E-2</c:v>
                </c:pt>
                <c:pt idx="2489">
                  <c:v>3.1788941725926001E-2</c:v>
                </c:pt>
                <c:pt idx="2490">
                  <c:v>3.1774683425926001E-2</c:v>
                </c:pt>
                <c:pt idx="2491">
                  <c:v>3.1862259625926002E-2</c:v>
                </c:pt>
                <c:pt idx="2492">
                  <c:v>3.1744113625926003E-2</c:v>
                </c:pt>
                <c:pt idx="2493">
                  <c:v>3.1803199725925997E-2</c:v>
                </c:pt>
                <c:pt idx="2494">
                  <c:v>3.1876513625926001E-2</c:v>
                </c:pt>
                <c:pt idx="2495">
                  <c:v>3.1876513625926001E-2</c:v>
                </c:pt>
                <c:pt idx="2496">
                  <c:v>3.1845971925926003E-2</c:v>
                </c:pt>
                <c:pt idx="2497">
                  <c:v>3.1845971925926003E-2</c:v>
                </c:pt>
                <c:pt idx="2498">
                  <c:v>3.1786897025925999E-2</c:v>
                </c:pt>
                <c:pt idx="2499">
                  <c:v>3.1947779025926E-2</c:v>
                </c:pt>
                <c:pt idx="2500">
                  <c:v>3.1860228725925997E-2</c:v>
                </c:pt>
                <c:pt idx="2501">
                  <c:v>3.1815417725925998E-2</c:v>
                </c:pt>
                <c:pt idx="2502">
                  <c:v>3.1858196525926002E-2</c:v>
                </c:pt>
                <c:pt idx="2503">
                  <c:v>3.1829677625925999E-2</c:v>
                </c:pt>
                <c:pt idx="2504">
                  <c:v>3.1902997325925997E-2</c:v>
                </c:pt>
                <c:pt idx="2505">
                  <c:v>3.1962031125926001E-2</c:v>
                </c:pt>
                <c:pt idx="2506">
                  <c:v>3.1919273725925998E-2</c:v>
                </c:pt>
                <c:pt idx="2507">
                  <c:v>3.1860228725925997E-2</c:v>
                </c:pt>
                <c:pt idx="2508">
                  <c:v>3.1888741425926001E-2</c:v>
                </c:pt>
                <c:pt idx="2509">
                  <c:v>3.1919273725925998E-2</c:v>
                </c:pt>
                <c:pt idx="2510">
                  <c:v>3.1976283025925999E-2</c:v>
                </c:pt>
                <c:pt idx="2511">
                  <c:v>3.1858196525926002E-2</c:v>
                </c:pt>
                <c:pt idx="2512">
                  <c:v>3.1990534525925998E-2</c:v>
                </c:pt>
                <c:pt idx="2513">
                  <c:v>3.2049534825925999E-2</c:v>
                </c:pt>
                <c:pt idx="2514">
                  <c:v>3.1931508125926003E-2</c:v>
                </c:pt>
                <c:pt idx="2515">
                  <c:v>3.1990534525925998E-2</c:v>
                </c:pt>
                <c:pt idx="2516">
                  <c:v>3.1988526125926002E-2</c:v>
                </c:pt>
                <c:pt idx="2517">
                  <c:v>3.1831714825925998E-2</c:v>
                </c:pt>
                <c:pt idx="2518">
                  <c:v>3.1960017725926E-2</c:v>
                </c:pt>
                <c:pt idx="2519">
                  <c:v>3.1960017725926E-2</c:v>
                </c:pt>
                <c:pt idx="2520">
                  <c:v>3.2106523125925997E-2</c:v>
                </c:pt>
                <c:pt idx="2521">
                  <c:v>3.1915230725926003E-2</c:v>
                </c:pt>
                <c:pt idx="2522">
                  <c:v>3.1915230725926003E-2</c:v>
                </c:pt>
                <c:pt idx="2523">
                  <c:v>3.1915230725926003E-2</c:v>
                </c:pt>
                <c:pt idx="2524">
                  <c:v>3.1915230725926003E-2</c:v>
                </c:pt>
                <c:pt idx="2525">
                  <c:v>3.2002779925925998E-2</c:v>
                </c:pt>
                <c:pt idx="2526">
                  <c:v>3.2031286525926003E-2</c:v>
                </c:pt>
                <c:pt idx="2527">
                  <c:v>3.2002779925925998E-2</c:v>
                </c:pt>
                <c:pt idx="2528">
                  <c:v>3.1915230725926003E-2</c:v>
                </c:pt>
                <c:pt idx="2529">
                  <c:v>3.2076037425925998E-2</c:v>
                </c:pt>
                <c:pt idx="2530">
                  <c:v>3.2061787725926001E-2</c:v>
                </c:pt>
                <c:pt idx="2531">
                  <c:v>3.2076037425925998E-2</c:v>
                </c:pt>
                <c:pt idx="2532">
                  <c:v>3.1972260025926E-2</c:v>
                </c:pt>
                <c:pt idx="2533">
                  <c:v>3.1706316925926001E-2</c:v>
                </c:pt>
                <c:pt idx="2534">
                  <c:v>3.2045539325925999E-2</c:v>
                </c:pt>
                <c:pt idx="2535">
                  <c:v>3.2017033325926002E-2</c:v>
                </c:pt>
                <c:pt idx="2536">
                  <c:v>3.2102547625926001E-2</c:v>
                </c:pt>
                <c:pt idx="2537">
                  <c:v>3.2031286525926003E-2</c:v>
                </c:pt>
                <c:pt idx="2538">
                  <c:v>3.2017033325926002E-2</c:v>
                </c:pt>
                <c:pt idx="2539">
                  <c:v>3.2043539725926003E-2</c:v>
                </c:pt>
                <c:pt idx="2540">
                  <c:v>3.2074044125926002E-2</c:v>
                </c:pt>
                <c:pt idx="2541">
                  <c:v>3.2133033325926E-2</c:v>
                </c:pt>
                <c:pt idx="2542">
                  <c:v>3.2088296025926E-2</c:v>
                </c:pt>
                <c:pt idx="2543">
                  <c:v>3.2175777025926E-2</c:v>
                </c:pt>
                <c:pt idx="2544">
                  <c:v>3.2043539725926003E-2</c:v>
                </c:pt>
                <c:pt idx="2545">
                  <c:v>3.2057794825926002E-2</c:v>
                </c:pt>
                <c:pt idx="2546">
                  <c:v>3.1998764425926002E-2</c:v>
                </c:pt>
                <c:pt idx="2547">
                  <c:v>3.2029284425926001E-2</c:v>
                </c:pt>
                <c:pt idx="2548">
                  <c:v>3.2218518025925999E-2</c:v>
                </c:pt>
                <c:pt idx="2549">
                  <c:v>3.21167989259259E-2</c:v>
                </c:pt>
                <c:pt idx="2550">
                  <c:v>3.2159551125926E-2</c:v>
                </c:pt>
                <c:pt idx="2551">
                  <c:v>3.2218518025925999E-2</c:v>
                </c:pt>
                <c:pt idx="2552">
                  <c:v>3.2159551125926E-2</c:v>
                </c:pt>
                <c:pt idx="2553">
                  <c:v>3.2131049925925997E-2</c:v>
                </c:pt>
                <c:pt idx="2554">
                  <c:v>3.2145300725926002E-2</c:v>
                </c:pt>
                <c:pt idx="2555">
                  <c:v>3.2114811925926003E-2</c:v>
                </c:pt>
                <c:pt idx="2556">
                  <c:v>3.1982493625925999E-2</c:v>
                </c:pt>
                <c:pt idx="2557">
                  <c:v>3.2218518025925999E-2</c:v>
                </c:pt>
                <c:pt idx="2558">
                  <c:v>3.2188051025926E-2</c:v>
                </c:pt>
                <c:pt idx="2559">
                  <c:v>3.2129065425926001E-2</c:v>
                </c:pt>
                <c:pt idx="2560">
                  <c:v>3.2247010525925997E-2</c:v>
                </c:pt>
                <c:pt idx="2561">
                  <c:v>3.2289746925925997E-2</c:v>
                </c:pt>
                <c:pt idx="2562">
                  <c:v>3.2143318625926003E-2</c:v>
                </c:pt>
                <c:pt idx="2563">
                  <c:v>3.2157571525926E-2</c:v>
                </c:pt>
                <c:pt idx="2564">
                  <c:v>3.2112823625925997E-2</c:v>
                </c:pt>
                <c:pt idx="2565">
                  <c:v>3.2188051025926E-2</c:v>
                </c:pt>
                <c:pt idx="2566">
                  <c:v>3.2275501725925998E-2</c:v>
                </c:pt>
                <c:pt idx="2567">
                  <c:v>3.2098567325926003E-2</c:v>
                </c:pt>
                <c:pt idx="2568">
                  <c:v>3.2171824125926E-2</c:v>
                </c:pt>
                <c:pt idx="2569">
                  <c:v>3.2273543425925998E-2</c:v>
                </c:pt>
                <c:pt idx="2570">
                  <c:v>3.2200328425926003E-2</c:v>
                </c:pt>
                <c:pt idx="2571">
                  <c:v>3.2303991725925997E-2</c:v>
                </c:pt>
                <c:pt idx="2572">
                  <c:v>3.2362910325926003E-2</c:v>
                </c:pt>
                <c:pt idx="2573">
                  <c:v>3.2245047125925998E-2</c:v>
                </c:pt>
                <c:pt idx="2574">
                  <c:v>3.2127079625926001E-2</c:v>
                </c:pt>
                <c:pt idx="2575">
                  <c:v>3.2169845825925997E-2</c:v>
                </c:pt>
                <c:pt idx="2576">
                  <c:v>3.2259295425926003E-2</c:v>
                </c:pt>
                <c:pt idx="2577">
                  <c:v>3.2243082625925998E-2</c:v>
                </c:pt>
                <c:pt idx="2578">
                  <c:v>3.2405632025926001E-2</c:v>
                </c:pt>
                <c:pt idx="2579">
                  <c:v>3.2257333425926002E-2</c:v>
                </c:pt>
                <c:pt idx="2580">
                  <c:v>3.2257333425926002E-2</c:v>
                </c:pt>
                <c:pt idx="2581">
                  <c:v>3.2316285525925997E-2</c:v>
                </c:pt>
                <c:pt idx="2582">
                  <c:v>3.2287791025926001E-2</c:v>
                </c:pt>
                <c:pt idx="2583">
                  <c:v>3.2316285525925997E-2</c:v>
                </c:pt>
                <c:pt idx="2584">
                  <c:v>3.2389454625925997E-2</c:v>
                </c:pt>
                <c:pt idx="2585">
                  <c:v>3.2316285525925997E-2</c:v>
                </c:pt>
                <c:pt idx="2586">
                  <c:v>3.2287791025926001E-2</c:v>
                </c:pt>
                <c:pt idx="2587">
                  <c:v>3.2241116825926001E-2</c:v>
                </c:pt>
                <c:pt idx="2588">
                  <c:v>3.2316285525925997E-2</c:v>
                </c:pt>
                <c:pt idx="2589">
                  <c:v>3.2417939825926001E-2</c:v>
                </c:pt>
                <c:pt idx="2590">
                  <c:v>3.2241116825926001E-2</c:v>
                </c:pt>
                <c:pt idx="2591">
                  <c:v>3.2387516225925998E-2</c:v>
                </c:pt>
                <c:pt idx="2592">
                  <c:v>3.2359024825926001E-2</c:v>
                </c:pt>
                <c:pt idx="2593">
                  <c:v>3.2373270725926002E-2</c:v>
                </c:pt>
                <c:pt idx="2594">
                  <c:v>3.2432181925926E-2</c:v>
                </c:pt>
                <c:pt idx="2595">
                  <c:v>3.2416006425926E-2</c:v>
                </c:pt>
                <c:pt idx="2596">
                  <c:v>3.2460665325926001E-2</c:v>
                </c:pt>
                <c:pt idx="2597">
                  <c:v>3.2505305225925998E-2</c:v>
                </c:pt>
                <c:pt idx="2598">
                  <c:v>3.2416006425926E-2</c:v>
                </c:pt>
                <c:pt idx="2599">
                  <c:v>3.2328582725926001E-2</c:v>
                </c:pt>
                <c:pt idx="2600">
                  <c:v>3.2357080325925998E-2</c:v>
                </c:pt>
                <c:pt idx="2601">
                  <c:v>3.2385576725925999E-2</c:v>
                </c:pt>
                <c:pt idx="2602">
                  <c:v>3.2474906525926002E-2</c:v>
                </c:pt>
                <c:pt idx="2603">
                  <c:v>3.2517628425926003E-2</c:v>
                </c:pt>
                <c:pt idx="2604">
                  <c:v>3.2489147425925999E-2</c:v>
                </c:pt>
                <c:pt idx="2605">
                  <c:v>3.2472983125926003E-2</c:v>
                </c:pt>
                <c:pt idx="2606">
                  <c:v>3.2326632025925998E-2</c:v>
                </c:pt>
                <c:pt idx="2607">
                  <c:v>3.2399824525925998E-2</c:v>
                </c:pt>
                <c:pt idx="2608">
                  <c:v>3.2414071925925998E-2</c:v>
                </c:pt>
                <c:pt idx="2609">
                  <c:v>3.2487226625926E-2</c:v>
                </c:pt>
                <c:pt idx="2610">
                  <c:v>3.2688488525925999E-2</c:v>
                </c:pt>
                <c:pt idx="2611">
                  <c:v>3.2472983125926003E-2</c:v>
                </c:pt>
                <c:pt idx="2612">
                  <c:v>3.2472983125926003E-2</c:v>
                </c:pt>
                <c:pt idx="2613">
                  <c:v>3.2428319025926002E-2</c:v>
                </c:pt>
                <c:pt idx="2614">
                  <c:v>3.2487226625926E-2</c:v>
                </c:pt>
                <c:pt idx="2615">
                  <c:v>3.2428319025926002E-2</c:v>
                </c:pt>
                <c:pt idx="2616">
                  <c:v>3.2414071925925998E-2</c:v>
                </c:pt>
                <c:pt idx="2617">
                  <c:v>3.2544197225925997E-2</c:v>
                </c:pt>
                <c:pt idx="2618">
                  <c:v>3.2454884225926003E-2</c:v>
                </c:pt>
                <c:pt idx="2619">
                  <c:v>3.2515712525925999E-2</c:v>
                </c:pt>
                <c:pt idx="2620">
                  <c:v>3.2647669825925998E-2</c:v>
                </c:pt>
                <c:pt idx="2621">
                  <c:v>3.2485304525925997E-2</c:v>
                </c:pt>
                <c:pt idx="2622">
                  <c:v>3.2485304525925997E-2</c:v>
                </c:pt>
                <c:pt idx="2623">
                  <c:v>3.2367441025926001E-2</c:v>
                </c:pt>
                <c:pt idx="2624">
                  <c:v>3.2499550225926002E-2</c:v>
                </c:pt>
                <c:pt idx="2625">
                  <c:v>3.2485304525925997E-2</c:v>
                </c:pt>
                <c:pt idx="2626">
                  <c:v>3.2601163025926E-2</c:v>
                </c:pt>
                <c:pt idx="2627">
                  <c:v>3.2426385825926003E-2</c:v>
                </c:pt>
                <c:pt idx="2628">
                  <c:v>3.2426385825926003E-2</c:v>
                </c:pt>
                <c:pt idx="2629">
                  <c:v>3.2690373225926002E-2</c:v>
                </c:pt>
                <c:pt idx="2630">
                  <c:v>3.2764345825926001E-2</c:v>
                </c:pt>
                <c:pt idx="2631">
                  <c:v>3.3392600725926001E-2</c:v>
                </c:pt>
                <c:pt idx="2632">
                  <c:v>3.2629644125925998E-2</c:v>
                </c:pt>
                <c:pt idx="2633">
                  <c:v>3.2615403725926001E-2</c:v>
                </c:pt>
                <c:pt idx="2634">
                  <c:v>3.2570773725925997E-2</c:v>
                </c:pt>
                <c:pt idx="2635">
                  <c:v>3.2497629425926003E-2</c:v>
                </c:pt>
                <c:pt idx="2636">
                  <c:v>3.2615403725926001E-2</c:v>
                </c:pt>
                <c:pt idx="2637">
                  <c:v>3.2570773725925997E-2</c:v>
                </c:pt>
                <c:pt idx="2638">
                  <c:v>3.2645777625925999E-2</c:v>
                </c:pt>
                <c:pt idx="2639">
                  <c:v>3.2511877325926003E-2</c:v>
                </c:pt>
                <c:pt idx="2640">
                  <c:v>3.2613504225926002E-2</c:v>
                </c:pt>
                <c:pt idx="2641">
                  <c:v>3.2437736825926003E-2</c:v>
                </c:pt>
                <c:pt idx="2642">
                  <c:v>3.2585017525925998E-2</c:v>
                </c:pt>
                <c:pt idx="2643">
                  <c:v>3.2585017525925998E-2</c:v>
                </c:pt>
                <c:pt idx="2644">
                  <c:v>3.2629644125925998E-2</c:v>
                </c:pt>
                <c:pt idx="2645">
                  <c:v>3.2599261025926002E-2</c:v>
                </c:pt>
                <c:pt idx="2646">
                  <c:v>3.2700841525925999E-2</c:v>
                </c:pt>
                <c:pt idx="2647">
                  <c:v>3.2686602625926001E-2</c:v>
                </c:pt>
                <c:pt idx="2648">
                  <c:v>3.2613504225926002E-2</c:v>
                </c:pt>
                <c:pt idx="2649">
                  <c:v>3.2627747025926003E-2</c:v>
                </c:pt>
                <c:pt idx="2650">
                  <c:v>3.2686602625926001E-2</c:v>
                </c:pt>
                <c:pt idx="2651">
                  <c:v>3.2554618925926003E-2</c:v>
                </c:pt>
                <c:pt idx="2652">
                  <c:v>3.2627747025926003E-2</c:v>
                </c:pt>
                <c:pt idx="2653">
                  <c:v>3.2495707525926003E-2</c:v>
                </c:pt>
                <c:pt idx="2654">
                  <c:v>3.2773902225926001E-2</c:v>
                </c:pt>
                <c:pt idx="2655">
                  <c:v>3.2715080025925998E-2</c:v>
                </c:pt>
                <c:pt idx="2656">
                  <c:v>3.2670473925926001E-2</c:v>
                </c:pt>
                <c:pt idx="2657">
                  <c:v>3.2698956925925997E-2</c:v>
                </c:pt>
                <c:pt idx="2658">
                  <c:v>3.2583111825925999E-2</c:v>
                </c:pt>
                <c:pt idx="2659">
                  <c:v>3.2684715525926E-2</c:v>
                </c:pt>
                <c:pt idx="2660">
                  <c:v>3.2729318325926002E-2</c:v>
                </c:pt>
                <c:pt idx="2661">
                  <c:v>3.2698956925925997E-2</c:v>
                </c:pt>
                <c:pt idx="2662">
                  <c:v>3.2684715525926E-2</c:v>
                </c:pt>
                <c:pt idx="2663">
                  <c:v>3.2668583125926E-2</c:v>
                </c:pt>
                <c:pt idx="2664">
                  <c:v>3.2830838625926E-2</c:v>
                </c:pt>
                <c:pt idx="2665">
                  <c:v>3.2609701525926002E-2</c:v>
                </c:pt>
                <c:pt idx="2666">
                  <c:v>3.2816605025926003E-2</c:v>
                </c:pt>
                <c:pt idx="2667">
                  <c:v>3.2682827325925999E-2</c:v>
                </c:pt>
                <c:pt idx="2668">
                  <c:v>3.2640093925925998E-2</c:v>
                </c:pt>
                <c:pt idx="2669">
                  <c:v>3.2741679225926003E-2</c:v>
                </c:pt>
                <c:pt idx="2670">
                  <c:v>3.2772031325926002E-2</c:v>
                </c:pt>
                <c:pt idx="2671">
                  <c:v>3.2859305025926003E-2</c:v>
                </c:pt>
                <c:pt idx="2672">
                  <c:v>3.2800505125925999E-2</c:v>
                </c:pt>
                <c:pt idx="2673">
                  <c:v>3.2713198025926003E-2</c:v>
                </c:pt>
                <c:pt idx="2674">
                  <c:v>3.2873537725926001E-2</c:v>
                </c:pt>
                <c:pt idx="2675">
                  <c:v>3.2754043625926002E-2</c:v>
                </c:pt>
                <c:pt idx="2676">
                  <c:v>3.1514615625926001E-2</c:v>
                </c:pt>
                <c:pt idx="2677">
                  <c:v>3.2828977725926002E-2</c:v>
                </c:pt>
                <c:pt idx="2678">
                  <c:v>3.2843213525926E-2</c:v>
                </c:pt>
                <c:pt idx="2679">
                  <c:v>3.2711314725925998E-2</c:v>
                </c:pt>
                <c:pt idx="2680">
                  <c:v>3.2800505125925999E-2</c:v>
                </c:pt>
                <c:pt idx="2681">
                  <c:v>3.2755919325926003E-2</c:v>
                </c:pt>
                <c:pt idx="2682">
                  <c:v>3.2828977725926002E-2</c:v>
                </c:pt>
                <c:pt idx="2683">
                  <c:v>3.2812876925926E-2</c:v>
                </c:pt>
                <c:pt idx="2684">
                  <c:v>3.2784398725925999E-2</c:v>
                </c:pt>
                <c:pt idx="2685">
                  <c:v>3.2887770225925997E-2</c:v>
                </c:pt>
                <c:pt idx="2686">
                  <c:v>3.2827115625926002E-2</c:v>
                </c:pt>
                <c:pt idx="2687">
                  <c:v>3.2857449025926001E-2</c:v>
                </c:pt>
                <c:pt idx="2688">
                  <c:v>3.2827115625926002E-2</c:v>
                </c:pt>
                <c:pt idx="2689">
                  <c:v>3.2841353925925999E-2</c:v>
                </c:pt>
                <c:pt idx="2690">
                  <c:v>3.2855591925925999E-2</c:v>
                </c:pt>
                <c:pt idx="2691">
                  <c:v>3.2900153825926003E-2</c:v>
                </c:pt>
                <c:pt idx="2692">
                  <c:v>3.2841353925925999E-2</c:v>
                </c:pt>
                <c:pt idx="2693">
                  <c:v>3.2869829725926003E-2</c:v>
                </c:pt>
                <c:pt idx="2694">
                  <c:v>3.2841353925925999E-2</c:v>
                </c:pt>
                <c:pt idx="2695">
                  <c:v>3.2885919225926E-2</c:v>
                </c:pt>
                <c:pt idx="2696">
                  <c:v>3.2869829725926003E-2</c:v>
                </c:pt>
                <c:pt idx="2697">
                  <c:v>3.2914388225926003E-2</c:v>
                </c:pt>
                <c:pt idx="2698">
                  <c:v>3.2928622225925998E-2</c:v>
                </c:pt>
                <c:pt idx="2699">
                  <c:v>3.2942855925926003E-2</c:v>
                </c:pt>
                <c:pt idx="2700">
                  <c:v>3.2987388725925999E-2</c:v>
                </c:pt>
                <c:pt idx="2701">
                  <c:v>3.2912541025926001E-2</c:v>
                </c:pt>
                <c:pt idx="2702">
                  <c:v>3.2928622225925998E-2</c:v>
                </c:pt>
                <c:pt idx="2703">
                  <c:v>3.2825252325926001E-2</c:v>
                </c:pt>
                <c:pt idx="2704">
                  <c:v>3.2811011225926001E-2</c:v>
                </c:pt>
                <c:pt idx="2705">
                  <c:v>3.2985555225926E-2</c:v>
                </c:pt>
                <c:pt idx="2706">
                  <c:v>3.2926777525926001E-2</c:v>
                </c:pt>
                <c:pt idx="2707">
                  <c:v>3.2811011225926001E-2</c:v>
                </c:pt>
                <c:pt idx="2708">
                  <c:v>3.2867973925925997E-2</c:v>
                </c:pt>
                <c:pt idx="2709">
                  <c:v>3.2898304225926003E-2</c:v>
                </c:pt>
                <c:pt idx="2710">
                  <c:v>3.2853733625926002E-2</c:v>
                </c:pt>
                <c:pt idx="2711">
                  <c:v>3.2910692725925998E-2</c:v>
                </c:pt>
                <c:pt idx="2712">
                  <c:v>3.2867973925925997E-2</c:v>
                </c:pt>
                <c:pt idx="2713">
                  <c:v>3.2882213825926002E-2</c:v>
                </c:pt>
                <c:pt idx="2714">
                  <c:v>3.2882213825926002E-2</c:v>
                </c:pt>
                <c:pt idx="2715">
                  <c:v>3.3072764325925999E-2</c:v>
                </c:pt>
                <c:pt idx="2716">
                  <c:v>3.2969485225926E-2</c:v>
                </c:pt>
                <c:pt idx="2717">
                  <c:v>3.2983720525925998E-2</c:v>
                </c:pt>
                <c:pt idx="2718">
                  <c:v>3.2969485225926E-2</c:v>
                </c:pt>
                <c:pt idx="2719">
                  <c:v>3.2969485225926E-2</c:v>
                </c:pt>
                <c:pt idx="2720">
                  <c:v>3.3101220425926003E-2</c:v>
                </c:pt>
                <c:pt idx="2721">
                  <c:v>3.2910692725925998E-2</c:v>
                </c:pt>
                <c:pt idx="2722">
                  <c:v>3.3042483425926E-2</c:v>
                </c:pt>
                <c:pt idx="2723">
                  <c:v>3.2983720525925998E-2</c:v>
                </c:pt>
                <c:pt idx="2724">
                  <c:v>3.3070945725925997E-2</c:v>
                </c:pt>
                <c:pt idx="2725">
                  <c:v>3.2983720525925998E-2</c:v>
                </c:pt>
                <c:pt idx="2726">
                  <c:v>3.2908843325926002E-2</c:v>
                </c:pt>
                <c:pt idx="2727">
                  <c:v>3.2997955525926E-2</c:v>
                </c:pt>
                <c:pt idx="2728">
                  <c:v>3.3042483425926E-2</c:v>
                </c:pt>
                <c:pt idx="2729">
                  <c:v>3.3085176425925997E-2</c:v>
                </c:pt>
                <c:pt idx="2730">
                  <c:v>3.3012190225925997E-2</c:v>
                </c:pt>
                <c:pt idx="2731">
                  <c:v>3.2894601525926E-2</c:v>
                </c:pt>
                <c:pt idx="2732">
                  <c:v>3.3115448025926003E-2</c:v>
                </c:pt>
                <c:pt idx="2733">
                  <c:v>3.3026424625925997E-2</c:v>
                </c:pt>
                <c:pt idx="2734">
                  <c:v>3.3012190225925997E-2</c:v>
                </c:pt>
                <c:pt idx="2735">
                  <c:v>3.3026424625925997E-2</c:v>
                </c:pt>
                <c:pt idx="2736">
                  <c:v>3.3245270225926001E-2</c:v>
                </c:pt>
                <c:pt idx="2737">
                  <c:v>3.2908843325926002E-2</c:v>
                </c:pt>
                <c:pt idx="2738">
                  <c:v>3.3010359425925999E-2</c:v>
                </c:pt>
                <c:pt idx="2739">
                  <c:v>3.3142096125926002E-2</c:v>
                </c:pt>
                <c:pt idx="2740">
                  <c:v>3.3054892525926E-2</c:v>
                </c:pt>
                <c:pt idx="2741">
                  <c:v>3.3099406825925999E-2</c:v>
                </c:pt>
                <c:pt idx="2742">
                  <c:v>3.2922160825926E-2</c:v>
                </c:pt>
                <c:pt idx="2743">
                  <c:v>3.3024596325925998E-2</c:v>
                </c:pt>
                <c:pt idx="2744">
                  <c:v>3.3010359425925999E-2</c:v>
                </c:pt>
                <c:pt idx="2745">
                  <c:v>3.2996122225926003E-2</c:v>
                </c:pt>
                <c:pt idx="2746">
                  <c:v>3.3097592025926E-2</c:v>
                </c:pt>
                <c:pt idx="2747">
                  <c:v>3.2980047725925998E-2</c:v>
                </c:pt>
                <c:pt idx="2748">
                  <c:v>3.3229257825925999E-2</c:v>
                </c:pt>
                <c:pt idx="2749">
                  <c:v>3.3081540825926001E-2</c:v>
                </c:pt>
                <c:pt idx="2750">
                  <c:v>3.3375903725925998E-2</c:v>
                </c:pt>
                <c:pt idx="2751">
                  <c:v>3.3215032625925997E-2</c:v>
                </c:pt>
                <c:pt idx="2752">
                  <c:v>3.3140288825925998E-2</c:v>
                </c:pt>
                <c:pt idx="2753">
                  <c:v>3.3154520525925997E-2</c:v>
                </c:pt>
                <c:pt idx="2754">
                  <c:v>3.3199011025925998E-2</c:v>
                </c:pt>
                <c:pt idx="2755">
                  <c:v>3.3199011025925998E-2</c:v>
                </c:pt>
                <c:pt idx="2756">
                  <c:v>3.3140288825925998E-2</c:v>
                </c:pt>
                <c:pt idx="2757">
                  <c:v>3.3051244625925999E-2</c:v>
                </c:pt>
                <c:pt idx="2758">
                  <c:v>3.3199011025925998E-2</c:v>
                </c:pt>
                <c:pt idx="2759">
                  <c:v>3.2993370025925998E-2</c:v>
                </c:pt>
                <c:pt idx="2760">
                  <c:v>3.3124246025926E-2</c:v>
                </c:pt>
                <c:pt idx="2761">
                  <c:v>3.3213238925926002E-2</c:v>
                </c:pt>
                <c:pt idx="2762">
                  <c:v>3.3124246025926E-2</c:v>
                </c:pt>
                <c:pt idx="2763">
                  <c:v>3.3241694025926E-2</c:v>
                </c:pt>
                <c:pt idx="2764">
                  <c:v>3.3314602425926002E-2</c:v>
                </c:pt>
                <c:pt idx="2765">
                  <c:v>3.3110011225926002E-2</c:v>
                </c:pt>
                <c:pt idx="2766">
                  <c:v>3.3197213725926003E-2</c:v>
                </c:pt>
                <c:pt idx="2767">
                  <c:v>3.3211444125925998E-2</c:v>
                </c:pt>
                <c:pt idx="2768">
                  <c:v>3.3578349125925999E-2</c:v>
                </c:pt>
                <c:pt idx="2769">
                  <c:v>3.3197213725926003E-2</c:v>
                </c:pt>
                <c:pt idx="2770">
                  <c:v>3.3298600425926E-2</c:v>
                </c:pt>
                <c:pt idx="2771">
                  <c:v>3.3298600425926E-2</c:v>
                </c:pt>
                <c:pt idx="2772">
                  <c:v>3.3211444125925998E-2</c:v>
                </c:pt>
                <c:pt idx="2773">
                  <c:v>3.3181182025926001E-2</c:v>
                </c:pt>
                <c:pt idx="2774">
                  <c:v>3.3209648225926001E-2</c:v>
                </c:pt>
                <c:pt idx="2775">
                  <c:v>3.3284374225925999E-2</c:v>
                </c:pt>
                <c:pt idx="2776">
                  <c:v>3.3239904125925999E-2</c:v>
                </c:pt>
                <c:pt idx="2777">
                  <c:v>3.3181182025926001E-2</c:v>
                </c:pt>
                <c:pt idx="2778">
                  <c:v>3.3136670925926003E-2</c:v>
                </c:pt>
                <c:pt idx="2779">
                  <c:v>3.3371492825925997E-2</c:v>
                </c:pt>
                <c:pt idx="2780">
                  <c:v>3.3955084525926001E-2</c:v>
                </c:pt>
                <c:pt idx="2781">
                  <c:v>3.3223880825925999E-2</c:v>
                </c:pt>
                <c:pt idx="2782">
                  <c:v>3.3252345225926003E-2</c:v>
                </c:pt>
                <c:pt idx="2783">
                  <c:v>3.3223880825925999E-2</c:v>
                </c:pt>
                <c:pt idx="2784">
                  <c:v>3.3238113225926E-2</c:v>
                </c:pt>
                <c:pt idx="2785">
                  <c:v>3.3223880825925999E-2</c:v>
                </c:pt>
                <c:pt idx="2786">
                  <c:v>3.3325276825926002E-2</c:v>
                </c:pt>
                <c:pt idx="2787">
                  <c:v>3.3207851125926002E-2</c:v>
                </c:pt>
                <c:pt idx="2788">
                  <c:v>3.3252345225926003E-2</c:v>
                </c:pt>
                <c:pt idx="2789">
                  <c:v>3.3238113225926E-2</c:v>
                </c:pt>
                <c:pt idx="2790">
                  <c:v>3.3164241225925997E-2</c:v>
                </c:pt>
                <c:pt idx="2791">
                  <c:v>3.3266576925926002E-2</c:v>
                </c:pt>
                <c:pt idx="2792">
                  <c:v>3.3192715425926E-2</c:v>
                </c:pt>
                <c:pt idx="2793">
                  <c:v>3.3164241225925997E-2</c:v>
                </c:pt>
                <c:pt idx="2794">
                  <c:v>3.3280808325926003E-2</c:v>
                </c:pt>
                <c:pt idx="2795">
                  <c:v>3.3192715425926E-2</c:v>
                </c:pt>
                <c:pt idx="2796">
                  <c:v>3.3280808325926003E-2</c:v>
                </c:pt>
                <c:pt idx="2797">
                  <c:v>3.3178478525926001E-2</c:v>
                </c:pt>
                <c:pt idx="2798">
                  <c:v>3.3351960925926002E-2</c:v>
                </c:pt>
                <c:pt idx="2799">
                  <c:v>3.3250555625926E-2</c:v>
                </c:pt>
                <c:pt idx="2800">
                  <c:v>3.32647898259259E-2</c:v>
                </c:pt>
                <c:pt idx="2801">
                  <c:v>3.3323500825926E-2</c:v>
                </c:pt>
                <c:pt idx="2802">
                  <c:v>3.3382185925925997E-2</c:v>
                </c:pt>
                <c:pt idx="2803">
                  <c:v>3.3410638625925998E-2</c:v>
                </c:pt>
                <c:pt idx="2804">
                  <c:v>3.3382185925925997E-2</c:v>
                </c:pt>
                <c:pt idx="2805">
                  <c:v>3.3293257325926001E-2</c:v>
                </c:pt>
                <c:pt idx="2806">
                  <c:v>3.32647898259259E-2</c:v>
                </c:pt>
                <c:pt idx="2807">
                  <c:v>3.3396412425926003E-2</c:v>
                </c:pt>
                <c:pt idx="2808">
                  <c:v>3.3279023725925998E-2</c:v>
                </c:pt>
                <c:pt idx="2809">
                  <c:v>3.3351960925926002E-2</c:v>
                </c:pt>
                <c:pt idx="2810">
                  <c:v>3.3366190525926001E-2</c:v>
                </c:pt>
                <c:pt idx="2811">
                  <c:v>3.3909190025926003E-2</c:v>
                </c:pt>
                <c:pt idx="2812">
                  <c:v>3.3410638625925998E-2</c:v>
                </c:pt>
                <c:pt idx="2813">
                  <c:v>3.3410638625925998E-2</c:v>
                </c:pt>
                <c:pt idx="2814">
                  <c:v>3.3556353225925997E-2</c:v>
                </c:pt>
                <c:pt idx="2815">
                  <c:v>3.3335956325926001E-2</c:v>
                </c:pt>
                <c:pt idx="2816">
                  <c:v>3.3335068625926001E-2</c:v>
                </c:pt>
                <c:pt idx="2817">
                  <c:v>3.3453315525926001E-2</c:v>
                </c:pt>
                <c:pt idx="2818">
                  <c:v>3.3439090225925998E-2</c:v>
                </c:pt>
                <c:pt idx="2819">
                  <c:v>3.3408877625926002E-2</c:v>
                </c:pt>
                <c:pt idx="2820">
                  <c:v>3.3554619225925897E-2</c:v>
                </c:pt>
                <c:pt idx="2821">
                  <c:v>3.3408877625926002E-2</c:v>
                </c:pt>
                <c:pt idx="2822">
                  <c:v>3.3364420925925897E-2</c:v>
                </c:pt>
                <c:pt idx="2823">
                  <c:v>3.3481765225925997E-2</c:v>
                </c:pt>
                <c:pt idx="2824">
                  <c:v>3.3538660925926E-2</c:v>
                </c:pt>
                <c:pt idx="2825">
                  <c:v>3.3408877625926002E-2</c:v>
                </c:pt>
                <c:pt idx="2826">
                  <c:v>3.3382185925925997E-2</c:v>
                </c:pt>
                <c:pt idx="2827">
                  <c:v>3.3437334025925997E-2</c:v>
                </c:pt>
                <c:pt idx="2828">
                  <c:v>3.3465789325925997E-2</c:v>
                </c:pt>
                <c:pt idx="2829">
                  <c:v>3.3349302225925997E-2</c:v>
                </c:pt>
                <c:pt idx="2830">
                  <c:v>3.3378652625926E-2</c:v>
                </c:pt>
                <c:pt idx="2831">
                  <c:v>3.3524437425926E-2</c:v>
                </c:pt>
                <c:pt idx="2832">
                  <c:v>3.3495989625926002E-2</c:v>
                </c:pt>
                <c:pt idx="2833">
                  <c:v>3.3480016525925999E-2</c:v>
                </c:pt>
                <c:pt idx="2834">
                  <c:v>3.3599006025925998E-2</c:v>
                </c:pt>
                <c:pt idx="2835">
                  <c:v>3.3583059725925998E-2</c:v>
                </c:pt>
                <c:pt idx="2836">
                  <c:v>3.3449807125925997E-2</c:v>
                </c:pt>
                <c:pt idx="2837">
                  <c:v>3.3480016525925999E-2</c:v>
                </c:pt>
                <c:pt idx="2838">
                  <c:v>3.3480016525925999E-2</c:v>
                </c:pt>
                <c:pt idx="2839">
                  <c:v>3.3494243425926003E-2</c:v>
                </c:pt>
                <c:pt idx="2840">
                  <c:v>3.3435576825926003E-2</c:v>
                </c:pt>
                <c:pt idx="2841">
                  <c:v>3.2389427425926001E-2</c:v>
                </c:pt>
                <c:pt idx="2842">
                  <c:v>3.3448929325925997E-2</c:v>
                </c:pt>
                <c:pt idx="2843">
                  <c:v>3.3522696225925998E-2</c:v>
                </c:pt>
                <c:pt idx="2844">
                  <c:v>3.3522696225925998E-2</c:v>
                </c:pt>
                <c:pt idx="2845">
                  <c:v>3.3492496125926002E-2</c:v>
                </c:pt>
                <c:pt idx="2846">
                  <c:v>3.3435576825926003E-2</c:v>
                </c:pt>
                <c:pt idx="2847">
                  <c:v>3.3222086225925998E-2</c:v>
                </c:pt>
                <c:pt idx="2848">
                  <c:v>3.35955519259259E-2</c:v>
                </c:pt>
                <c:pt idx="2849">
                  <c:v>3.3492496125926002E-2</c:v>
                </c:pt>
                <c:pt idx="2850">
                  <c:v>3.2477145825926E-2</c:v>
                </c:pt>
                <c:pt idx="2851">
                  <c:v>3.3492496125926002E-2</c:v>
                </c:pt>
                <c:pt idx="2852">
                  <c:v>3.3579598325925997E-2</c:v>
                </c:pt>
                <c:pt idx="2853">
                  <c:v>3.3696809625926E-2</c:v>
                </c:pt>
                <c:pt idx="2854">
                  <c:v>3.3638216925926001E-2</c:v>
                </c:pt>
                <c:pt idx="2855">
                  <c:v>3.3520953925926002E-2</c:v>
                </c:pt>
                <c:pt idx="2856">
                  <c:v>3.3565373325925997E-2</c:v>
                </c:pt>
                <c:pt idx="2857">
                  <c:v>3.3711027025926002E-2</c:v>
                </c:pt>
                <c:pt idx="2858">
                  <c:v>3.3477391425925998E-2</c:v>
                </c:pt>
                <c:pt idx="2859">
                  <c:v>3.3577866025926002E-2</c:v>
                </c:pt>
                <c:pt idx="2860">
                  <c:v>3.3593823125926001E-2</c:v>
                </c:pt>
                <c:pt idx="2861">
                  <c:v>3.3622271725926002E-2</c:v>
                </c:pt>
                <c:pt idx="2862">
                  <c:v>3.3535182425926E-2</c:v>
                </c:pt>
                <c:pt idx="2863">
                  <c:v>3.3593823125926001E-2</c:v>
                </c:pt>
                <c:pt idx="2864">
                  <c:v>3.3739460825926E-2</c:v>
                </c:pt>
                <c:pt idx="2865">
                  <c:v>3.3563638425926003E-2</c:v>
                </c:pt>
                <c:pt idx="2866">
                  <c:v>3.2354942125926003E-2</c:v>
                </c:pt>
                <c:pt idx="2867">
                  <c:v>3.3620546825926002E-2</c:v>
                </c:pt>
                <c:pt idx="2868">
                  <c:v>3.3650719125926001E-2</c:v>
                </c:pt>
                <c:pt idx="2869">
                  <c:v>3.3622271725926002E-2</c:v>
                </c:pt>
                <c:pt idx="2870">
                  <c:v>3.3577866025926002E-2</c:v>
                </c:pt>
                <c:pt idx="2871">
                  <c:v>3.3606320225926002E-2</c:v>
                </c:pt>
                <c:pt idx="2872">
                  <c:v>3.3650719125926001E-2</c:v>
                </c:pt>
                <c:pt idx="2873">
                  <c:v>3.3592093225925997E-2</c:v>
                </c:pt>
                <c:pt idx="2874">
                  <c:v>3.3592093225925997E-2</c:v>
                </c:pt>
                <c:pt idx="2875">
                  <c:v>3.3576999425925999E-2</c:v>
                </c:pt>
                <c:pt idx="2876">
                  <c:v>3.3664942425925999E-2</c:v>
                </c:pt>
                <c:pt idx="2877">
                  <c:v>3.3650719125926001E-2</c:v>
                </c:pt>
                <c:pt idx="2878">
                  <c:v>3.3591227825926002E-2</c:v>
                </c:pt>
                <c:pt idx="2879">
                  <c:v>3.3679165325925998E-2</c:v>
                </c:pt>
                <c:pt idx="2880">
                  <c:v>3.3766195625925997E-2</c:v>
                </c:pt>
                <c:pt idx="2881">
                  <c:v>3.3810540125925999E-2</c:v>
                </c:pt>
                <c:pt idx="2882">
                  <c:v>3.3693388025926002E-2</c:v>
                </c:pt>
                <c:pt idx="2883">
                  <c:v>3.3780413925925998E-2</c:v>
                </c:pt>
                <c:pt idx="2884">
                  <c:v>3.3780413925925998E-2</c:v>
                </c:pt>
                <c:pt idx="2885">
                  <c:v>3.3736054125925903E-2</c:v>
                </c:pt>
                <c:pt idx="2886">
                  <c:v>3.3736054125925903E-2</c:v>
                </c:pt>
                <c:pt idx="2887">
                  <c:v>3.3751976925925999E-2</c:v>
                </c:pt>
                <c:pt idx="2888">
                  <c:v>3.3736054125925903E-2</c:v>
                </c:pt>
                <c:pt idx="2889">
                  <c:v>3.3911710425926E-2</c:v>
                </c:pt>
                <c:pt idx="2890">
                  <c:v>3.3895825325925999E-2</c:v>
                </c:pt>
                <c:pt idx="2891">
                  <c:v>3.4233145225926E-2</c:v>
                </c:pt>
                <c:pt idx="2892">
                  <c:v>3.3720124825925998E-2</c:v>
                </c:pt>
                <c:pt idx="2893">
                  <c:v>3.3748573025926001E-2</c:v>
                </c:pt>
                <c:pt idx="2894">
                  <c:v>3.3778717525925997E-2</c:v>
                </c:pt>
                <c:pt idx="2895">
                  <c:v>3.3662365825926001E-2</c:v>
                </c:pt>
                <c:pt idx="2896">
                  <c:v>3.3748573025926001E-2</c:v>
                </c:pt>
                <c:pt idx="2897">
                  <c:v>3.3705900325925998E-2</c:v>
                </c:pt>
                <c:pt idx="2898">
                  <c:v>3.3807158225925997E-2</c:v>
                </c:pt>
                <c:pt idx="2899">
                  <c:v>3.3807158225925997E-2</c:v>
                </c:pt>
                <c:pt idx="2900">
                  <c:v>3.3792938025925999E-2</c:v>
                </c:pt>
                <c:pt idx="2901">
                  <c:v>3.3747721325926003E-2</c:v>
                </c:pt>
                <c:pt idx="2902">
                  <c:v>3.3720124825925998E-2</c:v>
                </c:pt>
                <c:pt idx="2903">
                  <c:v>3.3762796625926003E-2</c:v>
                </c:pt>
                <c:pt idx="2904">
                  <c:v>3.3720124825925998E-2</c:v>
                </c:pt>
                <c:pt idx="2905">
                  <c:v>3.3922580725926001E-2</c:v>
                </c:pt>
                <c:pt idx="2906">
                  <c:v>3.3748573025926001E-2</c:v>
                </c:pt>
                <c:pt idx="2907">
                  <c:v>3.3807158225925997E-2</c:v>
                </c:pt>
                <c:pt idx="2908">
                  <c:v>3.3849817125926003E-2</c:v>
                </c:pt>
                <c:pt idx="2909">
                  <c:v>3.3748573025926001E-2</c:v>
                </c:pt>
                <c:pt idx="2910">
                  <c:v>3.3805465625925998E-2</c:v>
                </c:pt>
                <c:pt idx="2911">
                  <c:v>3.3776170725926001E-2</c:v>
                </c:pt>
                <c:pt idx="2912">
                  <c:v>3.3819688025925998E-2</c:v>
                </c:pt>
                <c:pt idx="2913">
                  <c:v>3.3864036125925999E-2</c:v>
                </c:pt>
                <c:pt idx="2914">
                  <c:v>3.3805465625925998E-2</c:v>
                </c:pt>
                <c:pt idx="2915">
                  <c:v>3.3878254825925998E-2</c:v>
                </c:pt>
                <c:pt idx="2916">
                  <c:v>3.3819688025925998E-2</c:v>
                </c:pt>
                <c:pt idx="2917">
                  <c:v>3.3878254825925998E-2</c:v>
                </c:pt>
                <c:pt idx="2918">
                  <c:v>3.3790395025925998E-2</c:v>
                </c:pt>
                <c:pt idx="2919">
                  <c:v>3.3864036125925999E-2</c:v>
                </c:pt>
                <c:pt idx="2920">
                  <c:v>3.3906691325925997E-2</c:v>
                </c:pt>
                <c:pt idx="2921">
                  <c:v>3.3833910125926001E-2</c:v>
                </c:pt>
                <c:pt idx="2922">
                  <c:v>3.3979439025925998E-2</c:v>
                </c:pt>
                <c:pt idx="2923">
                  <c:v>3.3936795825926E-2</c:v>
                </c:pt>
                <c:pt idx="2924">
                  <c:v>3.3936795825926E-2</c:v>
                </c:pt>
                <c:pt idx="2925">
                  <c:v>3.3818842525925999E-2</c:v>
                </c:pt>
                <c:pt idx="2926">
                  <c:v>3.3906691325925997E-2</c:v>
                </c:pt>
                <c:pt idx="2927">
                  <c:v>3.3818842525925999E-2</c:v>
                </c:pt>
                <c:pt idx="2928">
                  <c:v>3.3965224925925998E-2</c:v>
                </c:pt>
                <c:pt idx="2929">
                  <c:v>3.3920909125925998E-2</c:v>
                </c:pt>
                <c:pt idx="2930">
                  <c:v>3.3906691325925997E-2</c:v>
                </c:pt>
                <c:pt idx="2931">
                  <c:v>3.3905016125925898E-2</c:v>
                </c:pt>
                <c:pt idx="2932">
                  <c:v>3.3862353425926001E-2</c:v>
                </c:pt>
                <c:pt idx="2933">
                  <c:v>3.3920909125925998E-2</c:v>
                </c:pt>
                <c:pt idx="2934">
                  <c:v>3.3890795525925999E-2</c:v>
                </c:pt>
                <c:pt idx="2935">
                  <c:v>3.3802924725925998E-2</c:v>
                </c:pt>
                <c:pt idx="2936">
                  <c:v>3.3963560725925997E-2</c:v>
                </c:pt>
                <c:pt idx="2937">
                  <c:v>3.4080572625926002E-2</c:v>
                </c:pt>
                <c:pt idx="2938">
                  <c:v>3.3905016125925898E-2</c:v>
                </c:pt>
                <c:pt idx="2939">
                  <c:v>3.3905016125925898E-2</c:v>
                </c:pt>
                <c:pt idx="2940">
                  <c:v>3.3876574625925998E-2</c:v>
                </c:pt>
                <c:pt idx="2941">
                  <c:v>3.3817150825925998E-2</c:v>
                </c:pt>
                <c:pt idx="2942">
                  <c:v>3.4050505025925999E-2</c:v>
                </c:pt>
                <c:pt idx="2943">
                  <c:v>3.3991993625925997E-2</c:v>
                </c:pt>
                <c:pt idx="2944">
                  <c:v>3.4034640725925998E-2</c:v>
                </c:pt>
                <c:pt idx="2945">
                  <c:v>3.3933456425925997E-2</c:v>
                </c:pt>
                <c:pt idx="2946">
                  <c:v>3.3947676025926E-2</c:v>
                </c:pt>
                <c:pt idx="2947">
                  <c:v>3.4020425325926001E-2</c:v>
                </c:pt>
                <c:pt idx="2948">
                  <c:v>3.4093141025925998E-2</c:v>
                </c:pt>
                <c:pt idx="2949">
                  <c:v>3.4006209625926001E-2</c:v>
                </c:pt>
                <c:pt idx="2950">
                  <c:v>3.3592093225925997E-2</c:v>
                </c:pt>
                <c:pt idx="2951">
                  <c:v>3.3961895425926002E-2</c:v>
                </c:pt>
                <c:pt idx="2952">
                  <c:v>3.3961895425926002E-2</c:v>
                </c:pt>
                <c:pt idx="2953">
                  <c:v>3.4720779325926002E-2</c:v>
                </c:pt>
                <c:pt idx="2954">
                  <c:v>3.3961062425926003E-2</c:v>
                </c:pt>
                <c:pt idx="2955">
                  <c:v>3.3976114525925999E-2</c:v>
                </c:pt>
                <c:pt idx="2956">
                  <c:v>3.3976114525925999E-2</c:v>
                </c:pt>
                <c:pt idx="2957">
                  <c:v>3.3961062425926003E-2</c:v>
                </c:pt>
                <c:pt idx="2958">
                  <c:v>3.4063070525925998E-2</c:v>
                </c:pt>
                <c:pt idx="2959">
                  <c:v>3.4032987825926002E-2</c:v>
                </c:pt>
                <c:pt idx="2960">
                  <c:v>3.4705081325926E-2</c:v>
                </c:pt>
                <c:pt idx="2961">
                  <c:v>3.4063070525925998E-2</c:v>
                </c:pt>
                <c:pt idx="2962">
                  <c:v>3.4178404925925998E-2</c:v>
                </c:pt>
                <c:pt idx="2963">
                  <c:v>3.3989502725925998E-2</c:v>
                </c:pt>
                <c:pt idx="2964">
                  <c:v>3.4077285025926003E-2</c:v>
                </c:pt>
                <c:pt idx="2965">
                  <c:v>3.4047205325925999E-2</c:v>
                </c:pt>
                <c:pt idx="2966">
                  <c:v>3.4047205325925999E-2</c:v>
                </c:pt>
                <c:pt idx="2967">
                  <c:v>3.4032987825926002E-2</c:v>
                </c:pt>
                <c:pt idx="2968">
                  <c:v>3.4032987825926002E-2</c:v>
                </c:pt>
                <c:pt idx="2969">
                  <c:v>3.4032987825926002E-2</c:v>
                </c:pt>
                <c:pt idx="2970">
                  <c:v>3.4134139925926003E-2</c:v>
                </c:pt>
                <c:pt idx="2971">
                  <c:v>3.3884914925925998E-2</c:v>
                </c:pt>
                <c:pt idx="2972">
                  <c:v>3.4047205325925999E-2</c:v>
                </c:pt>
                <c:pt idx="2973">
                  <c:v>3.4091499225925997E-2</c:v>
                </c:pt>
                <c:pt idx="2974">
                  <c:v>3.4032160925926001E-2</c:v>
                </c:pt>
                <c:pt idx="2975">
                  <c:v>3.4046379725926001E-2</c:v>
                </c:pt>
                <c:pt idx="2976">
                  <c:v>3.4118288625926002E-2</c:v>
                </c:pt>
                <c:pt idx="2977">
                  <c:v>3.4061422625925999E-2</c:v>
                </c:pt>
                <c:pt idx="2978">
                  <c:v>3.4148352825926001E-2</c:v>
                </c:pt>
                <c:pt idx="2979">
                  <c:v>3.4118288625926002E-2</c:v>
                </c:pt>
                <c:pt idx="2980">
                  <c:v>3.4016284825925898E-2</c:v>
                </c:pt>
                <c:pt idx="2981">
                  <c:v>3.4205201725925997E-2</c:v>
                </c:pt>
                <c:pt idx="2982">
                  <c:v>3.4206823725925997E-2</c:v>
                </c:pt>
                <c:pt idx="2983">
                  <c:v>3.4060598225925998E-2</c:v>
                </c:pt>
                <c:pt idx="2984">
                  <c:v>3.4190989925925903E-2</c:v>
                </c:pt>
                <c:pt idx="2985">
                  <c:v>3.4146719825926E-2</c:v>
                </c:pt>
                <c:pt idx="2986">
                  <c:v>3.41032519259259E-2</c:v>
                </c:pt>
                <c:pt idx="2987">
                  <c:v>3.3971952725926E-2</c:v>
                </c:pt>
                <c:pt idx="2988">
                  <c:v>3.4249449825926002E-2</c:v>
                </c:pt>
                <c:pt idx="2989">
                  <c:v>3.4175149825926003E-2</c:v>
                </c:pt>
                <c:pt idx="2990">
                  <c:v>3.4132504425925997E-2</c:v>
                </c:pt>
                <c:pt idx="2991">
                  <c:v>3.4118288625926002E-2</c:v>
                </c:pt>
                <c:pt idx="2992">
                  <c:v>3.4175149825926003E-2</c:v>
                </c:pt>
                <c:pt idx="2993">
                  <c:v>3.4189364325926001E-2</c:v>
                </c:pt>
                <c:pt idx="2994">
                  <c:v>3.41174692259259E-2</c:v>
                </c:pt>
                <c:pt idx="2995">
                  <c:v>3.4233624325925999E-2</c:v>
                </c:pt>
                <c:pt idx="2996">
                  <c:v>3.41174692259259E-2</c:v>
                </c:pt>
                <c:pt idx="2997">
                  <c:v>3.4146719825926E-2</c:v>
                </c:pt>
                <c:pt idx="2998">
                  <c:v>3.4262045725925998E-2</c:v>
                </c:pt>
                <c:pt idx="2999">
                  <c:v>3.4131686225926001E-2</c:v>
                </c:pt>
                <c:pt idx="3000">
                  <c:v>3.4190989925925903E-2</c:v>
                </c:pt>
                <c:pt idx="3001">
                  <c:v>3.4306280225926002E-2</c:v>
                </c:pt>
                <c:pt idx="3002">
                  <c:v>3.4232006225926002E-2</c:v>
                </c:pt>
                <c:pt idx="3003">
                  <c:v>3.4202766625926001E-2</c:v>
                </c:pt>
                <c:pt idx="3004">
                  <c:v>3.4232006225926002E-2</c:v>
                </c:pt>
                <c:pt idx="3005">
                  <c:v>3.4259625525925999E-2</c:v>
                </c:pt>
                <c:pt idx="3006">
                  <c:v>3.4374125925926001E-2</c:v>
                </c:pt>
                <c:pt idx="3007">
                  <c:v>3.4189364325926001E-2</c:v>
                </c:pt>
                <c:pt idx="3008">
                  <c:v>3.4189364325926001E-2</c:v>
                </c:pt>
                <c:pt idx="3009">
                  <c:v>3.4232006225926002E-2</c:v>
                </c:pt>
                <c:pt idx="3010">
                  <c:v>3.4276256025926002E-2</c:v>
                </c:pt>
                <c:pt idx="3011">
                  <c:v>3.4216981825926002E-2</c:v>
                </c:pt>
                <c:pt idx="3012">
                  <c:v>3.4347302725926003E-2</c:v>
                </c:pt>
                <c:pt idx="3013">
                  <c:v>3.4216981825926002E-2</c:v>
                </c:pt>
                <c:pt idx="3014">
                  <c:v>3.4245411225925997E-2</c:v>
                </c:pt>
                <c:pt idx="3015">
                  <c:v>3.4434131225926E-2</c:v>
                </c:pt>
                <c:pt idx="3016">
                  <c:v>3.4318884925926003E-2</c:v>
                </c:pt>
                <c:pt idx="3017">
                  <c:v>3.4304675525925997E-2</c:v>
                </c:pt>
                <c:pt idx="3018">
                  <c:v>3.4274645225926E-2</c:v>
                </c:pt>
                <c:pt idx="3019">
                  <c:v>3.4245411225925997E-2</c:v>
                </c:pt>
                <c:pt idx="3020">
                  <c:v>3.4105713025926E-2</c:v>
                </c:pt>
                <c:pt idx="3021">
                  <c:v>3.4318884925926003E-2</c:v>
                </c:pt>
                <c:pt idx="3022">
                  <c:v>3.4142632525926003E-2</c:v>
                </c:pt>
                <c:pt idx="3023">
                  <c:v>3.4259625525925999E-2</c:v>
                </c:pt>
                <c:pt idx="3024">
                  <c:v>3.4347302725926003E-2</c:v>
                </c:pt>
                <c:pt idx="3025">
                  <c:v>3.4347302725926003E-2</c:v>
                </c:pt>
                <c:pt idx="3026">
                  <c:v>3.4347302725926003E-2</c:v>
                </c:pt>
                <c:pt idx="3027">
                  <c:v>3.4288857725925999E-2</c:v>
                </c:pt>
                <c:pt idx="3028">
                  <c:v>3.4273839525925998E-2</c:v>
                </c:pt>
                <c:pt idx="3029">
                  <c:v>3.4303069825926E-2</c:v>
                </c:pt>
                <c:pt idx="3030">
                  <c:v>3.4388336225925999E-2</c:v>
                </c:pt>
                <c:pt idx="3031">
                  <c:v>3.4389927125925999E-2</c:v>
                </c:pt>
                <c:pt idx="3032">
                  <c:v>3.4229576925926E-2</c:v>
                </c:pt>
                <c:pt idx="3033">
                  <c:v>3.4317281625925997E-2</c:v>
                </c:pt>
                <c:pt idx="3034">
                  <c:v>3.4345704325925999E-2</c:v>
                </c:pt>
                <c:pt idx="3035">
                  <c:v>3.4316479625926002E-2</c:v>
                </c:pt>
                <c:pt idx="3036">
                  <c:v>3.4418341825925999E-2</c:v>
                </c:pt>
                <c:pt idx="3037">
                  <c:v>3.4243794025925998E-2</c:v>
                </c:pt>
                <c:pt idx="3038">
                  <c:v>3.4402546225925999E-2</c:v>
                </c:pt>
                <c:pt idx="3039">
                  <c:v>3.4432548725926E-2</c:v>
                </c:pt>
                <c:pt idx="3040">
                  <c:v>3.4359915225925998E-2</c:v>
                </c:pt>
                <c:pt idx="3041">
                  <c:v>3.4345704325925999E-2</c:v>
                </c:pt>
                <c:pt idx="3042">
                  <c:v>3.4388336225925999E-2</c:v>
                </c:pt>
                <c:pt idx="3043">
                  <c:v>3.4505148925926002E-2</c:v>
                </c:pt>
                <c:pt idx="3044">
                  <c:v>3.4432548725926E-2</c:v>
                </c:pt>
                <c:pt idx="3045">
                  <c:v>3.4519351525926001E-2</c:v>
                </c:pt>
                <c:pt idx="3046">
                  <c:v>3.4314874725926002E-2</c:v>
                </c:pt>
                <c:pt idx="3047">
                  <c:v>3.4460961725925998E-2</c:v>
                </c:pt>
                <c:pt idx="3048">
                  <c:v>3.4445174425925998E-2</c:v>
                </c:pt>
                <c:pt idx="3049">
                  <c:v>3.4604561025926003E-2</c:v>
                </c:pt>
                <c:pt idx="3050">
                  <c:v>3.4416755925926003E-2</c:v>
                </c:pt>
                <c:pt idx="3051">
                  <c:v>3.4401751625926E-2</c:v>
                </c:pt>
                <c:pt idx="3052">
                  <c:v>3.4401751625926E-2</c:v>
                </c:pt>
                <c:pt idx="3053">
                  <c:v>3.4430965325926002E-2</c:v>
                </c:pt>
                <c:pt idx="3054">
                  <c:v>3.4517784025926E-2</c:v>
                </c:pt>
                <c:pt idx="3055">
                  <c:v>3.4459383225926003E-2</c:v>
                </c:pt>
                <c:pt idx="3056">
                  <c:v>3.4414375025926001E-2</c:v>
                </c:pt>
                <c:pt idx="3057">
                  <c:v>3.4458593525926E-2</c:v>
                </c:pt>
                <c:pt idx="3058">
                  <c:v>3.4444383525925999E-2</c:v>
                </c:pt>
                <c:pt idx="3059">
                  <c:v>3.4487012725925997E-2</c:v>
                </c:pt>
                <c:pt idx="3060">
                  <c:v>3.4501221825926E-2</c:v>
                </c:pt>
                <c:pt idx="3061">
                  <c:v>3.4501221825926E-2</c:v>
                </c:pt>
                <c:pt idx="3062">
                  <c:v>3.4529639225926001E-2</c:v>
                </c:pt>
                <c:pt idx="3063">
                  <c:v>3.4499649125925999E-2</c:v>
                </c:pt>
                <c:pt idx="3064">
                  <c:v>3.4515430625925998E-2</c:v>
                </c:pt>
                <c:pt idx="3065">
                  <c:v>3.4441217325925998E-2</c:v>
                </c:pt>
                <c:pt idx="3066">
                  <c:v>3.4558055325925999E-2</c:v>
                </c:pt>
                <c:pt idx="3067">
                  <c:v>3.4615660025925997E-2</c:v>
                </c:pt>
                <c:pt idx="3068">
                  <c:v>3.4528071425926003E-2</c:v>
                </c:pt>
                <c:pt idx="3069">
                  <c:v>3.4468067225925998E-2</c:v>
                </c:pt>
                <c:pt idx="3070">
                  <c:v>3.4644070125925998E-2</c:v>
                </c:pt>
                <c:pt idx="3071">
                  <c:v>3.4672478925926002E-2</c:v>
                </c:pt>
                <c:pt idx="3072">
                  <c:v>3.4842906625925998E-2</c:v>
                </c:pt>
                <c:pt idx="3073">
                  <c:v>3.4439632525926002E-2</c:v>
                </c:pt>
                <c:pt idx="3074">
                  <c:v>3.4570702625926E-2</c:v>
                </c:pt>
                <c:pt idx="3075">
                  <c:v>3.4774947525925998E-2</c:v>
                </c:pt>
                <c:pt idx="3076">
                  <c:v>3.4569141325925999E-2</c:v>
                </c:pt>
                <c:pt idx="3077">
                  <c:v>3.4641748625925999E-2</c:v>
                </c:pt>
                <c:pt idx="3078">
                  <c:v>3.4627540025926003E-2</c:v>
                </c:pt>
                <c:pt idx="3079">
                  <c:v>3.4539148525926003E-2</c:v>
                </c:pt>
                <c:pt idx="3080">
                  <c:v>3.4539148525926003E-2</c:v>
                </c:pt>
                <c:pt idx="3081">
                  <c:v>3.4510716925925999E-2</c:v>
                </c:pt>
                <c:pt idx="3082">
                  <c:v>3.4596008125925899E-2</c:v>
                </c:pt>
                <c:pt idx="3083">
                  <c:v>3.4596008125925899E-2</c:v>
                </c:pt>
                <c:pt idx="3084">
                  <c:v>3.4566015425926001E-2</c:v>
                </c:pt>
                <c:pt idx="3085">
                  <c:v>3.4551797925925998E-2</c:v>
                </c:pt>
                <c:pt idx="3086">
                  <c:v>3.4551797925925998E-2</c:v>
                </c:pt>
                <c:pt idx="3087">
                  <c:v>3.4566015425926001E-2</c:v>
                </c:pt>
                <c:pt idx="3088">
                  <c:v>3.4608666225926003E-2</c:v>
                </c:pt>
                <c:pt idx="3089">
                  <c:v>3.4550230925925997E-2</c:v>
                </c:pt>
                <c:pt idx="3090">
                  <c:v>3.4709712825925998E-2</c:v>
                </c:pt>
                <c:pt idx="3091">
                  <c:v>3.4550230925925997E-2</c:v>
                </c:pt>
                <c:pt idx="3092">
                  <c:v>3.4637098525926002E-2</c:v>
                </c:pt>
                <c:pt idx="3093">
                  <c:v>3.4679744825926E-2</c:v>
                </c:pt>
                <c:pt idx="3094">
                  <c:v>3.4621327925926003E-2</c:v>
                </c:pt>
                <c:pt idx="3095">
                  <c:v>3.4606330225925998E-2</c:v>
                </c:pt>
                <c:pt idx="3096">
                  <c:v>3.4663982525926E-2</c:v>
                </c:pt>
                <c:pt idx="3097">
                  <c:v>3.4604771625925998E-2</c:v>
                </c:pt>
                <c:pt idx="3098">
                  <c:v>3.4618994125925999E-2</c:v>
                </c:pt>
                <c:pt idx="3099">
                  <c:v>3.4866025125926001E-2</c:v>
                </c:pt>
                <c:pt idx="3100">
                  <c:v>3.4675881125925997E-2</c:v>
                </c:pt>
                <c:pt idx="3101">
                  <c:v>3.4749283525926003E-2</c:v>
                </c:pt>
                <c:pt idx="3102">
                  <c:v>3.4821879225926E-2</c:v>
                </c:pt>
                <c:pt idx="3103">
                  <c:v>3.4690102125925999E-2</c:v>
                </c:pt>
                <c:pt idx="3104">
                  <c:v>3.4791167125925997E-2</c:v>
                </c:pt>
                <c:pt idx="3105">
                  <c:v>3.4732763325926001E-2</c:v>
                </c:pt>
                <c:pt idx="3106">
                  <c:v>3.4746983125926001E-2</c:v>
                </c:pt>
                <c:pt idx="3107">
                  <c:v>3.4731225925926E-2</c:v>
                </c:pt>
                <c:pt idx="3108">
                  <c:v>3.3749367425925998E-2</c:v>
                </c:pt>
                <c:pt idx="3109">
                  <c:v>3.4717003425925999E-2</c:v>
                </c:pt>
                <c:pt idx="3110">
                  <c:v>3.4713920525925999E-2</c:v>
                </c:pt>
                <c:pt idx="3111">
                  <c:v>3.4874947625926002E-2</c:v>
                </c:pt>
                <c:pt idx="3112">
                  <c:v>3.4701237125926002E-2</c:v>
                </c:pt>
                <c:pt idx="3113">
                  <c:v>3.4786584725926002E-2</c:v>
                </c:pt>
                <c:pt idx="3114">
                  <c:v>3.4683916625926001E-2</c:v>
                </c:pt>
                <c:pt idx="3115">
                  <c:v>3.4772360825926003E-2</c:v>
                </c:pt>
                <c:pt idx="3116">
                  <c:v>3.4786584725926002E-2</c:v>
                </c:pt>
                <c:pt idx="3117">
                  <c:v>3.4698147225925999E-2</c:v>
                </c:pt>
                <c:pt idx="3118">
                  <c:v>3.4770828825925998E-2</c:v>
                </c:pt>
                <c:pt idx="3119">
                  <c:v>3.4712377525926E-2</c:v>
                </c:pt>
                <c:pt idx="3120">
                  <c:v>3.4887654225925997E-2</c:v>
                </c:pt>
                <c:pt idx="3121">
                  <c:v>3.4740837225925997E-2</c:v>
                </c:pt>
                <c:pt idx="3122">
                  <c:v>3.4884630925926002E-2</c:v>
                </c:pt>
                <c:pt idx="3123">
                  <c:v>3.4827732325926002E-2</c:v>
                </c:pt>
                <c:pt idx="3124">
                  <c:v>3.5321975325926E-2</c:v>
                </c:pt>
                <c:pt idx="3125">
                  <c:v>3.5685670625926001E-2</c:v>
                </c:pt>
                <c:pt idx="3126">
                  <c:v>3.4796988625925999E-2</c:v>
                </c:pt>
                <c:pt idx="3127">
                  <c:v>3.4811218025926002E-2</c:v>
                </c:pt>
                <c:pt idx="3128">
                  <c:v>3.4809690825925999E-2</c:v>
                </c:pt>
                <c:pt idx="3129">
                  <c:v>3.4722751625926002E-2</c:v>
                </c:pt>
                <c:pt idx="3130">
                  <c:v>3.4838153825925998E-2</c:v>
                </c:pt>
                <c:pt idx="3131">
                  <c:v>3.4911570125926002E-2</c:v>
                </c:pt>
                <c:pt idx="3132">
                  <c:v>3.4880845925926003E-2</c:v>
                </c:pt>
                <c:pt idx="3133">
                  <c:v>3.4793928225926002E-2</c:v>
                </c:pt>
                <c:pt idx="3134">
                  <c:v>3.4981947625925998E-2</c:v>
                </c:pt>
                <c:pt idx="3135">
                  <c:v>3.4879330125925999E-2</c:v>
                </c:pt>
                <c:pt idx="3136">
                  <c:v>3.4996173125925997E-2</c:v>
                </c:pt>
                <c:pt idx="3137">
                  <c:v>3.4806633325925998E-2</c:v>
                </c:pt>
                <c:pt idx="3138">
                  <c:v>3.4966221925926001E-2</c:v>
                </c:pt>
                <c:pt idx="3139">
                  <c:v>3.4892048325926003E-2</c:v>
                </c:pt>
                <c:pt idx="3140">
                  <c:v>3.4936258625926003E-2</c:v>
                </c:pt>
                <c:pt idx="3141">
                  <c:v>3.4950489925925997E-2</c:v>
                </c:pt>
                <c:pt idx="3142">
                  <c:v>3.4789329825926002E-2</c:v>
                </c:pt>
                <c:pt idx="3143">
                  <c:v>3.4936258625926003E-2</c:v>
                </c:pt>
                <c:pt idx="3144">
                  <c:v>3.5021642225925999E-2</c:v>
                </c:pt>
                <c:pt idx="3145">
                  <c:v>3.4977452325926001E-2</c:v>
                </c:pt>
                <c:pt idx="3146">
                  <c:v>3.4933243725926003E-2</c:v>
                </c:pt>
                <c:pt idx="3147">
                  <c:v>3.4991685225926002E-2</c:v>
                </c:pt>
                <c:pt idx="3148">
                  <c:v>3.5064329925926001E-2</c:v>
                </c:pt>
                <c:pt idx="3149">
                  <c:v>3.4947480025926E-2</c:v>
                </c:pt>
                <c:pt idx="3150">
                  <c:v>3.5034382225926003E-2</c:v>
                </c:pt>
                <c:pt idx="3151">
                  <c:v>3.5002925725925997E-2</c:v>
                </c:pt>
                <c:pt idx="3152">
                  <c:v>3.5047125825926E-2</c:v>
                </c:pt>
                <c:pt idx="3153">
                  <c:v>3.4929469325925999E-2</c:v>
                </c:pt>
                <c:pt idx="3154">
                  <c:v>3.5075593325925997E-2</c:v>
                </c:pt>
                <c:pt idx="3155">
                  <c:v>3.5017163025926001E-2</c:v>
                </c:pt>
                <c:pt idx="3156">
                  <c:v>3.5016415625926001E-2</c:v>
                </c:pt>
                <c:pt idx="3157">
                  <c:v>3.5132524625925997E-2</c:v>
                </c:pt>
                <c:pt idx="3158">
                  <c:v>3.4897949125926003E-2</c:v>
                </c:pt>
                <c:pt idx="3159">
                  <c:v>3.5057641225926001E-2</c:v>
                </c:pt>
                <c:pt idx="3160">
                  <c:v>3.5130312925925999E-2</c:v>
                </c:pt>
                <c:pt idx="3161">
                  <c:v>3.5029160725925997E-2</c:v>
                </c:pt>
                <c:pt idx="3162">
                  <c:v>3.5130312925925999E-2</c:v>
                </c:pt>
                <c:pt idx="3163">
                  <c:v>3.5158784225925999E-2</c:v>
                </c:pt>
                <c:pt idx="3164">
                  <c:v>3.5027666525926003E-2</c:v>
                </c:pt>
                <c:pt idx="3165">
                  <c:v>3.5114598525926001E-2</c:v>
                </c:pt>
                <c:pt idx="3166">
                  <c:v>3.5128837125926002E-2</c:v>
                </c:pt>
                <c:pt idx="3167">
                  <c:v>3.4981929625926E-2</c:v>
                </c:pt>
                <c:pt idx="3168">
                  <c:v>3.5084636225926003E-2</c:v>
                </c:pt>
                <c:pt idx="3169">
                  <c:v>3.5185788425925998E-2</c:v>
                </c:pt>
                <c:pt idx="3170">
                  <c:v>3.5214262225926003E-2</c:v>
                </c:pt>
                <c:pt idx="3171">
                  <c:v>3.5111639025925998E-2</c:v>
                </c:pt>
                <c:pt idx="3172">
                  <c:v>3.5286889925925997E-2</c:v>
                </c:pt>
                <c:pt idx="3173">
                  <c:v>3.5125882525926001E-2</c:v>
                </c:pt>
                <c:pt idx="3174">
                  <c:v>3.5228498725925997E-2</c:v>
                </c:pt>
                <c:pt idx="3175">
                  <c:v>3.5269754225926001E-2</c:v>
                </c:pt>
                <c:pt idx="3176">
                  <c:v>3.5211337425925998E-2</c:v>
                </c:pt>
                <c:pt idx="3177">
                  <c:v>3.5372280025926003E-2</c:v>
                </c:pt>
                <c:pt idx="3178">
                  <c:v>3.5254060825925998E-2</c:v>
                </c:pt>
                <c:pt idx="3179">
                  <c:v>3.5154368725925998E-2</c:v>
                </c:pt>
                <c:pt idx="3180">
                  <c:v>3.5092197325926E-2</c:v>
                </c:pt>
                <c:pt idx="3181">
                  <c:v>3.5165667625926003E-2</c:v>
                </c:pt>
                <c:pt idx="3182">
                  <c:v>3.5209873525926E-2</c:v>
                </c:pt>
                <c:pt idx="3183">
                  <c:v>3.5107933825926002E-2</c:v>
                </c:pt>
                <c:pt idx="3184">
                  <c:v>3.5164931025926001E-2</c:v>
                </c:pt>
                <c:pt idx="3185">
                  <c:v>3.5222655025926003E-2</c:v>
                </c:pt>
                <c:pt idx="3186">
                  <c:v>3.5236901025925998E-2</c:v>
                </c:pt>
                <c:pt idx="3187">
                  <c:v>3.50764545259259E-2</c:v>
                </c:pt>
                <c:pt idx="3188">
                  <c:v>3.5293882325926E-2</c:v>
                </c:pt>
                <c:pt idx="3189">
                  <c:v>3.5206209325925997E-2</c:v>
                </c:pt>
                <c:pt idx="3190">
                  <c:v>3.5191958825925997E-2</c:v>
                </c:pt>
                <c:pt idx="3191">
                  <c:v>3.5278910825925998E-2</c:v>
                </c:pt>
                <c:pt idx="3192">
                  <c:v>3.5131993225926E-2</c:v>
                </c:pt>
                <c:pt idx="3193">
                  <c:v>3.5190488925926001E-2</c:v>
                </c:pt>
                <c:pt idx="3194">
                  <c:v>3.5146249825925999E-2</c:v>
                </c:pt>
                <c:pt idx="3195">
                  <c:v>3.5247498725926002E-2</c:v>
                </c:pt>
                <c:pt idx="3196">
                  <c:v>3.5217528325925999E-2</c:v>
                </c:pt>
                <c:pt idx="3197">
                  <c:v>3.5290252825926002E-2</c:v>
                </c:pt>
                <c:pt idx="3198">
                  <c:v>3.5159029125926E-2</c:v>
                </c:pt>
                <c:pt idx="3199">
                  <c:v>3.5347254125926E-2</c:v>
                </c:pt>
                <c:pt idx="3200">
                  <c:v>3.5290252825926002E-2</c:v>
                </c:pt>
                <c:pt idx="3201">
                  <c:v>3.5246037625925999E-2</c:v>
                </c:pt>
                <c:pt idx="3202">
                  <c:v>3.5171812125926002E-2</c:v>
                </c:pt>
                <c:pt idx="3203">
                  <c:v>3.5333004225926001E-2</c:v>
                </c:pt>
                <c:pt idx="3204">
                  <c:v>3.5112536025925997E-2</c:v>
                </c:pt>
                <c:pt idx="3205">
                  <c:v>3.5228853025926002E-2</c:v>
                </c:pt>
                <c:pt idx="3206">
                  <c:v>3.5330111025926002E-2</c:v>
                </c:pt>
                <c:pt idx="3207">
                  <c:v>3.5344365825925997E-2</c:v>
                </c:pt>
                <c:pt idx="3208">
                  <c:v>3.5271630525926002E-2</c:v>
                </c:pt>
                <c:pt idx="3209">
                  <c:v>3.5344365825925997E-2</c:v>
                </c:pt>
                <c:pt idx="3210">
                  <c:v>3.5270901025925998E-2</c:v>
                </c:pt>
                <c:pt idx="3211">
                  <c:v>3.5489735925925997E-2</c:v>
                </c:pt>
                <c:pt idx="3212">
                  <c:v>3.5356455225926002E-2</c:v>
                </c:pt>
                <c:pt idx="3213">
                  <c:v>3.5283703725925999E-2</c:v>
                </c:pt>
                <c:pt idx="3214">
                  <c:v>3.5210918625925999E-2</c:v>
                </c:pt>
                <c:pt idx="3215">
                  <c:v>3.5385690325925999E-2</c:v>
                </c:pt>
                <c:pt idx="3216">
                  <c:v>3.5399946425925997E-2</c:v>
                </c:pt>
                <c:pt idx="3217">
                  <c:v>3.5428457725926003E-2</c:v>
                </c:pt>
                <c:pt idx="3218">
                  <c:v>3.5516814825925898E-2</c:v>
                </c:pt>
                <c:pt idx="3219">
                  <c:v>3.5282245525926001E-2</c:v>
                </c:pt>
                <c:pt idx="3220">
                  <c:v>3.5340749825925999E-2</c:v>
                </c:pt>
                <c:pt idx="3221">
                  <c:v>3.5441998425925998E-2</c:v>
                </c:pt>
                <c:pt idx="3222">
                  <c:v>3.5353564825925998E-2</c:v>
                </c:pt>
                <c:pt idx="3223">
                  <c:v>3.5499730525925997E-2</c:v>
                </c:pt>
                <c:pt idx="3224">
                  <c:v>3.5469085525926002E-2</c:v>
                </c:pt>
                <c:pt idx="3225">
                  <c:v>3.5526115725925997E-2</c:v>
                </c:pt>
                <c:pt idx="3226">
                  <c:v>3.5540372425926003E-2</c:v>
                </c:pt>
                <c:pt idx="3227">
                  <c:v>3.5439137825925997E-2</c:v>
                </c:pt>
                <c:pt idx="3228">
                  <c:v>3.5467659725925998E-2</c:v>
                </c:pt>
                <c:pt idx="3229">
                  <c:v>3.5393473225926002E-2</c:v>
                </c:pt>
                <c:pt idx="3230">
                  <c:v>3.5540372425926003E-2</c:v>
                </c:pt>
                <c:pt idx="3231">
                  <c:v>3.5451969725926E-2</c:v>
                </c:pt>
                <c:pt idx="3232">
                  <c:v>3.5393473225926002E-2</c:v>
                </c:pt>
                <c:pt idx="3233">
                  <c:v>3.6441849425926001E-2</c:v>
                </c:pt>
                <c:pt idx="3234">
                  <c:v>3.5480495925926003E-2</c:v>
                </c:pt>
                <c:pt idx="3235">
                  <c:v>3.5524699825926001E-2</c:v>
                </c:pt>
                <c:pt idx="3236">
                  <c:v>3.5610250825925997E-2</c:v>
                </c:pt>
                <c:pt idx="3237">
                  <c:v>3.5551806225925998E-2</c:v>
                </c:pt>
                <c:pt idx="3238">
                  <c:v>3.5551806225925998E-2</c:v>
                </c:pt>
                <c:pt idx="3239">
                  <c:v>3.5449108125925999E-2</c:v>
                </c:pt>
                <c:pt idx="3240">
                  <c:v>3.5448392125926001E-2</c:v>
                </c:pt>
                <c:pt idx="3241">
                  <c:v>3.5548979525925999E-2</c:v>
                </c:pt>
                <c:pt idx="3242">
                  <c:v>3.5476930825925998E-2</c:v>
                </c:pt>
                <c:pt idx="3243">
                  <c:v>3.5564657025925997E-2</c:v>
                </c:pt>
                <c:pt idx="3244">
                  <c:v>3.5519736625926002E-2</c:v>
                </c:pt>
                <c:pt idx="3245">
                  <c:v>3.5563245625925999E-2</c:v>
                </c:pt>
                <c:pt idx="3246">
                  <c:v>3.5577511525926003E-2</c:v>
                </c:pt>
                <c:pt idx="3247">
                  <c:v>3.5635970625926001E-2</c:v>
                </c:pt>
                <c:pt idx="3248">
                  <c:v>3.5489774425925998E-2</c:v>
                </c:pt>
                <c:pt idx="3249">
                  <c:v>3.5619606025926003E-2</c:v>
                </c:pt>
                <c:pt idx="3250">
                  <c:v>3.5663099925925999E-2</c:v>
                </c:pt>
                <c:pt idx="3251">
                  <c:v>3.5619606025926003E-2</c:v>
                </c:pt>
                <c:pt idx="3252">
                  <c:v>3.5561126725925998E-2</c:v>
                </c:pt>
                <c:pt idx="3253">
                  <c:v>3.5458367625926003E-2</c:v>
                </c:pt>
                <c:pt idx="3254">
                  <c:v>3.5632471425926002E-2</c:v>
                </c:pt>
                <c:pt idx="3255">
                  <c:v>3.5501196725925999E-2</c:v>
                </c:pt>
                <c:pt idx="3256">
                  <c:v>3.5705196425925997E-2</c:v>
                </c:pt>
                <c:pt idx="3257">
                  <c:v>3.5602528125926E-2</c:v>
                </c:pt>
                <c:pt idx="3258">
                  <c:v>3.5689541725925998E-2</c:v>
                </c:pt>
                <c:pt idx="3259">
                  <c:v>3.5586846825926E-2</c:v>
                </c:pt>
                <c:pt idx="3260">
                  <c:v>3.5659610725926001E-2</c:v>
                </c:pt>
                <c:pt idx="3261">
                  <c:v>3.55568821259259E-2</c:v>
                </c:pt>
                <c:pt idx="3262">
                  <c:v>3.5864122425926001E-2</c:v>
                </c:pt>
                <c:pt idx="3263">
                  <c:v>3.5643940625925997E-2</c:v>
                </c:pt>
                <c:pt idx="3264">
                  <c:v>3.5599712325926E-2</c:v>
                </c:pt>
                <c:pt idx="3265">
                  <c:v>3.5512624825926001E-2</c:v>
                </c:pt>
                <c:pt idx="3266">
                  <c:v>3.5775137825926E-2</c:v>
                </c:pt>
                <c:pt idx="3267">
                  <c:v>3.5628264225926E-2</c:v>
                </c:pt>
                <c:pt idx="3268">
                  <c:v>3.5555465225926002E-2</c:v>
                </c:pt>
                <c:pt idx="3269">
                  <c:v>3.5642539725926001E-2</c:v>
                </c:pt>
                <c:pt idx="3270">
                  <c:v>3.5815192725926003E-2</c:v>
                </c:pt>
                <c:pt idx="3271">
                  <c:v>3.5626859825925901E-2</c:v>
                </c:pt>
                <c:pt idx="3272">
                  <c:v>3.5715301025926002E-2</c:v>
                </c:pt>
                <c:pt idx="3273">
                  <c:v>3.5742459625926003E-2</c:v>
                </c:pt>
                <c:pt idx="3274">
                  <c:v>3.5756732625925998E-2</c:v>
                </c:pt>
                <c:pt idx="3275">
                  <c:v>3.5742459625926003E-2</c:v>
                </c:pt>
                <c:pt idx="3276">
                  <c:v>3.5728186325925899E-2</c:v>
                </c:pt>
                <c:pt idx="3277">
                  <c:v>3.5755350725925998E-2</c:v>
                </c:pt>
                <c:pt idx="3278">
                  <c:v>3.5785277825925998E-2</c:v>
                </c:pt>
                <c:pt idx="3279">
                  <c:v>3.5813821725926002E-2</c:v>
                </c:pt>
                <c:pt idx="3280">
                  <c:v>3.5856635325925999E-2</c:v>
                </c:pt>
                <c:pt idx="3281">
                  <c:v>3.5740382625926E-2</c:v>
                </c:pt>
                <c:pt idx="3282">
                  <c:v>3.5856635325925999E-2</c:v>
                </c:pt>
                <c:pt idx="3283">
                  <c:v>3.5724717125926002E-2</c:v>
                </c:pt>
                <c:pt idx="3284">
                  <c:v>3.5783212025925999E-2</c:v>
                </c:pt>
                <c:pt idx="3285">
                  <c:v>3.5738996625926001E-2</c:v>
                </c:pt>
                <c:pt idx="3286">
                  <c:v>3.5738996625926001E-2</c:v>
                </c:pt>
                <c:pt idx="3287">
                  <c:v>3.5781833525926003E-2</c:v>
                </c:pt>
                <c:pt idx="3288">
                  <c:v>3.5767554925926003E-2</c:v>
                </c:pt>
                <c:pt idx="3289">
                  <c:v>3.5796111925926001E-2</c:v>
                </c:pt>
                <c:pt idx="3290">
                  <c:v>3.5854588225926E-2</c:v>
                </c:pt>
                <c:pt idx="3291">
                  <c:v>3.5721937225926002E-2</c:v>
                </c:pt>
                <c:pt idx="3292">
                  <c:v>3.5911683625925901E-2</c:v>
                </c:pt>
                <c:pt idx="3293">
                  <c:v>3.5809015525925997E-2</c:v>
                </c:pt>
                <c:pt idx="3294">
                  <c:v>3.5853222225925997E-2</c:v>
                </c:pt>
                <c:pt idx="3295">
                  <c:v>3.5794735025925901E-2</c:v>
                </c:pt>
                <c:pt idx="3296">
                  <c:v>3.5851855325926003E-2</c:v>
                </c:pt>
                <c:pt idx="3297">
                  <c:v>3.5821922825926E-2</c:v>
                </c:pt>
                <c:pt idx="3298">
                  <c:v>3.5763406125926003E-2</c:v>
                </c:pt>
                <c:pt idx="3299">
                  <c:v>3.5938878525925998E-2</c:v>
                </c:pt>
                <c:pt idx="3300">
                  <c:v>3.5938878525925998E-2</c:v>
                </c:pt>
                <c:pt idx="3301">
                  <c:v>3.5938878525925998E-2</c:v>
                </c:pt>
                <c:pt idx="3302">
                  <c:v>3.5967428125926001E-2</c:v>
                </c:pt>
                <c:pt idx="3303">
                  <c:v>3.5834833825925998E-2</c:v>
                </c:pt>
                <c:pt idx="3304">
                  <c:v>3.5747732225925997E-2</c:v>
                </c:pt>
                <c:pt idx="3305">
                  <c:v>3.5937526525926002E-2</c:v>
                </c:pt>
                <c:pt idx="3306">
                  <c:v>3.5950453525925997E-2</c:v>
                </c:pt>
                <c:pt idx="3307">
                  <c:v>3.5936173525925999E-2</c:v>
                </c:pt>
                <c:pt idx="3308">
                  <c:v>3.5847748525926003E-2</c:v>
                </c:pt>
                <c:pt idx="3309">
                  <c:v>3.5833461325925998E-2</c:v>
                </c:pt>
                <c:pt idx="3310">
                  <c:v>3.5920536825925997E-2</c:v>
                </c:pt>
                <c:pt idx="3311">
                  <c:v>3.5759941925925999E-2</c:v>
                </c:pt>
                <c:pt idx="3312">
                  <c:v>3.5993291525926001E-2</c:v>
                </c:pt>
                <c:pt idx="3313">
                  <c:v>3.5949102025926001E-2</c:v>
                </c:pt>
                <c:pt idx="3314">
                  <c:v>3.5890607925926001E-2</c:v>
                </c:pt>
                <c:pt idx="3315">
                  <c:v>3.5991947525926E-2</c:v>
                </c:pt>
                <c:pt idx="3316">
                  <c:v>3.5721937225926002E-2</c:v>
                </c:pt>
                <c:pt idx="3317">
                  <c:v>3.5990602625926002E-2</c:v>
                </c:pt>
                <c:pt idx="3318">
                  <c:v>3.5932786825926002E-2</c:v>
                </c:pt>
                <c:pt idx="3319">
                  <c:v>3.6210050325926002E-2</c:v>
                </c:pt>
                <c:pt idx="3320">
                  <c:v>3.5962034225925997E-2</c:v>
                </c:pt>
                <c:pt idx="3321">
                  <c:v>3.5975644525925998E-2</c:v>
                </c:pt>
                <c:pt idx="3322">
                  <c:v>3.5828650025926001E-2</c:v>
                </c:pt>
                <c:pt idx="3323">
                  <c:v>3.5917141425926002E-2</c:v>
                </c:pt>
                <c:pt idx="3324">
                  <c:v>3.6018499425925998E-2</c:v>
                </c:pt>
                <c:pt idx="3325">
                  <c:v>3.6047735625926003E-2</c:v>
                </c:pt>
                <c:pt idx="3326">
                  <c:v>3.5960007525925999E-2</c:v>
                </c:pt>
                <c:pt idx="3327">
                  <c:v>3.6090582125926002E-2</c:v>
                </c:pt>
                <c:pt idx="3328">
                  <c:v>3.6206133525925999E-2</c:v>
                </c:pt>
                <c:pt idx="3329">
                  <c:v>3.5930073025925997E-2</c:v>
                </c:pt>
                <c:pt idx="3330">
                  <c:v>3.6002870825926001E-2</c:v>
                </c:pt>
                <c:pt idx="3331">
                  <c:v>3.6075634925925998E-2</c:v>
                </c:pt>
                <c:pt idx="3332">
                  <c:v>3.6001525925926002E-2</c:v>
                </c:pt>
                <c:pt idx="3333">
                  <c:v>3.5987235925926002E-2</c:v>
                </c:pt>
                <c:pt idx="3334">
                  <c:v>3.6176266825926E-2</c:v>
                </c:pt>
                <c:pt idx="3335">
                  <c:v>3.5987235925926002E-2</c:v>
                </c:pt>
                <c:pt idx="3336">
                  <c:v>3.6030104825926001E-2</c:v>
                </c:pt>
                <c:pt idx="3337">
                  <c:v>3.6030104825926001E-2</c:v>
                </c:pt>
                <c:pt idx="3338">
                  <c:v>3.6058682625926E-2</c:v>
                </c:pt>
                <c:pt idx="3339">
                  <c:v>3.6160012525926002E-2</c:v>
                </c:pt>
                <c:pt idx="3340">
                  <c:v>3.6247011925925998E-2</c:v>
                </c:pt>
                <c:pt idx="3341">
                  <c:v>3.6085928225926003E-2</c:v>
                </c:pt>
                <c:pt idx="3342">
                  <c:v>3.6145728425925998E-2</c:v>
                </c:pt>
                <c:pt idx="3343">
                  <c:v>3.6101546925926001E-2</c:v>
                </c:pt>
                <c:pt idx="3344">
                  <c:v>3.6102874425926003E-2</c:v>
                </c:pt>
                <c:pt idx="3345">
                  <c:v>3.6188579725925998E-2</c:v>
                </c:pt>
                <c:pt idx="3346">
                  <c:v>3.6057346725925997E-2</c:v>
                </c:pt>
                <c:pt idx="3347">
                  <c:v>3.6100218525926001E-2</c:v>
                </c:pt>
                <c:pt idx="3348">
                  <c:v>3.6172981325926001E-2</c:v>
                </c:pt>
                <c:pt idx="3349">
                  <c:v>3.6172981325926001E-2</c:v>
                </c:pt>
                <c:pt idx="3350">
                  <c:v>3.6070303225925998E-2</c:v>
                </c:pt>
                <c:pt idx="3351">
                  <c:v>3.6157376625925997E-2</c:v>
                </c:pt>
                <c:pt idx="3352">
                  <c:v>3.6143087625926003E-2</c:v>
                </c:pt>
                <c:pt idx="3353">
                  <c:v>3.6157376625925997E-2</c:v>
                </c:pt>
                <c:pt idx="3354">
                  <c:v>3.6200242025925998E-2</c:v>
                </c:pt>
                <c:pt idx="3355">
                  <c:v>3.6272976425926001E-2</c:v>
                </c:pt>
                <c:pt idx="3356">
                  <c:v>3.6214529825926003E-2</c:v>
                </c:pt>
                <c:pt idx="3357">
                  <c:v>3.6184639425926E-2</c:v>
                </c:pt>
                <c:pt idx="3358">
                  <c:v>3.6272976425926001E-2</c:v>
                </c:pt>
                <c:pt idx="3359">
                  <c:v>3.6111189525925999E-2</c:v>
                </c:pt>
                <c:pt idx="3360">
                  <c:v>3.6155397225925999E-2</c:v>
                </c:pt>
                <c:pt idx="3361">
                  <c:v>3.6169689725925998E-2</c:v>
                </c:pt>
                <c:pt idx="3362">
                  <c:v>3.6213220425926E-2</c:v>
                </c:pt>
                <c:pt idx="3363">
                  <c:v>3.6139781025926E-2</c:v>
                </c:pt>
                <c:pt idx="3364">
                  <c:v>3.6212565325925997E-2</c:v>
                </c:pt>
                <c:pt idx="3365">
                  <c:v>3.6182666025926E-2</c:v>
                </c:pt>
                <c:pt idx="3366">
                  <c:v>3.6357391125926002E-2</c:v>
                </c:pt>
                <c:pt idx="3367">
                  <c:v>3.6298308325926003E-2</c:v>
                </c:pt>
                <c:pt idx="3368">
                  <c:v>3.6196960425926003E-2</c:v>
                </c:pt>
                <c:pt idx="3369">
                  <c:v>3.6298308325926003E-2</c:v>
                </c:pt>
                <c:pt idx="3370">
                  <c:v>3.6225548225926003E-2</c:v>
                </c:pt>
                <c:pt idx="3371">
                  <c:v>3.6356106625925998E-2</c:v>
                </c:pt>
                <c:pt idx="3372">
                  <c:v>3.6268427725925999E-2</c:v>
                </c:pt>
                <c:pt idx="3373">
                  <c:v>3.6297012425925999E-2</c:v>
                </c:pt>
                <c:pt idx="3374">
                  <c:v>3.6137131425925999E-2</c:v>
                </c:pt>
                <c:pt idx="3375">
                  <c:v>3.6355464125926003E-2</c:v>
                </c:pt>
                <c:pt idx="3376">
                  <c:v>3.6208629925926002E-2</c:v>
                </c:pt>
                <c:pt idx="3377">
                  <c:v>3.6208629925926002E-2</c:v>
                </c:pt>
                <c:pt idx="3378">
                  <c:v>3.6208629925926002E-2</c:v>
                </c:pt>
                <c:pt idx="3379">
                  <c:v>3.6325595925925998E-2</c:v>
                </c:pt>
                <c:pt idx="3380">
                  <c:v>3.6338597925926003E-2</c:v>
                </c:pt>
                <c:pt idx="3381">
                  <c:v>3.6265823125926001E-2</c:v>
                </c:pt>
                <c:pt idx="3382">
                  <c:v>3.6455474825926003E-2</c:v>
                </c:pt>
                <c:pt idx="3383">
                  <c:v>3.6207316125926002E-2</c:v>
                </c:pt>
                <c:pt idx="3384">
                  <c:v>3.6310010025926001E-2</c:v>
                </c:pt>
                <c:pt idx="3385">
                  <c:v>3.6308714725925902E-2</c:v>
                </c:pt>
                <c:pt idx="3386">
                  <c:v>3.6425628425925997E-2</c:v>
                </c:pt>
                <c:pt idx="3387">
                  <c:v>3.6163088225926003E-2</c:v>
                </c:pt>
                <c:pt idx="3388">
                  <c:v>3.6308714725925902E-2</c:v>
                </c:pt>
                <c:pt idx="3389">
                  <c:v>3.6234608625926E-2</c:v>
                </c:pt>
                <c:pt idx="3390">
                  <c:v>3.6395769925925997E-2</c:v>
                </c:pt>
                <c:pt idx="3391">
                  <c:v>3.6278819325925998E-2</c:v>
                </c:pt>
                <c:pt idx="3392">
                  <c:v>3.6380194625926003E-2</c:v>
                </c:pt>
                <c:pt idx="3393">
                  <c:v>3.6380194625926003E-2</c:v>
                </c:pt>
                <c:pt idx="3394">
                  <c:v>3.6233953425926002E-2</c:v>
                </c:pt>
                <c:pt idx="3395">
                  <c:v>3.6277517125926001E-2</c:v>
                </c:pt>
                <c:pt idx="3396">
                  <c:v>3.6482783125925997E-2</c:v>
                </c:pt>
                <c:pt idx="3397">
                  <c:v>3.6364613025926001E-2</c:v>
                </c:pt>
                <c:pt idx="3398">
                  <c:v>3.6451666725926E-2</c:v>
                </c:pt>
                <c:pt idx="3399">
                  <c:v>3.6393208425925999E-2</c:v>
                </c:pt>
                <c:pt idx="3400">
                  <c:v>3.6538678425926001E-2</c:v>
                </c:pt>
                <c:pt idx="3401">
                  <c:v>3.6407505625925998E-2</c:v>
                </c:pt>
                <c:pt idx="3402">
                  <c:v>3.6407505625925998E-2</c:v>
                </c:pt>
                <c:pt idx="3403">
                  <c:v>3.6552967625925997E-2</c:v>
                </c:pt>
                <c:pt idx="3404">
                  <c:v>3.6363325825926003E-2</c:v>
                </c:pt>
                <c:pt idx="3405">
                  <c:v>3.6362681825925898E-2</c:v>
                </c:pt>
                <c:pt idx="3406">
                  <c:v>3.6434824525926002E-2</c:v>
                </c:pt>
                <c:pt idx="3407">
                  <c:v>3.6651747625925997E-2</c:v>
                </c:pt>
                <c:pt idx="3408">
                  <c:v>3.6478987225925998E-2</c:v>
                </c:pt>
                <c:pt idx="3409">
                  <c:v>3.6406225925926003E-2</c:v>
                </c:pt>
                <c:pt idx="3410">
                  <c:v>3.6463421825925997E-2</c:v>
                </c:pt>
                <c:pt idx="3411">
                  <c:v>3.6449123325926001E-2</c:v>
                </c:pt>
                <c:pt idx="3412">
                  <c:v>3.6375697325926E-2</c:v>
                </c:pt>
                <c:pt idx="3413">
                  <c:v>3.6492017825926003E-2</c:v>
                </c:pt>
                <c:pt idx="3414">
                  <c:v>3.6506315425926E-2</c:v>
                </c:pt>
                <c:pt idx="3415">
                  <c:v>3.6506315425926E-2</c:v>
                </c:pt>
                <c:pt idx="3416">
                  <c:v>3.6477086025926003E-2</c:v>
                </c:pt>
                <c:pt idx="3417">
                  <c:v>3.6577798625926E-2</c:v>
                </c:pt>
                <c:pt idx="3418">
                  <c:v>3.6549206325926002E-2</c:v>
                </c:pt>
                <c:pt idx="3419">
                  <c:v>3.6549206325926002E-2</c:v>
                </c:pt>
                <c:pt idx="3420">
                  <c:v>3.6505683925926E-2</c:v>
                </c:pt>
                <c:pt idx="3421">
                  <c:v>3.6577798625926E-2</c:v>
                </c:pt>
                <c:pt idx="3422">
                  <c:v>3.6403022525925997E-2</c:v>
                </c:pt>
                <c:pt idx="3423">
                  <c:v>3.6577173425926E-2</c:v>
                </c:pt>
                <c:pt idx="3424">
                  <c:v>3.6417328125925998E-2</c:v>
                </c:pt>
                <c:pt idx="3425">
                  <c:v>3.6518721325925999E-2</c:v>
                </c:pt>
                <c:pt idx="3426">
                  <c:v>3.6649274125926001E-2</c:v>
                </c:pt>
                <c:pt idx="3427">
                  <c:v>3.6430355425926E-2</c:v>
                </c:pt>
                <c:pt idx="3428">
                  <c:v>3.6474547825925997E-2</c:v>
                </c:pt>
                <c:pt idx="3429">
                  <c:v>3.6517459225926002E-2</c:v>
                </c:pt>
                <c:pt idx="3430">
                  <c:v>3.6634359425926001E-2</c:v>
                </c:pt>
                <c:pt idx="3431">
                  <c:v>3.6620063325926003E-2</c:v>
                </c:pt>
                <c:pt idx="3432">
                  <c:v>3.6546065325925997E-2</c:v>
                </c:pt>
                <c:pt idx="3433">
                  <c:v>3.6560367925925999E-2</c:v>
                </c:pt>
                <c:pt idx="3434">
                  <c:v>3.6546065325925997E-2</c:v>
                </c:pt>
                <c:pt idx="3435">
                  <c:v>3.6662950525925997E-2</c:v>
                </c:pt>
                <c:pt idx="3436">
                  <c:v>3.6560367925925999E-2</c:v>
                </c:pt>
                <c:pt idx="3437">
                  <c:v>3.6516196225926001E-2</c:v>
                </c:pt>
                <c:pt idx="3438">
                  <c:v>3.6501890225926002E-2</c:v>
                </c:pt>
                <c:pt idx="3439">
                  <c:v>3.6573417125926003E-2</c:v>
                </c:pt>
                <c:pt idx="3440">
                  <c:v>3.6690309325925999E-2</c:v>
                </c:pt>
                <c:pt idx="3441">
                  <c:v>3.6514932225926E-2</c:v>
                </c:pt>
                <c:pt idx="3442">
                  <c:v>3.6646176925925998E-2</c:v>
                </c:pt>
                <c:pt idx="3443">
                  <c:v>3.6602025725926003E-2</c:v>
                </c:pt>
                <c:pt idx="3444">
                  <c:v>3.6587721625926002E-2</c:v>
                </c:pt>
                <c:pt idx="3445">
                  <c:v>3.6600776725926001E-2</c:v>
                </c:pt>
                <c:pt idx="3446">
                  <c:v>3.6616329625926002E-2</c:v>
                </c:pt>
                <c:pt idx="3447">
                  <c:v>3.6602025725926003E-2</c:v>
                </c:pt>
                <c:pt idx="3448">
                  <c:v>3.6643694825925999E-2</c:v>
                </c:pt>
                <c:pt idx="3449">
                  <c:v>3.6717675825925999E-2</c:v>
                </c:pt>
                <c:pt idx="3450">
                  <c:v>3.6572163125925997E-2</c:v>
                </c:pt>
                <c:pt idx="3451">
                  <c:v>3.6586470125926002E-2</c:v>
                </c:pt>
                <c:pt idx="3452">
                  <c:v>3.6600776725926001E-2</c:v>
                </c:pt>
                <c:pt idx="3453">
                  <c:v>3.6687844125926003E-2</c:v>
                </c:pt>
                <c:pt idx="3454">
                  <c:v>3.6613835725925997E-2</c:v>
                </c:pt>
                <c:pt idx="3455">
                  <c:v>3.6643694825925999E-2</c:v>
                </c:pt>
                <c:pt idx="3456">
                  <c:v>3.6658000225926003E-2</c:v>
                </c:pt>
                <c:pt idx="3457">
                  <c:v>3.6585217725926003E-2</c:v>
                </c:pt>
                <c:pt idx="3458">
                  <c:v>3.6511768025925997E-2</c:v>
                </c:pt>
                <c:pt idx="3459">
                  <c:v>3.6642452425926002E-2</c:v>
                </c:pt>
                <c:pt idx="3460">
                  <c:v>3.6554710525926001E-2</c:v>
                </c:pt>
                <c:pt idx="3461">
                  <c:v>3.6642452425926002E-2</c:v>
                </c:pt>
                <c:pt idx="3462">
                  <c:v>3.6713988925925999E-2</c:v>
                </c:pt>
                <c:pt idx="3463">
                  <c:v>3.6715218825926002E-2</c:v>
                </c:pt>
                <c:pt idx="3464">
                  <c:v>3.6641830825926001E-2</c:v>
                </c:pt>
                <c:pt idx="3465">
                  <c:v>3.6671067925925997E-2</c:v>
                </c:pt>
                <c:pt idx="3466">
                  <c:v>3.6583337225926001E-2</c:v>
                </c:pt>
                <c:pt idx="3467">
                  <c:v>3.6640587025926E-2</c:v>
                </c:pt>
                <c:pt idx="3468">
                  <c:v>3.6801037325926003E-2</c:v>
                </c:pt>
                <c:pt idx="3469">
                  <c:v>3.6699065625926001E-2</c:v>
                </c:pt>
                <c:pt idx="3470">
                  <c:v>3.6796781025925998E-2</c:v>
                </c:pt>
                <c:pt idx="3471">
                  <c:v>3.6815339325925997E-2</c:v>
                </c:pt>
                <c:pt idx="3472">
                  <c:v>3.6829641025926001E-2</c:v>
                </c:pt>
                <c:pt idx="3473">
                  <c:v>3.6756907025926003E-2</c:v>
                </c:pt>
                <c:pt idx="3474">
                  <c:v>3.6785517625926002E-2</c:v>
                </c:pt>
                <c:pt idx="3475">
                  <c:v>3.6770602125925998E-2</c:v>
                </c:pt>
                <c:pt idx="3476">
                  <c:v>3.6667970225926001E-2</c:v>
                </c:pt>
                <c:pt idx="3477">
                  <c:v>3.6813520325925997E-2</c:v>
                </c:pt>
                <c:pt idx="3478">
                  <c:v>3.6901144725925997E-2</c:v>
                </c:pt>
                <c:pt idx="3479">
                  <c:v>3.6783689725926001E-2</c:v>
                </c:pt>
                <c:pt idx="3480">
                  <c:v>3.6755071625925999E-2</c:v>
                </c:pt>
                <c:pt idx="3481">
                  <c:v>3.6797998225925999E-2</c:v>
                </c:pt>
                <c:pt idx="3482">
                  <c:v>3.6769380825925999E-2</c:v>
                </c:pt>
                <c:pt idx="3483">
                  <c:v>3.6885644725926002E-2</c:v>
                </c:pt>
                <c:pt idx="3484">
                  <c:v>3.6826614425926003E-2</c:v>
                </c:pt>
                <c:pt idx="3485">
                  <c:v>3.6899348325926E-2</c:v>
                </c:pt>
                <c:pt idx="3486">
                  <c:v>3.6840922125925997E-2</c:v>
                </c:pt>
                <c:pt idx="3487">
                  <c:v>3.6840922125925997E-2</c:v>
                </c:pt>
                <c:pt idx="3488">
                  <c:v>3.6855229425925999E-2</c:v>
                </c:pt>
                <c:pt idx="3489">
                  <c:v>3.6942258125925997E-2</c:v>
                </c:pt>
                <c:pt idx="3490">
                  <c:v>3.6883843125925998E-2</c:v>
                </c:pt>
                <c:pt idx="3491">
                  <c:v>3.6795562825925998E-2</c:v>
                </c:pt>
                <c:pt idx="3492">
                  <c:v>3.6811091725925997E-2</c:v>
                </c:pt>
                <c:pt idx="3493">
                  <c:v>3.6882640825926002E-2</c:v>
                </c:pt>
                <c:pt idx="3494">
                  <c:v>3.6941066725926001E-2</c:v>
                </c:pt>
                <c:pt idx="3495">
                  <c:v>3.6955371925926003E-2</c:v>
                </c:pt>
                <c:pt idx="3496">
                  <c:v>3.6941066725926001E-2</c:v>
                </c:pt>
                <c:pt idx="3497">
                  <c:v>3.6911258325925997E-2</c:v>
                </c:pt>
                <c:pt idx="3498">
                  <c:v>3.6854022125925999E-2</c:v>
                </c:pt>
                <c:pt idx="3499">
                  <c:v>3.6954182125926001E-2</c:v>
                </c:pt>
                <c:pt idx="3500">
                  <c:v>3.7070970725926002E-2</c:v>
                </c:pt>
                <c:pt idx="3501">
                  <c:v>3.6954182125926001E-2</c:v>
                </c:pt>
                <c:pt idx="3502">
                  <c:v>3.6895749025926003E-2</c:v>
                </c:pt>
                <c:pt idx="3503">
                  <c:v>3.7012589425926001E-2</c:v>
                </c:pt>
                <c:pt idx="3504">
                  <c:v>3.6837290025925999E-2</c:v>
                </c:pt>
                <c:pt idx="3505">
                  <c:v>3.6865919325925998E-2</c:v>
                </c:pt>
                <c:pt idx="3506">
                  <c:v>3.6793123625926002E-2</c:v>
                </c:pt>
                <c:pt idx="3507">
                  <c:v>3.6968489525925997E-2</c:v>
                </c:pt>
                <c:pt idx="3508">
                  <c:v>3.7011409625926001E-2</c:v>
                </c:pt>
                <c:pt idx="3509">
                  <c:v>3.7010228925926002E-2</c:v>
                </c:pt>
                <c:pt idx="3510">
                  <c:v>3.7010228925926002E-2</c:v>
                </c:pt>
                <c:pt idx="3511">
                  <c:v>3.7038845825926002E-2</c:v>
                </c:pt>
                <c:pt idx="3512">
                  <c:v>3.7124689025926E-2</c:v>
                </c:pt>
                <c:pt idx="3513">
                  <c:v>3.6994735925926003E-2</c:v>
                </c:pt>
                <c:pt idx="3514">
                  <c:v>3.6994735925926003E-2</c:v>
                </c:pt>
                <c:pt idx="3515">
                  <c:v>3.6936292225926003E-2</c:v>
                </c:pt>
                <c:pt idx="3516">
                  <c:v>3.6907060625925997E-2</c:v>
                </c:pt>
                <c:pt idx="3517">
                  <c:v>3.6994735925926003E-2</c:v>
                </c:pt>
                <c:pt idx="3518">
                  <c:v>3.7053153825926E-2</c:v>
                </c:pt>
                <c:pt idx="3519">
                  <c:v>3.7023358425926002E-2</c:v>
                </c:pt>
                <c:pt idx="3520">
                  <c:v>3.7140153225926002E-2</c:v>
                </c:pt>
                <c:pt idx="3521">
                  <c:v>3.6935694325926E-2</c:v>
                </c:pt>
                <c:pt idx="3522">
                  <c:v>3.6950607425925999E-2</c:v>
                </c:pt>
                <c:pt idx="3523">
                  <c:v>3.6992958125925998E-2</c:v>
                </c:pt>
                <c:pt idx="3524">
                  <c:v>3.7080599725925999E-2</c:v>
                </c:pt>
                <c:pt idx="3525">
                  <c:v>3.6992958125925998E-2</c:v>
                </c:pt>
                <c:pt idx="3526">
                  <c:v>3.6992958125925998E-2</c:v>
                </c:pt>
                <c:pt idx="3527">
                  <c:v>3.7021588125926E-2</c:v>
                </c:pt>
                <c:pt idx="3528">
                  <c:v>3.6918978825925999E-2</c:v>
                </c:pt>
                <c:pt idx="3529">
                  <c:v>3.7093741725925999E-2</c:v>
                </c:pt>
                <c:pt idx="3530">
                  <c:v>3.7181911525926002E-2</c:v>
                </c:pt>
                <c:pt idx="3531">
                  <c:v>3.7006089325926E-2</c:v>
                </c:pt>
                <c:pt idx="3532">
                  <c:v>3.7064530725925998E-2</c:v>
                </c:pt>
                <c:pt idx="3533">
                  <c:v>3.7064530725925998E-2</c:v>
                </c:pt>
                <c:pt idx="3534">
                  <c:v>3.7093157625926E-2</c:v>
                </c:pt>
                <c:pt idx="3535">
                  <c:v>3.7093157625926E-2</c:v>
                </c:pt>
                <c:pt idx="3536">
                  <c:v>3.6976263925925998E-2</c:v>
                </c:pt>
                <c:pt idx="3537">
                  <c:v>3.6807441825925998E-2</c:v>
                </c:pt>
                <c:pt idx="3538">
                  <c:v>3.7120619425926003E-2</c:v>
                </c:pt>
                <c:pt idx="3539">
                  <c:v>3.7033543925925998E-2</c:v>
                </c:pt>
                <c:pt idx="3540">
                  <c:v>3.7091988825926001E-2</c:v>
                </c:pt>
                <c:pt idx="3541">
                  <c:v>3.7237987525925997E-2</c:v>
                </c:pt>
                <c:pt idx="3542">
                  <c:v>3.7193341925926E-2</c:v>
                </c:pt>
                <c:pt idx="3543">
                  <c:v>3.7207652725926001E-2</c:v>
                </c:pt>
                <c:pt idx="3544">
                  <c:v>3.7236845025926002E-2</c:v>
                </c:pt>
                <c:pt idx="3545">
                  <c:v>3.7149248825925997E-2</c:v>
                </c:pt>
                <c:pt idx="3546">
                  <c:v>3.7149248825925997E-2</c:v>
                </c:pt>
                <c:pt idx="3547">
                  <c:v>3.6747093825926003E-2</c:v>
                </c:pt>
                <c:pt idx="3548">
                  <c:v>3.7133772025926E-2</c:v>
                </c:pt>
                <c:pt idx="3549">
                  <c:v>3.7206503925925997E-2</c:v>
                </c:pt>
                <c:pt idx="3550">
                  <c:v>3.7220816925925999E-2</c:v>
                </c:pt>
                <c:pt idx="3551">
                  <c:v>3.7191038325925997E-2</c:v>
                </c:pt>
                <c:pt idx="3552">
                  <c:v>3.7192190625925999E-2</c:v>
                </c:pt>
                <c:pt idx="3553">
                  <c:v>3.7191038325925997E-2</c:v>
                </c:pt>
                <c:pt idx="3554">
                  <c:v>3.7249441925925997E-2</c:v>
                </c:pt>
                <c:pt idx="3555">
                  <c:v>3.7059829725926002E-2</c:v>
                </c:pt>
                <c:pt idx="3556">
                  <c:v>3.7118288925925898E-2</c:v>
                </c:pt>
                <c:pt idx="3557">
                  <c:v>3.7103968725926001E-2</c:v>
                </c:pt>
                <c:pt idx="3558">
                  <c:v>3.7176722225926002E-2</c:v>
                </c:pt>
                <c:pt idx="3559">
                  <c:v>3.7219669625926002E-2</c:v>
                </c:pt>
                <c:pt idx="3560">
                  <c:v>3.7161247525925999E-2</c:v>
                </c:pt>
                <c:pt idx="3561">
                  <c:v>3.7072978225926E-2</c:v>
                </c:pt>
                <c:pt idx="3562">
                  <c:v>3.7365051025926001E-2</c:v>
                </c:pt>
                <c:pt idx="3563">
                  <c:v>3.7204203425926001E-2</c:v>
                </c:pt>
                <c:pt idx="3564">
                  <c:v>3.7072978225926E-2</c:v>
                </c:pt>
                <c:pt idx="3565">
                  <c:v>3.7160088425925997E-2</c:v>
                </c:pt>
                <c:pt idx="3566">
                  <c:v>3.7232839125926002E-2</c:v>
                </c:pt>
                <c:pt idx="3567">
                  <c:v>3.8265425525926003E-2</c:v>
                </c:pt>
                <c:pt idx="3568">
                  <c:v>3.7291242425925998E-2</c:v>
                </c:pt>
                <c:pt idx="3569">
                  <c:v>3.7305556025926001E-2</c:v>
                </c:pt>
                <c:pt idx="3570">
                  <c:v>3.7858548225925999E-2</c:v>
                </c:pt>
                <c:pt idx="3571">
                  <c:v>3.7290106725926003E-2</c:v>
                </c:pt>
                <c:pt idx="3572">
                  <c:v>3.7203051825926002E-2</c:v>
                </c:pt>
                <c:pt idx="3573">
                  <c:v>3.7158928425925997E-2</c:v>
                </c:pt>
                <c:pt idx="3574">
                  <c:v>3.7449782425925997E-2</c:v>
                </c:pt>
                <c:pt idx="3575">
                  <c:v>3.7259189425926001E-2</c:v>
                </c:pt>
                <c:pt idx="3576">
                  <c:v>3.7303288725925997E-2</c:v>
                </c:pt>
                <c:pt idx="3577">
                  <c:v>3.7288970125926003E-2</c:v>
                </c:pt>
                <c:pt idx="3578">
                  <c:v>3.7244867325926002E-2</c:v>
                </c:pt>
                <c:pt idx="3579">
                  <c:v>3.8263515525926002E-2</c:v>
                </c:pt>
                <c:pt idx="3580">
                  <c:v>3.7259189425926001E-2</c:v>
                </c:pt>
                <c:pt idx="3581">
                  <c:v>3.7287832625925998E-2</c:v>
                </c:pt>
                <c:pt idx="3582">
                  <c:v>3.7287832625925998E-2</c:v>
                </c:pt>
                <c:pt idx="3583">
                  <c:v>3.7302153725925997E-2</c:v>
                </c:pt>
                <c:pt idx="3584">
                  <c:v>3.7287832625925998E-2</c:v>
                </c:pt>
                <c:pt idx="3585">
                  <c:v>3.7418940625926003E-2</c:v>
                </c:pt>
                <c:pt idx="3586">
                  <c:v>3.7374877225926001E-2</c:v>
                </c:pt>
                <c:pt idx="3587">
                  <c:v>3.7417826525925998E-2</c:v>
                </c:pt>
                <c:pt idx="3588">
                  <c:v>3.7330795125925999E-2</c:v>
                </c:pt>
                <c:pt idx="3589">
                  <c:v>3.7432142325926003E-2</c:v>
                </c:pt>
                <c:pt idx="3590">
                  <c:v>3.7388074025925998E-2</c:v>
                </c:pt>
                <c:pt idx="3591">
                  <c:v>3.7401833825925997E-2</c:v>
                </c:pt>
                <c:pt idx="3592">
                  <c:v>3.7286124725925997E-2</c:v>
                </c:pt>
                <c:pt idx="3593">
                  <c:v>3.7329098425926001E-2</c:v>
                </c:pt>
                <c:pt idx="3594">
                  <c:v>3.7329098425926001E-2</c:v>
                </c:pt>
                <c:pt idx="3595">
                  <c:v>3.7358872325926003E-2</c:v>
                </c:pt>
                <c:pt idx="3596">
                  <c:v>3.7343422325926003E-2</c:v>
                </c:pt>
                <c:pt idx="3597">
                  <c:v>3.7387513625926003E-2</c:v>
                </c:pt>
                <c:pt idx="3598">
                  <c:v>3.7459665625926002E-2</c:v>
                </c:pt>
                <c:pt idx="3599">
                  <c:v>3.7416153725926E-2</c:v>
                </c:pt>
                <c:pt idx="3600">
                  <c:v>3.7386392325925999E-2</c:v>
                </c:pt>
                <c:pt idx="3601">
                  <c:v>3.7386392325925999E-2</c:v>
                </c:pt>
                <c:pt idx="3602">
                  <c:v>3.7342292625925998E-2</c:v>
                </c:pt>
                <c:pt idx="3603">
                  <c:v>3.7881455325926003E-2</c:v>
                </c:pt>
                <c:pt idx="3604">
                  <c:v>3.7502066525925998E-2</c:v>
                </c:pt>
                <c:pt idx="3605">
                  <c:v>3.7356618725926001E-2</c:v>
                </c:pt>
                <c:pt idx="3606">
                  <c:v>3.7429359525926E-2</c:v>
                </c:pt>
                <c:pt idx="3607">
                  <c:v>3.7443681325926001E-2</c:v>
                </c:pt>
                <c:pt idx="3608">
                  <c:v>3.7502066525925998E-2</c:v>
                </c:pt>
                <c:pt idx="3609">
                  <c:v>3.7530701625925998E-2</c:v>
                </c:pt>
                <c:pt idx="3610">
                  <c:v>3.7516384225926E-2</c:v>
                </c:pt>
                <c:pt idx="3611">
                  <c:v>3.7545018725925999E-2</c:v>
                </c:pt>
                <c:pt idx="3612">
                  <c:v>3.7326833025926001E-2</c:v>
                </c:pt>
                <c:pt idx="3613">
                  <c:v>3.7530701625925998E-2</c:v>
                </c:pt>
                <c:pt idx="3614">
                  <c:v>3.7428244825926001E-2</c:v>
                </c:pt>
                <c:pt idx="3615">
                  <c:v>3.7442569025925999E-2</c:v>
                </c:pt>
                <c:pt idx="3616">
                  <c:v>3.7456893025926002E-2</c:v>
                </c:pt>
                <c:pt idx="3617">
                  <c:v>3.7441455925926001E-2</c:v>
                </c:pt>
                <c:pt idx="3618">
                  <c:v>3.7587968125925998E-2</c:v>
                </c:pt>
                <c:pt idx="3619">
                  <c:v>3.7529605325926002E-2</c:v>
                </c:pt>
                <c:pt idx="3620">
                  <c:v>3.7586881825925997E-2</c:v>
                </c:pt>
                <c:pt idx="3621">
                  <c:v>3.7485540025926002E-2</c:v>
                </c:pt>
                <c:pt idx="3622">
                  <c:v>3.7455782425926003E-2</c:v>
                </c:pt>
                <c:pt idx="3623">
                  <c:v>3.7484434425926E-2</c:v>
                </c:pt>
                <c:pt idx="3624">
                  <c:v>3.7601200125926E-2</c:v>
                </c:pt>
                <c:pt idx="3625">
                  <c:v>3.7586881825925997E-2</c:v>
                </c:pt>
                <c:pt idx="3626">
                  <c:v>3.7630914625926E-2</c:v>
                </c:pt>
                <c:pt idx="3627">
                  <c:v>3.7542830225925999E-2</c:v>
                </c:pt>
                <c:pt idx="3628">
                  <c:v>3.7601200125926E-2</c:v>
                </c:pt>
                <c:pt idx="3629">
                  <c:v>3.7601200125926E-2</c:v>
                </c:pt>
                <c:pt idx="3630">
                  <c:v>3.7483327925925999E-2</c:v>
                </c:pt>
                <c:pt idx="3631">
                  <c:v>3.7628756225925999E-2</c:v>
                </c:pt>
                <c:pt idx="3632">
                  <c:v>3.7600115425925999E-2</c:v>
                </c:pt>
                <c:pt idx="3633">
                  <c:v>3.7424895225926E-2</c:v>
                </c:pt>
                <c:pt idx="3634">
                  <c:v>3.7511983625925997E-2</c:v>
                </c:pt>
                <c:pt idx="3635">
                  <c:v>3.7570382925926002E-2</c:v>
                </c:pt>
                <c:pt idx="3636">
                  <c:v>3.7657395725926003E-2</c:v>
                </c:pt>
                <c:pt idx="3637">
                  <c:v>3.7496551025926E-2</c:v>
                </c:pt>
                <c:pt idx="3638">
                  <c:v>3.7496551025926E-2</c:v>
                </c:pt>
                <c:pt idx="3639">
                  <c:v>3.7583617525925997E-2</c:v>
                </c:pt>
                <c:pt idx="3640">
                  <c:v>3.7583617525925997E-2</c:v>
                </c:pt>
                <c:pt idx="3641">
                  <c:v>3.7641998025926E-2</c:v>
                </c:pt>
                <c:pt idx="3642">
                  <c:v>3.75108813259259E-2</c:v>
                </c:pt>
                <c:pt idx="3643">
                  <c:v>3.7583617525925997E-2</c:v>
                </c:pt>
                <c:pt idx="3644">
                  <c:v>3.7612268925926E-2</c:v>
                </c:pt>
                <c:pt idx="3645">
                  <c:v>3.7495998325925997E-2</c:v>
                </c:pt>
                <c:pt idx="3646">
                  <c:v>3.7525211225926003E-2</c:v>
                </c:pt>
                <c:pt idx="3647">
                  <c:v>3.7640919125926001E-2</c:v>
                </c:pt>
                <c:pt idx="3648">
                  <c:v>3.7582527725925997E-2</c:v>
                </c:pt>
                <c:pt idx="3649">
                  <c:v>3.7611184125925998E-2</c:v>
                </c:pt>
                <c:pt idx="3650">
                  <c:v>3.7669567925925997E-2</c:v>
                </c:pt>
                <c:pt idx="3651">
                  <c:v>3.7596856025926002E-2</c:v>
                </c:pt>
                <c:pt idx="3652">
                  <c:v>3.7611184125925998E-2</c:v>
                </c:pt>
                <c:pt idx="3653">
                  <c:v>3.7654166325925997E-2</c:v>
                </c:pt>
                <c:pt idx="3654">
                  <c:v>3.7682819625925998E-2</c:v>
                </c:pt>
                <c:pt idx="3655">
                  <c:v>3.7726861925925899E-2</c:v>
                </c:pt>
                <c:pt idx="3656">
                  <c:v>3.7682819625925998E-2</c:v>
                </c:pt>
                <c:pt idx="3657">
                  <c:v>3.7654166325925997E-2</c:v>
                </c:pt>
                <c:pt idx="3658">
                  <c:v>3.7682819625925998E-2</c:v>
                </c:pt>
                <c:pt idx="3659">
                  <c:v>3.7639299025925999E-2</c:v>
                </c:pt>
                <c:pt idx="3660">
                  <c:v>3.7682819625925998E-2</c:v>
                </c:pt>
                <c:pt idx="3661">
                  <c:v>3.7667955425925999E-2</c:v>
                </c:pt>
                <c:pt idx="3662">
                  <c:v>3.7653627325925997E-2</c:v>
                </c:pt>
                <c:pt idx="3663">
                  <c:v>3.7710937625925998E-2</c:v>
                </c:pt>
                <c:pt idx="3664">
                  <c:v>3.7754447325925998E-2</c:v>
                </c:pt>
                <c:pt idx="3665">
                  <c:v>3.7754447325925998E-2</c:v>
                </c:pt>
                <c:pt idx="3666">
                  <c:v>3.7842478925926001E-2</c:v>
                </c:pt>
                <c:pt idx="3667">
                  <c:v>3.7710937625925998E-2</c:v>
                </c:pt>
                <c:pt idx="3668">
                  <c:v>3.7608468125925998E-2</c:v>
                </c:pt>
                <c:pt idx="3669">
                  <c:v>3.7798472425926002E-2</c:v>
                </c:pt>
                <c:pt idx="3670">
                  <c:v>3.7797420125925997E-2</c:v>
                </c:pt>
                <c:pt idx="3671">
                  <c:v>3.7782568425925998E-2</c:v>
                </c:pt>
                <c:pt idx="3672">
                  <c:v>3.7782568425925998E-2</c:v>
                </c:pt>
                <c:pt idx="3673">
                  <c:v>3.7782568425925998E-2</c:v>
                </c:pt>
                <c:pt idx="3674">
                  <c:v>3.7724198225926001E-2</c:v>
                </c:pt>
                <c:pt idx="3675">
                  <c:v>3.7825543125926002E-2</c:v>
                </c:pt>
                <c:pt idx="3676">
                  <c:v>3.7782568425925998E-2</c:v>
                </c:pt>
                <c:pt idx="3677">
                  <c:v>3.7752855925925997E-2</c:v>
                </c:pt>
                <c:pt idx="3678">
                  <c:v>3.7752855925925997E-2</c:v>
                </c:pt>
                <c:pt idx="3679">
                  <c:v>3.7811218525925998E-2</c:v>
                </c:pt>
                <c:pt idx="3680">
                  <c:v>3.7839867425926002E-2</c:v>
                </c:pt>
                <c:pt idx="3681">
                  <c:v>3.7767184225926002E-2</c:v>
                </c:pt>
                <c:pt idx="3682">
                  <c:v>3.7854191425925998E-2</c:v>
                </c:pt>
                <c:pt idx="3683">
                  <c:v>3.7737462725925999E-2</c:v>
                </c:pt>
                <c:pt idx="3684">
                  <c:v>3.7854191425925998E-2</c:v>
                </c:pt>
                <c:pt idx="3685">
                  <c:v>3.7838821325926003E-2</c:v>
                </c:pt>
                <c:pt idx="3686">
                  <c:v>3.7838821325926003E-2</c:v>
                </c:pt>
                <c:pt idx="3687">
                  <c:v>3.7707729025926E-2</c:v>
                </c:pt>
                <c:pt idx="3688">
                  <c:v>3.7838821325926003E-2</c:v>
                </c:pt>
                <c:pt idx="3689">
                  <c:v>3.7881799825926002E-2</c:v>
                </c:pt>
                <c:pt idx="3690">
                  <c:v>3.7810167425926001E-2</c:v>
                </c:pt>
                <c:pt idx="3691">
                  <c:v>3.7750731025926E-2</c:v>
                </c:pt>
                <c:pt idx="3692">
                  <c:v>3.7809115425926E-2</c:v>
                </c:pt>
                <c:pt idx="3693">
                  <c:v>3.7925806625925998E-2</c:v>
                </c:pt>
                <c:pt idx="3694">
                  <c:v>3.7881799825926002E-2</c:v>
                </c:pt>
                <c:pt idx="3695">
                  <c:v>3.7853147825925998E-2</c:v>
                </c:pt>
                <c:pt idx="3696">
                  <c:v>3.7924775525925998E-2</c:v>
                </c:pt>
                <c:pt idx="3697">
                  <c:v>3.7837774325925999E-2</c:v>
                </c:pt>
                <c:pt idx="3698">
                  <c:v>3.7793730125926003E-2</c:v>
                </c:pt>
                <c:pt idx="3699">
                  <c:v>3.7662565725926002E-2</c:v>
                </c:pt>
                <c:pt idx="3700">
                  <c:v>3.7880760325926001E-2</c:v>
                </c:pt>
                <c:pt idx="3701">
                  <c:v>3.7983093125926001E-2</c:v>
                </c:pt>
                <c:pt idx="3702">
                  <c:v>3.7967748425925998E-2</c:v>
                </c:pt>
                <c:pt idx="3703">
                  <c:v>3.7895088425926003E-2</c:v>
                </c:pt>
                <c:pt idx="3704">
                  <c:v>3.8153931625926001E-2</c:v>
                </c:pt>
                <c:pt idx="3705">
                  <c:v>3.7879720025926003E-2</c:v>
                </c:pt>
                <c:pt idx="3706">
                  <c:v>3.7909416125926E-2</c:v>
                </c:pt>
                <c:pt idx="3707">
                  <c:v>3.7778338625926E-2</c:v>
                </c:pt>
                <c:pt idx="3708">
                  <c:v>3.7909416125926E-2</c:v>
                </c:pt>
                <c:pt idx="3709">
                  <c:v>3.7865389125925998E-2</c:v>
                </c:pt>
                <c:pt idx="3710">
                  <c:v>3.7792673925926001E-2</c:v>
                </c:pt>
                <c:pt idx="3711">
                  <c:v>3.7821343425926003E-2</c:v>
                </c:pt>
                <c:pt idx="3712">
                  <c:v>3.7938070625926003E-2</c:v>
                </c:pt>
                <c:pt idx="3713">
                  <c:v>3.7982072025926003E-2</c:v>
                </c:pt>
                <c:pt idx="3714">
                  <c:v>3.7894050525926003E-2</c:v>
                </c:pt>
                <c:pt idx="3715">
                  <c:v>3.7966723925926003E-2</c:v>
                </c:pt>
                <c:pt idx="3716">
                  <c:v>3.7878678825926E-2</c:v>
                </c:pt>
                <c:pt idx="3717">
                  <c:v>3.7820291325926E-2</c:v>
                </c:pt>
                <c:pt idx="3718">
                  <c:v>3.7995375925926E-2</c:v>
                </c:pt>
                <c:pt idx="3719">
                  <c:v>3.7937040325926E-2</c:v>
                </c:pt>
                <c:pt idx="3720">
                  <c:v>3.7965698625925998E-2</c:v>
                </c:pt>
                <c:pt idx="3721">
                  <c:v>3.7995375925926E-2</c:v>
                </c:pt>
                <c:pt idx="3722">
                  <c:v>3.7936009125925998E-2</c:v>
                </c:pt>
                <c:pt idx="3723">
                  <c:v>3.8038351625925997E-2</c:v>
                </c:pt>
                <c:pt idx="3724">
                  <c:v>3.7936009125925998E-2</c:v>
                </c:pt>
                <c:pt idx="3725">
                  <c:v>3.7965698625925998E-2</c:v>
                </c:pt>
                <c:pt idx="3726">
                  <c:v>3.8052676225926001E-2</c:v>
                </c:pt>
                <c:pt idx="3727">
                  <c:v>3.7936009125925998E-2</c:v>
                </c:pt>
                <c:pt idx="3728">
                  <c:v>3.7848964625925997E-2</c:v>
                </c:pt>
                <c:pt idx="3729">
                  <c:v>3.7994355625925999E-2</c:v>
                </c:pt>
                <c:pt idx="3730">
                  <c:v>3.7934977025925999E-2</c:v>
                </c:pt>
                <c:pt idx="3731">
                  <c:v>3.7906307525925997E-2</c:v>
                </c:pt>
                <c:pt idx="3732">
                  <c:v>3.7950340925926002E-2</c:v>
                </c:pt>
                <c:pt idx="3733">
                  <c:v>3.7934977025925999E-2</c:v>
                </c:pt>
                <c:pt idx="3734">
                  <c:v>3.8212189325926002E-2</c:v>
                </c:pt>
                <c:pt idx="3735">
                  <c:v>3.8036325125926002E-2</c:v>
                </c:pt>
                <c:pt idx="3736">
                  <c:v>3.8094645425925999E-2</c:v>
                </c:pt>
                <c:pt idx="3737">
                  <c:v>3.8036325125926002E-2</c:v>
                </c:pt>
                <c:pt idx="3738">
                  <c:v>3.8007665025926E-2</c:v>
                </c:pt>
                <c:pt idx="3739">
                  <c:v>3.8036325125926002E-2</c:v>
                </c:pt>
                <c:pt idx="3740">
                  <c:v>3.7992312425926003E-2</c:v>
                </c:pt>
                <c:pt idx="3741">
                  <c:v>3.7934460725926003E-2</c:v>
                </c:pt>
                <c:pt idx="3742">
                  <c:v>3.8036325125926002E-2</c:v>
                </c:pt>
                <c:pt idx="3743">
                  <c:v>3.7977466425925997E-2</c:v>
                </c:pt>
                <c:pt idx="3744">
                  <c:v>3.8006645425926001E-2</c:v>
                </c:pt>
                <c:pt idx="3745">
                  <c:v>3.7991801025926003E-2</c:v>
                </c:pt>
                <c:pt idx="3746">
                  <c:v>3.8020978225925997E-2</c:v>
                </c:pt>
                <c:pt idx="3747">
                  <c:v>3.7947765325926003E-2</c:v>
                </c:pt>
                <c:pt idx="3748">
                  <c:v>3.7991801025926003E-2</c:v>
                </c:pt>
                <c:pt idx="3749">
                  <c:v>3.8049642725926001E-2</c:v>
                </c:pt>
                <c:pt idx="3750">
                  <c:v>3.8063974525925998E-2</c:v>
                </c:pt>
                <c:pt idx="3751">
                  <c:v>3.8034803025926003E-2</c:v>
                </c:pt>
                <c:pt idx="3752">
                  <c:v>3.8180595825925999E-2</c:v>
                </c:pt>
                <c:pt idx="3753">
                  <c:v>3.7742731125926E-2</c:v>
                </c:pt>
                <c:pt idx="3754">
                  <c:v>3.8078306025925997E-2</c:v>
                </c:pt>
                <c:pt idx="3755">
                  <c:v>3.8235441625926E-2</c:v>
                </c:pt>
                <c:pt idx="3756">
                  <c:v>3.8063469425925998E-2</c:v>
                </c:pt>
                <c:pt idx="3757">
                  <c:v>3.8150953225926001E-2</c:v>
                </c:pt>
                <c:pt idx="3758">
                  <c:v>3.8005114525925997E-2</c:v>
                </c:pt>
                <c:pt idx="3759">
                  <c:v>3.8106968025926002E-2</c:v>
                </c:pt>
                <c:pt idx="3760">
                  <c:v>3.8135628825925999E-2</c:v>
                </c:pt>
                <c:pt idx="3761">
                  <c:v>3.8179607125926003E-2</c:v>
                </c:pt>
                <c:pt idx="3762">
                  <c:v>3.8193933625925998E-2</c:v>
                </c:pt>
                <c:pt idx="3763">
                  <c:v>3.8048123025926001E-2</c:v>
                </c:pt>
                <c:pt idx="3764">
                  <c:v>3.8353420725925999E-2</c:v>
                </c:pt>
                <c:pt idx="3765">
                  <c:v>3.8120798525926002E-2</c:v>
                </c:pt>
                <c:pt idx="3766">
                  <c:v>3.8106466725925998E-2</c:v>
                </c:pt>
                <c:pt idx="3767">
                  <c:v>3.8135130025926001E-2</c:v>
                </c:pt>
                <c:pt idx="3768">
                  <c:v>3.8309500425925999E-2</c:v>
                </c:pt>
                <c:pt idx="3769">
                  <c:v>3.8178617625925997E-2</c:v>
                </c:pt>
                <c:pt idx="3770">
                  <c:v>3.8178617625925997E-2</c:v>
                </c:pt>
                <c:pt idx="3771">
                  <c:v>3.8222585625926002E-2</c:v>
                </c:pt>
                <c:pt idx="3772">
                  <c:v>3.8178122525925902E-2</c:v>
                </c:pt>
                <c:pt idx="3773">
                  <c:v>3.8178617625925997E-2</c:v>
                </c:pt>
                <c:pt idx="3774">
                  <c:v>3.8090122125926003E-2</c:v>
                </c:pt>
                <c:pt idx="3775">
                  <c:v>3.8163792025925999E-2</c:v>
                </c:pt>
                <c:pt idx="3776">
                  <c:v>3.8091128725926002E-2</c:v>
                </c:pt>
                <c:pt idx="3777">
                  <c:v>3.8148465325926001E-2</c:v>
                </c:pt>
                <c:pt idx="3778">
                  <c:v>3.8235441625926E-2</c:v>
                </c:pt>
                <c:pt idx="3779">
                  <c:v>3.8148465325926001E-2</c:v>
                </c:pt>
                <c:pt idx="3780">
                  <c:v>3.8250259425925998E-2</c:v>
                </c:pt>
                <c:pt idx="3781">
                  <c:v>3.8118796025926001E-2</c:v>
                </c:pt>
                <c:pt idx="3782">
                  <c:v>3.8118796025926001E-2</c:v>
                </c:pt>
                <c:pt idx="3783">
                  <c:v>3.8177131825925997E-2</c:v>
                </c:pt>
                <c:pt idx="3784">
                  <c:v>3.8221112325926003E-2</c:v>
                </c:pt>
                <c:pt idx="3785">
                  <c:v>3.8177131825925997E-2</c:v>
                </c:pt>
                <c:pt idx="3786">
                  <c:v>3.8351504325926003E-2</c:v>
                </c:pt>
                <c:pt idx="3787">
                  <c:v>3.8235441625926E-2</c:v>
                </c:pt>
                <c:pt idx="3788">
                  <c:v>3.8249770625926001E-2</c:v>
                </c:pt>
                <c:pt idx="3789">
                  <c:v>3.8264586825925997E-2</c:v>
                </c:pt>
                <c:pt idx="3790">
                  <c:v>3.8074774625925997E-2</c:v>
                </c:pt>
                <c:pt idx="3791">
                  <c:v>3.8248792325925998E-2</c:v>
                </c:pt>
                <c:pt idx="3792">
                  <c:v>3.8249770625926001E-2</c:v>
                </c:pt>
                <c:pt idx="3793">
                  <c:v>3.8278427625926002E-2</c:v>
                </c:pt>
                <c:pt idx="3794">
                  <c:v>3.8204810325926E-2</c:v>
                </c:pt>
                <c:pt idx="3795">
                  <c:v>3.8234460825925999E-2</c:v>
                </c:pt>
                <c:pt idx="3796">
                  <c:v>3.8220129025926003E-2</c:v>
                </c:pt>
                <c:pt idx="3797">
                  <c:v>3.8248792325925998E-2</c:v>
                </c:pt>
                <c:pt idx="3798">
                  <c:v>3.8350064725925899E-2</c:v>
                </c:pt>
                <c:pt idx="3799">
                  <c:v>3.8321410825926001E-2</c:v>
                </c:pt>
                <c:pt idx="3800">
                  <c:v>3.8321410825926001E-2</c:v>
                </c:pt>
                <c:pt idx="3801">
                  <c:v>3.8248792325925998E-2</c:v>
                </c:pt>
                <c:pt idx="3802">
                  <c:v>3.8219144925925999E-2</c:v>
                </c:pt>
                <c:pt idx="3803">
                  <c:v>3.8277454325925997E-2</c:v>
                </c:pt>
                <c:pt idx="3804">
                  <c:v>3.8320445025925999E-2</c:v>
                </c:pt>
                <c:pt idx="3805">
                  <c:v>3.8233479225926001E-2</c:v>
                </c:pt>
                <c:pt idx="3806">
                  <c:v>3.8203822825926E-2</c:v>
                </c:pt>
                <c:pt idx="3807">
                  <c:v>3.8277454325925997E-2</c:v>
                </c:pt>
                <c:pt idx="3808">
                  <c:v>3.8262146825925998E-2</c:v>
                </c:pt>
                <c:pt idx="3809">
                  <c:v>3.8306115125926E-2</c:v>
                </c:pt>
                <c:pt idx="3810">
                  <c:v>3.8350064725925899E-2</c:v>
                </c:pt>
                <c:pt idx="3811">
                  <c:v>3.8262146825925998E-2</c:v>
                </c:pt>
                <c:pt idx="3812">
                  <c:v>3.8334774625926001E-2</c:v>
                </c:pt>
                <c:pt idx="3813">
                  <c:v>3.8087096825926002E-2</c:v>
                </c:pt>
                <c:pt idx="3814">
                  <c:v>3.8407368725925997E-2</c:v>
                </c:pt>
                <c:pt idx="3815">
                  <c:v>3.8290813325926001E-2</c:v>
                </c:pt>
                <c:pt idx="3816">
                  <c:v>3.8232496725925998E-2</c:v>
                </c:pt>
                <c:pt idx="3817">
                  <c:v>3.8349103925925998E-2</c:v>
                </c:pt>
                <c:pt idx="3818">
                  <c:v>3.8349103925925998E-2</c:v>
                </c:pt>
                <c:pt idx="3819">
                  <c:v>3.8334774625926001E-2</c:v>
                </c:pt>
                <c:pt idx="3820">
                  <c:v>3.8421694025925997E-2</c:v>
                </c:pt>
                <c:pt idx="3821">
                  <c:v>3.8392089925926E-2</c:v>
                </c:pt>
                <c:pt idx="3822">
                  <c:v>3.8421694025925997E-2</c:v>
                </c:pt>
                <c:pt idx="3823">
                  <c:v>3.8436018925925998E-2</c:v>
                </c:pt>
                <c:pt idx="3824">
                  <c:v>3.8289840825926E-2</c:v>
                </c:pt>
                <c:pt idx="3825">
                  <c:v>3.8377761625926002E-2</c:v>
                </c:pt>
                <c:pt idx="3826">
                  <c:v>3.8333810525926E-2</c:v>
                </c:pt>
                <c:pt idx="3827">
                  <c:v>3.8478991725925997E-2</c:v>
                </c:pt>
                <c:pt idx="3828">
                  <c:v>3.8275505225926001E-2</c:v>
                </c:pt>
                <c:pt idx="3829">
                  <c:v>3.8304176025926E-2</c:v>
                </c:pt>
                <c:pt idx="3830">
                  <c:v>3.8362473825925898E-2</c:v>
                </c:pt>
                <c:pt idx="3831">
                  <c:v>3.8304176025926E-2</c:v>
                </c:pt>
                <c:pt idx="3832">
                  <c:v>3.8406418025926002E-2</c:v>
                </c:pt>
                <c:pt idx="3833">
                  <c:v>3.8376805025925997E-2</c:v>
                </c:pt>
                <c:pt idx="3834">
                  <c:v>3.8332845625926003E-2</c:v>
                </c:pt>
                <c:pt idx="3835">
                  <c:v>3.8332845625926003E-2</c:v>
                </c:pt>
                <c:pt idx="3836">
                  <c:v>3.8405466425926002E-2</c:v>
                </c:pt>
                <c:pt idx="3837">
                  <c:v>3.8376805025925997E-2</c:v>
                </c:pt>
                <c:pt idx="3838">
                  <c:v>3.8376805025925997E-2</c:v>
                </c:pt>
                <c:pt idx="3839">
                  <c:v>3.8376805025925997E-2</c:v>
                </c:pt>
                <c:pt idx="3840">
                  <c:v>3.8391135825926001E-2</c:v>
                </c:pt>
                <c:pt idx="3841">
                  <c:v>3.8463727025926001E-2</c:v>
                </c:pt>
                <c:pt idx="3842">
                  <c:v>3.8536284525926001E-2</c:v>
                </c:pt>
                <c:pt idx="3843">
                  <c:v>3.8361513825926001E-2</c:v>
                </c:pt>
                <c:pt idx="3844">
                  <c:v>3.8303205225926E-2</c:v>
                </c:pt>
                <c:pt idx="3845">
                  <c:v>3.8361513825926001E-2</c:v>
                </c:pt>
                <c:pt idx="3846">
                  <c:v>3.8259211825926003E-2</c:v>
                </c:pt>
                <c:pt idx="3847">
                  <c:v>3.8448456125925901E-2</c:v>
                </c:pt>
                <c:pt idx="3848">
                  <c:v>3.8390180925925999E-2</c:v>
                </c:pt>
                <c:pt idx="3849">
                  <c:v>3.8492379625925999E-2</c:v>
                </c:pt>
                <c:pt idx="3850">
                  <c:v>3.8564929025926002E-2</c:v>
                </c:pt>
                <c:pt idx="3851">
                  <c:v>3.8492379625925999E-2</c:v>
                </c:pt>
                <c:pt idx="3852">
                  <c:v>3.8331879725925999E-2</c:v>
                </c:pt>
                <c:pt idx="3853">
                  <c:v>3.8360553025925899E-2</c:v>
                </c:pt>
                <c:pt idx="3854">
                  <c:v>3.8462785425926002E-2</c:v>
                </c:pt>
                <c:pt idx="3855">
                  <c:v>3.8448456125925901E-2</c:v>
                </c:pt>
                <c:pt idx="3856">
                  <c:v>3.8462785425926002E-2</c:v>
                </c:pt>
                <c:pt idx="3857">
                  <c:v>3.8418846625925998E-2</c:v>
                </c:pt>
                <c:pt idx="3858">
                  <c:v>3.8389225125925998E-2</c:v>
                </c:pt>
                <c:pt idx="3859">
                  <c:v>3.8578330025925998E-2</c:v>
                </c:pt>
                <c:pt idx="3860">
                  <c:v>3.8506705525925999E-2</c:v>
                </c:pt>
                <c:pt idx="3861">
                  <c:v>3.8477114425926003E-2</c:v>
                </c:pt>
                <c:pt idx="3862">
                  <c:v>3.8636534825926001E-2</c:v>
                </c:pt>
                <c:pt idx="3863">
                  <c:v>3.8477114425926003E-2</c:v>
                </c:pt>
                <c:pt idx="3864">
                  <c:v>3.8520099425925998E-2</c:v>
                </c:pt>
                <c:pt idx="3865">
                  <c:v>3.8549681125926001E-2</c:v>
                </c:pt>
                <c:pt idx="3866">
                  <c:v>3.8593572325926001E-2</c:v>
                </c:pt>
                <c:pt idx="3867">
                  <c:v>3.8534427125926002E-2</c:v>
                </c:pt>
                <c:pt idx="3868">
                  <c:v>3.8433179125925997E-2</c:v>
                </c:pt>
                <c:pt idx="3869">
                  <c:v>3.8534427125926002E-2</c:v>
                </c:pt>
                <c:pt idx="3870">
                  <c:v>3.8592654025926001E-2</c:v>
                </c:pt>
                <c:pt idx="3871">
                  <c:v>3.8520099425925998E-2</c:v>
                </c:pt>
                <c:pt idx="3872">
                  <c:v>3.8447511225925997E-2</c:v>
                </c:pt>
                <c:pt idx="3873">
                  <c:v>3.8592654025926001E-2</c:v>
                </c:pt>
                <c:pt idx="3874">
                  <c:v>3.8635624025925998E-2</c:v>
                </c:pt>
                <c:pt idx="3875">
                  <c:v>3.8461843025926E-2</c:v>
                </c:pt>
                <c:pt idx="3876">
                  <c:v>3.8505771425925997E-2</c:v>
                </c:pt>
                <c:pt idx="3877">
                  <c:v>3.8592654025926001E-2</c:v>
                </c:pt>
                <c:pt idx="3878">
                  <c:v>3.8520099425925998E-2</c:v>
                </c:pt>
                <c:pt idx="3879">
                  <c:v>3.8592654025926001E-2</c:v>
                </c:pt>
                <c:pt idx="3880">
                  <c:v>3.8534427125926002E-2</c:v>
                </c:pt>
                <c:pt idx="3881">
                  <c:v>3.8417895925926003E-2</c:v>
                </c:pt>
                <c:pt idx="3882">
                  <c:v>3.8606977725926001E-2</c:v>
                </c:pt>
                <c:pt idx="3883">
                  <c:v>3.8520099425925998E-2</c:v>
                </c:pt>
                <c:pt idx="3884">
                  <c:v>3.8665174925925999E-2</c:v>
                </c:pt>
                <c:pt idx="3885">
                  <c:v>3.8592654025926001E-2</c:v>
                </c:pt>
                <c:pt idx="3886">
                  <c:v>3.8476174425925998E-2</c:v>
                </c:pt>
                <c:pt idx="3887">
                  <c:v>3.8548754525926002E-2</c:v>
                </c:pt>
                <c:pt idx="3888">
                  <c:v>3.8548754525926002E-2</c:v>
                </c:pt>
                <c:pt idx="3889">
                  <c:v>3.8577408425926003E-2</c:v>
                </c:pt>
                <c:pt idx="3890">
                  <c:v>3.8606977725926001E-2</c:v>
                </c:pt>
                <c:pt idx="3891">
                  <c:v>3.8534427125926002E-2</c:v>
                </c:pt>
                <c:pt idx="3892">
                  <c:v>3.8722451525926002E-2</c:v>
                </c:pt>
                <c:pt idx="3893">
                  <c:v>3.8694263925926002E-2</c:v>
                </c:pt>
                <c:pt idx="3894">
                  <c:v>3.8548754525926002E-2</c:v>
                </c:pt>
                <c:pt idx="3895">
                  <c:v>3.8548754525926002E-2</c:v>
                </c:pt>
                <c:pt idx="3896">
                  <c:v>3.8737216125925997E-2</c:v>
                </c:pt>
                <c:pt idx="3897">
                  <c:v>3.8621301025926001E-2</c:v>
                </c:pt>
                <c:pt idx="3898">
                  <c:v>3.8708581625925997E-2</c:v>
                </c:pt>
                <c:pt idx="3899">
                  <c:v>3.8417895925926003E-2</c:v>
                </c:pt>
                <c:pt idx="3900">
                  <c:v>3.8490505625926E-2</c:v>
                </c:pt>
                <c:pt idx="3901">
                  <c:v>3.8679494525925902E-2</c:v>
                </c:pt>
                <c:pt idx="3902">
                  <c:v>3.8665627525925998E-2</c:v>
                </c:pt>
                <c:pt idx="3903">
                  <c:v>3.8693813825926002E-2</c:v>
                </c:pt>
                <c:pt idx="3904">
                  <c:v>3.8535356225926E-2</c:v>
                </c:pt>
                <c:pt idx="3905">
                  <c:v>3.8564005725925998E-2</c:v>
                </c:pt>
                <c:pt idx="3906">
                  <c:v>3.8649946825925999E-2</c:v>
                </c:pt>
                <c:pt idx="3907">
                  <c:v>3.8679945925926003E-2</c:v>
                </c:pt>
                <c:pt idx="3908">
                  <c:v>3.8679494525925902E-2</c:v>
                </c:pt>
                <c:pt idx="3909">
                  <c:v>3.8665174925925999E-2</c:v>
                </c:pt>
                <c:pt idx="3910">
                  <c:v>3.8649946825925999E-2</c:v>
                </c:pt>
                <c:pt idx="3911">
                  <c:v>3.8621301025926001E-2</c:v>
                </c:pt>
                <c:pt idx="3912">
                  <c:v>3.8665174925925999E-2</c:v>
                </c:pt>
                <c:pt idx="3913">
                  <c:v>3.8708132825926E-2</c:v>
                </c:pt>
                <c:pt idx="3914">
                  <c:v>3.8722899025926003E-2</c:v>
                </c:pt>
                <c:pt idx="3915">
                  <c:v>3.8708581625925997E-2</c:v>
                </c:pt>
                <c:pt idx="3916">
                  <c:v>3.8679494525925902E-2</c:v>
                </c:pt>
                <c:pt idx="3917">
                  <c:v>3.8781050125926003E-2</c:v>
                </c:pt>
                <c:pt idx="3918">
                  <c:v>3.8679494525925902E-2</c:v>
                </c:pt>
                <c:pt idx="3919">
                  <c:v>3.8926743825926001E-2</c:v>
                </c:pt>
                <c:pt idx="3920">
                  <c:v>3.8621301025926001E-2</c:v>
                </c:pt>
                <c:pt idx="3921">
                  <c:v>3.8679494525925902E-2</c:v>
                </c:pt>
                <c:pt idx="3922">
                  <c:v>3.8868662425926001E-2</c:v>
                </c:pt>
                <c:pt idx="3923">
                  <c:v>3.8563081625925998E-2</c:v>
                </c:pt>
                <c:pt idx="3924">
                  <c:v>3.8839175525926001E-2</c:v>
                </c:pt>
                <c:pt idx="3925">
                  <c:v>3.8693813825926002E-2</c:v>
                </c:pt>
                <c:pt idx="3926">
                  <c:v>3.9462591125925997E-2</c:v>
                </c:pt>
                <c:pt idx="3927">
                  <c:v>3.8766736525926E-2</c:v>
                </c:pt>
                <c:pt idx="3928">
                  <c:v>3.8708581625925997E-2</c:v>
                </c:pt>
                <c:pt idx="3929">
                  <c:v>3.8664269225926001E-2</c:v>
                </c:pt>
                <c:pt idx="3930">
                  <c:v>3.8650855025926002E-2</c:v>
                </c:pt>
                <c:pt idx="3931">
                  <c:v>3.8693813825926002E-2</c:v>
                </c:pt>
                <c:pt idx="3932">
                  <c:v>3.8824865625925999E-2</c:v>
                </c:pt>
                <c:pt idx="3933">
                  <c:v>3.8853485125925999E-2</c:v>
                </c:pt>
                <c:pt idx="3934">
                  <c:v>3.8766736525926E-2</c:v>
                </c:pt>
                <c:pt idx="3935">
                  <c:v>3.8722899025926003E-2</c:v>
                </c:pt>
                <c:pt idx="3936">
                  <c:v>3.8881237125925998E-2</c:v>
                </c:pt>
                <c:pt idx="3937">
                  <c:v>3.8708581625925997E-2</c:v>
                </c:pt>
                <c:pt idx="3938">
                  <c:v>3.8824865625925999E-2</c:v>
                </c:pt>
                <c:pt idx="3939">
                  <c:v>3.8867794425926E-2</c:v>
                </c:pt>
                <c:pt idx="3940">
                  <c:v>3.8679494525925902E-2</c:v>
                </c:pt>
                <c:pt idx="3941">
                  <c:v>3.8766736525926E-2</c:v>
                </c:pt>
                <c:pt idx="3942">
                  <c:v>3.8925886525925997E-2</c:v>
                </c:pt>
                <c:pt idx="3943">
                  <c:v>3.8795363525925997E-2</c:v>
                </c:pt>
                <c:pt idx="3944">
                  <c:v>3.8766736525926E-2</c:v>
                </c:pt>
                <c:pt idx="3945">
                  <c:v>3.8795363525925997E-2</c:v>
                </c:pt>
                <c:pt idx="3946">
                  <c:v>3.8693813825926002E-2</c:v>
                </c:pt>
                <c:pt idx="3947">
                  <c:v>3.8737216125925997E-2</c:v>
                </c:pt>
                <c:pt idx="3948">
                  <c:v>3.8708581625925997E-2</c:v>
                </c:pt>
                <c:pt idx="3949">
                  <c:v>3.8809676525925998E-2</c:v>
                </c:pt>
                <c:pt idx="3950">
                  <c:v>3.8708132825926E-2</c:v>
                </c:pt>
                <c:pt idx="3951">
                  <c:v>3.8722899025926003E-2</c:v>
                </c:pt>
                <c:pt idx="3952">
                  <c:v>3.8781050125926003E-2</c:v>
                </c:pt>
                <c:pt idx="3953">
                  <c:v>3.8824865625925999E-2</c:v>
                </c:pt>
                <c:pt idx="3954">
                  <c:v>3.8810555325925998E-2</c:v>
                </c:pt>
                <c:pt idx="3955">
                  <c:v>3.8722451525926002E-2</c:v>
                </c:pt>
                <c:pt idx="3956">
                  <c:v>3.8824865625925999E-2</c:v>
                </c:pt>
                <c:pt idx="3957">
                  <c:v>3.9086128225925998E-2</c:v>
                </c:pt>
                <c:pt idx="3958">
                  <c:v>3.8955349025925998E-2</c:v>
                </c:pt>
                <c:pt idx="3959">
                  <c:v>3.8752422525925999E-2</c:v>
                </c:pt>
                <c:pt idx="3960">
                  <c:v>3.8824865625925999E-2</c:v>
                </c:pt>
                <c:pt idx="3961">
                  <c:v>3.8897275125926001E-2</c:v>
                </c:pt>
                <c:pt idx="3962">
                  <c:v>3.8665627525925998E-2</c:v>
                </c:pt>
                <c:pt idx="3963">
                  <c:v>3.8824865625925999E-2</c:v>
                </c:pt>
                <c:pt idx="3964">
                  <c:v>3.8882968925925999E-2</c:v>
                </c:pt>
                <c:pt idx="3965">
                  <c:v>3.8839175525926001E-2</c:v>
                </c:pt>
                <c:pt idx="3966">
                  <c:v>3.8868662425926001E-2</c:v>
                </c:pt>
                <c:pt idx="3967">
                  <c:v>3.8752422525925999E-2</c:v>
                </c:pt>
                <c:pt idx="3968">
                  <c:v>3.9028114825925997E-2</c:v>
                </c:pt>
                <c:pt idx="3969">
                  <c:v>3.9069757425925999E-2</c:v>
                </c:pt>
                <c:pt idx="3970">
                  <c:v>3.8795363525925997E-2</c:v>
                </c:pt>
                <c:pt idx="3971">
                  <c:v>3.8810555325925998E-2</c:v>
                </c:pt>
                <c:pt idx="3972">
                  <c:v>3.8708132825926E-2</c:v>
                </c:pt>
                <c:pt idx="3973">
                  <c:v>3.8941046525925997E-2</c:v>
                </c:pt>
                <c:pt idx="3974">
                  <c:v>3.8897275125926001E-2</c:v>
                </c:pt>
                <c:pt idx="3975">
                  <c:v>3.8897275125926001E-2</c:v>
                </c:pt>
                <c:pt idx="3976">
                  <c:v>3.8983952925925998E-2</c:v>
                </c:pt>
                <c:pt idx="3977">
                  <c:v>3.8897275125926001E-2</c:v>
                </c:pt>
                <c:pt idx="3978">
                  <c:v>3.8941046525925997E-2</c:v>
                </c:pt>
                <c:pt idx="3979">
                  <c:v>3.8912440725925999E-2</c:v>
                </c:pt>
                <c:pt idx="3980">
                  <c:v>3.8824865625925999E-2</c:v>
                </c:pt>
                <c:pt idx="3981">
                  <c:v>3.8810555325925998E-2</c:v>
                </c:pt>
                <c:pt idx="3982">
                  <c:v>3.8926743825926001E-2</c:v>
                </c:pt>
                <c:pt idx="3983">
                  <c:v>3.8839175525926001E-2</c:v>
                </c:pt>
                <c:pt idx="3984">
                  <c:v>3.8969651125926E-2</c:v>
                </c:pt>
                <c:pt idx="3985">
                  <c:v>3.8912440725925999E-2</c:v>
                </c:pt>
                <c:pt idx="3986">
                  <c:v>3.8955349025925998E-2</c:v>
                </c:pt>
                <c:pt idx="3987">
                  <c:v>3.8868662425926001E-2</c:v>
                </c:pt>
                <c:pt idx="3988">
                  <c:v>3.9506147125925997E-2</c:v>
                </c:pt>
                <c:pt idx="3989">
                  <c:v>3.8854355625925999E-2</c:v>
                </c:pt>
                <c:pt idx="3990">
                  <c:v>3.8999098425925999E-2</c:v>
                </c:pt>
                <c:pt idx="3991">
                  <c:v>3.8898137325926001E-2</c:v>
                </c:pt>
                <c:pt idx="3992">
                  <c:v>3.8999098425925999E-2</c:v>
                </c:pt>
                <c:pt idx="3993">
                  <c:v>3.8926743825926001E-2</c:v>
                </c:pt>
                <c:pt idx="3994">
                  <c:v>3.8999098425925999E-2</c:v>
                </c:pt>
                <c:pt idx="3995">
                  <c:v>3.8969651125926E-2</c:v>
                </c:pt>
                <c:pt idx="3996">
                  <c:v>3.8854355625925999E-2</c:v>
                </c:pt>
                <c:pt idx="3997">
                  <c:v>3.8984799425926003E-2</c:v>
                </c:pt>
                <c:pt idx="3998">
                  <c:v>3.8926743825926001E-2</c:v>
                </c:pt>
                <c:pt idx="3999">
                  <c:v>3.8984799425926003E-2</c:v>
                </c:pt>
                <c:pt idx="4000">
                  <c:v>3.8898137325926001E-2</c:v>
                </c:pt>
                <c:pt idx="4001">
                  <c:v>3.8985222325926001E-2</c:v>
                </c:pt>
                <c:pt idx="4002">
                  <c:v>3.8956200425925999E-2</c:v>
                </c:pt>
                <c:pt idx="4003">
                  <c:v>3.8985222325926001E-2</c:v>
                </c:pt>
                <c:pt idx="4004">
                  <c:v>3.8999520125926002E-2</c:v>
                </c:pt>
                <c:pt idx="4005">
                  <c:v>3.8956200425925999E-2</c:v>
                </c:pt>
                <c:pt idx="4006">
                  <c:v>3.8898137325926001E-2</c:v>
                </c:pt>
                <c:pt idx="4007">
                  <c:v>3.8913728825926003E-2</c:v>
                </c:pt>
                <c:pt idx="4008">
                  <c:v>3.8985222325926001E-2</c:v>
                </c:pt>
                <c:pt idx="4009">
                  <c:v>3.8956200425925999E-2</c:v>
                </c:pt>
                <c:pt idx="4010">
                  <c:v>3.8942327125925998E-2</c:v>
                </c:pt>
                <c:pt idx="4011">
                  <c:v>3.8898137325926001E-2</c:v>
                </c:pt>
                <c:pt idx="4012">
                  <c:v>3.9028952625925997E-2</c:v>
                </c:pt>
                <c:pt idx="4013">
                  <c:v>3.8970924325925999E-2</c:v>
                </c:pt>
                <c:pt idx="4014">
                  <c:v>3.8912440725925999E-2</c:v>
                </c:pt>
                <c:pt idx="4015">
                  <c:v>3.9058373025925998E-2</c:v>
                </c:pt>
                <c:pt idx="4016">
                  <c:v>3.9000362925925999E-2</c:v>
                </c:pt>
                <c:pt idx="4017">
                  <c:v>3.9463348625926001E-2</c:v>
                </c:pt>
                <c:pt idx="4018">
                  <c:v>3.8840920625926E-2</c:v>
                </c:pt>
                <c:pt idx="4019">
                  <c:v>3.9058373025925998E-2</c:v>
                </c:pt>
                <c:pt idx="4020">
                  <c:v>3.8884697525926E-2</c:v>
                </c:pt>
                <c:pt idx="4021">
                  <c:v>3.9028952625925997E-2</c:v>
                </c:pt>
                <c:pt idx="4022">
                  <c:v>3.9000362925925999E-2</c:v>
                </c:pt>
                <c:pt idx="4023">
                  <c:v>3.9058373025925998E-2</c:v>
                </c:pt>
                <c:pt idx="4024">
                  <c:v>3.8970924325925999E-2</c:v>
                </c:pt>
                <c:pt idx="4025">
                  <c:v>3.9102069725925899E-2</c:v>
                </c:pt>
                <c:pt idx="4026">
                  <c:v>3.9116357525926002E-2</c:v>
                </c:pt>
                <c:pt idx="4027">
                  <c:v>3.8928028125926002E-2</c:v>
                </c:pt>
                <c:pt idx="4028">
                  <c:v>3.9044081525925999E-2</c:v>
                </c:pt>
                <c:pt idx="4029">
                  <c:v>3.9116357525926002E-2</c:v>
                </c:pt>
                <c:pt idx="4030">
                  <c:v>3.9102069725925899E-2</c:v>
                </c:pt>
                <c:pt idx="4031">
                  <c:v>3.9058373025925998E-2</c:v>
                </c:pt>
                <c:pt idx="4032">
                  <c:v>3.9015497425925999E-2</c:v>
                </c:pt>
                <c:pt idx="4033">
                  <c:v>3.8971772025925999E-2</c:v>
                </c:pt>
                <c:pt idx="4034">
                  <c:v>3.9087781525925999E-2</c:v>
                </c:pt>
                <c:pt idx="4035">
                  <c:v>3.9189407525926E-2</c:v>
                </c:pt>
                <c:pt idx="4036">
                  <c:v>3.9029789625926001E-2</c:v>
                </c:pt>
                <c:pt idx="4037">
                  <c:v>3.9001204925926E-2</c:v>
                </c:pt>
                <c:pt idx="4038">
                  <c:v>3.9073493125925902E-2</c:v>
                </c:pt>
                <c:pt idx="4039">
                  <c:v>3.8885129125926003E-2</c:v>
                </c:pt>
                <c:pt idx="4040">
                  <c:v>3.9001204925926E-2</c:v>
                </c:pt>
                <c:pt idx="4041">
                  <c:v>3.9087781525925999E-2</c:v>
                </c:pt>
                <c:pt idx="4042">
                  <c:v>3.8971772025925999E-2</c:v>
                </c:pt>
                <c:pt idx="4043">
                  <c:v>3.9117178025926E-2</c:v>
                </c:pt>
                <c:pt idx="4044">
                  <c:v>3.9087781525925999E-2</c:v>
                </c:pt>
                <c:pt idx="4045">
                  <c:v>3.9087781525925999E-2</c:v>
                </c:pt>
                <c:pt idx="4046">
                  <c:v>3.9015497425925999E-2</c:v>
                </c:pt>
                <c:pt idx="4047">
                  <c:v>3.9001204925926E-2</c:v>
                </c:pt>
                <c:pt idx="4048">
                  <c:v>3.9102892725926E-2</c:v>
                </c:pt>
                <c:pt idx="4049">
                  <c:v>3.9131463125925997E-2</c:v>
                </c:pt>
                <c:pt idx="4050">
                  <c:v>3.9073493125925902E-2</c:v>
                </c:pt>
                <c:pt idx="4051">
                  <c:v>3.9044915225926E-2</c:v>
                </c:pt>
                <c:pt idx="4052">
                  <c:v>3.9175126225925901E-2</c:v>
                </c:pt>
                <c:pt idx="4053">
                  <c:v>3.9044915225926E-2</c:v>
                </c:pt>
                <c:pt idx="4054">
                  <c:v>3.8986912125925997E-2</c:v>
                </c:pt>
                <c:pt idx="4055">
                  <c:v>3.8847003125925997E-2</c:v>
                </c:pt>
                <c:pt idx="4056">
                  <c:v>3.9044915225926E-2</c:v>
                </c:pt>
                <c:pt idx="4057">
                  <c:v>3.9075148225925997E-2</c:v>
                </c:pt>
                <c:pt idx="4058">
                  <c:v>3.9160844525925997E-2</c:v>
                </c:pt>
                <c:pt idx="4059">
                  <c:v>3.9161250425925997E-2</c:v>
                </c:pt>
                <c:pt idx="4060">
                  <c:v>3.9088607025926002E-2</c:v>
                </c:pt>
                <c:pt idx="4061">
                  <c:v>3.9060034725926E-2</c:v>
                </c:pt>
                <c:pt idx="4062">
                  <c:v>3.9175126225925901E-2</c:v>
                </c:pt>
                <c:pt idx="4063">
                  <c:v>3.9146969725925997E-2</c:v>
                </c:pt>
                <c:pt idx="4064">
                  <c:v>3.9234245925926003E-2</c:v>
                </c:pt>
                <c:pt idx="4065">
                  <c:v>3.9075148225925997E-2</c:v>
                </c:pt>
                <c:pt idx="4066">
                  <c:v>3.9118407325926002E-2</c:v>
                </c:pt>
                <c:pt idx="4067">
                  <c:v>3.9045748125925997E-2</c:v>
                </c:pt>
                <c:pt idx="4068">
                  <c:v>3.9045748125925997E-2</c:v>
                </c:pt>
                <c:pt idx="4069">
                  <c:v>3.8959174225925999E-2</c:v>
                </c:pt>
                <c:pt idx="4070">
                  <c:v>3.9103714925926E-2</c:v>
                </c:pt>
                <c:pt idx="4071">
                  <c:v>3.9045748125925997E-2</c:v>
                </c:pt>
                <c:pt idx="4072">
                  <c:v>3.9146969725925997E-2</c:v>
                </c:pt>
                <c:pt idx="4073">
                  <c:v>3.9132688725925999E-2</c:v>
                </c:pt>
                <c:pt idx="4074">
                  <c:v>3.9162061525926002E-2</c:v>
                </c:pt>
                <c:pt idx="4075">
                  <c:v>3.9205697225925998E-2</c:v>
                </c:pt>
                <c:pt idx="4076">
                  <c:v>3.9104125725926003E-2</c:v>
                </c:pt>
                <c:pt idx="4077">
                  <c:v>3.9176339425926E-2</c:v>
                </c:pt>
                <c:pt idx="4078">
                  <c:v>3.9075561525925999E-2</c:v>
                </c:pt>
                <c:pt idx="4079">
                  <c:v>3.9104125725926003E-2</c:v>
                </c:pt>
                <c:pt idx="4080">
                  <c:v>3.9162061525926002E-2</c:v>
                </c:pt>
                <c:pt idx="4081">
                  <c:v>3.9060864425925997E-2</c:v>
                </c:pt>
                <c:pt idx="4082">
                  <c:v>3.9075561525925999E-2</c:v>
                </c:pt>
                <c:pt idx="4083">
                  <c:v>3.9046580325925902E-2</c:v>
                </c:pt>
                <c:pt idx="4084">
                  <c:v>3.9061278925926E-2</c:v>
                </c:pt>
                <c:pt idx="4085">
                  <c:v>3.9147783325926E-2</c:v>
                </c:pt>
                <c:pt idx="4086">
                  <c:v>3.9235043125926003E-2</c:v>
                </c:pt>
                <c:pt idx="4087">
                  <c:v>3.9133504725925999E-2</c:v>
                </c:pt>
                <c:pt idx="4088">
                  <c:v>3.9162871825926003E-2</c:v>
                </c:pt>
                <c:pt idx="4089">
                  <c:v>3.9263585625926002E-2</c:v>
                </c:pt>
                <c:pt idx="4090">
                  <c:v>3.9191422425925999E-2</c:v>
                </c:pt>
                <c:pt idx="4091">
                  <c:v>3.9162871825926003E-2</c:v>
                </c:pt>
                <c:pt idx="4092">
                  <c:v>3.9235043125926003E-2</c:v>
                </c:pt>
                <c:pt idx="4093">
                  <c:v>3.9249314525925998E-2</c:v>
                </c:pt>
                <c:pt idx="4094">
                  <c:v>3.9119225925926003E-2</c:v>
                </c:pt>
                <c:pt idx="4095">
                  <c:v>3.9278645325926002E-2</c:v>
                </c:pt>
                <c:pt idx="4096">
                  <c:v>3.9235043125926003E-2</c:v>
                </c:pt>
                <c:pt idx="4097">
                  <c:v>3.9177954325926002E-2</c:v>
                </c:pt>
                <c:pt idx="4098">
                  <c:v>3.9177954325926002E-2</c:v>
                </c:pt>
                <c:pt idx="4099">
                  <c:v>3.9221570225925997E-2</c:v>
                </c:pt>
                <c:pt idx="4100">
                  <c:v>3.9235839425925997E-2</c:v>
                </c:pt>
                <c:pt idx="4101">
                  <c:v>3.9076387525926001E-2</c:v>
                </c:pt>
                <c:pt idx="4102">
                  <c:v>3.9134320025925998E-2</c:v>
                </c:pt>
                <c:pt idx="4103">
                  <c:v>3.9220771325926003E-2</c:v>
                </c:pt>
                <c:pt idx="4104">
                  <c:v>3.9177954325926002E-2</c:v>
                </c:pt>
                <c:pt idx="4105">
                  <c:v>3.9134320025925998E-2</c:v>
                </c:pt>
                <c:pt idx="4106">
                  <c:v>3.9091489925926003E-2</c:v>
                </c:pt>
                <c:pt idx="4107">
                  <c:v>3.9235839425925997E-2</c:v>
                </c:pt>
                <c:pt idx="4108">
                  <c:v>3.9134320025925998E-2</c:v>
                </c:pt>
                <c:pt idx="4109">
                  <c:v>3.9149408125926002E-2</c:v>
                </c:pt>
                <c:pt idx="4110">
                  <c:v>3.9235839425925997E-2</c:v>
                </c:pt>
                <c:pt idx="4111">
                  <c:v>3.9379670925926001E-2</c:v>
                </c:pt>
                <c:pt idx="4112">
                  <c:v>3.9135134525925999E-2</c:v>
                </c:pt>
                <c:pt idx="4113">
                  <c:v>3.9250901525926002E-2</c:v>
                </c:pt>
                <c:pt idx="4114">
                  <c:v>3.9337659725925997E-2</c:v>
                </c:pt>
                <c:pt idx="4115">
                  <c:v>3.9208101125926001E-2</c:v>
                </c:pt>
                <c:pt idx="4116">
                  <c:v>3.9149408125926002E-2</c:v>
                </c:pt>
                <c:pt idx="4117">
                  <c:v>3.9150219325926001E-2</c:v>
                </c:pt>
                <c:pt idx="4118">
                  <c:v>3.9193030725925997E-2</c:v>
                </c:pt>
                <c:pt idx="4119">
                  <c:v>3.9309137625925999E-2</c:v>
                </c:pt>
                <c:pt idx="4120">
                  <c:v>3.9453248225926003E-2</c:v>
                </c:pt>
                <c:pt idx="4121">
                  <c:v>3.9335715525925997E-2</c:v>
                </c:pt>
                <c:pt idx="4122">
                  <c:v>3.9150219325926001E-2</c:v>
                </c:pt>
                <c:pt idx="4123">
                  <c:v>3.9208101125926001E-2</c:v>
                </c:pt>
                <c:pt idx="4124">
                  <c:v>3.9280614225925999E-2</c:v>
                </c:pt>
                <c:pt idx="4125">
                  <c:v>3.9150219325926001E-2</c:v>
                </c:pt>
                <c:pt idx="4126">
                  <c:v>3.9785519425926001E-2</c:v>
                </c:pt>
                <c:pt idx="4127">
                  <c:v>3.9208501125925999E-2</c:v>
                </c:pt>
                <c:pt idx="4128">
                  <c:v>3.9324177625926E-2</c:v>
                </c:pt>
                <c:pt idx="4129">
                  <c:v>3.9252089725925997E-2</c:v>
                </c:pt>
                <c:pt idx="4130">
                  <c:v>3.9338436025926002E-2</c:v>
                </c:pt>
                <c:pt idx="4131">
                  <c:v>3.9165298025925999E-2</c:v>
                </c:pt>
                <c:pt idx="4132">
                  <c:v>3.9294876125925998E-2</c:v>
                </c:pt>
                <c:pt idx="4133">
                  <c:v>3.9294876125925998E-2</c:v>
                </c:pt>
                <c:pt idx="4134">
                  <c:v>3.9222767025926003E-2</c:v>
                </c:pt>
                <c:pt idx="4135">
                  <c:v>3.9252089725925997E-2</c:v>
                </c:pt>
                <c:pt idx="4136">
                  <c:v>3.9252089725925997E-2</c:v>
                </c:pt>
                <c:pt idx="4137">
                  <c:v>3.9267140825926E-2</c:v>
                </c:pt>
                <c:pt idx="4138">
                  <c:v>3.9281400525925998E-2</c:v>
                </c:pt>
                <c:pt idx="4139">
                  <c:v>3.9054857925926001E-2</c:v>
                </c:pt>
                <c:pt idx="4140">
                  <c:v>3.9209300525926E-2</c:v>
                </c:pt>
                <c:pt idx="4141">
                  <c:v>3.9223563825925997E-2</c:v>
                </c:pt>
                <c:pt idx="4142">
                  <c:v>3.9180772825925997E-2</c:v>
                </c:pt>
                <c:pt idx="4143">
                  <c:v>3.9179968525926E-2</c:v>
                </c:pt>
                <c:pt idx="4144">
                  <c:v>3.9252089725925997E-2</c:v>
                </c:pt>
                <c:pt idx="4145">
                  <c:v>3.9209300525926E-2</c:v>
                </c:pt>
                <c:pt idx="4146">
                  <c:v>3.9642482625925998E-2</c:v>
                </c:pt>
                <c:pt idx="4147">
                  <c:v>3.9252880825925998E-2</c:v>
                </c:pt>
                <c:pt idx="4148">
                  <c:v>3.9267140825926E-2</c:v>
                </c:pt>
                <c:pt idx="4149">
                  <c:v>3.9296442825926002E-2</c:v>
                </c:pt>
                <c:pt idx="4150">
                  <c:v>3.9282185925926E-2</c:v>
                </c:pt>
                <c:pt idx="4151">
                  <c:v>3.9252880825925998E-2</c:v>
                </c:pt>
                <c:pt idx="4152">
                  <c:v>3.9152243925925999E-2</c:v>
                </c:pt>
                <c:pt idx="4153">
                  <c:v>3.9412010925926E-2</c:v>
                </c:pt>
                <c:pt idx="4154">
                  <c:v>3.9238620525925999E-2</c:v>
                </c:pt>
                <c:pt idx="4155">
                  <c:v>3.9339986425926003E-2</c:v>
                </c:pt>
                <c:pt idx="4156">
                  <c:v>3.9325732925925901E-2</c:v>
                </c:pt>
                <c:pt idx="4157">
                  <c:v>3.9311479125926002E-2</c:v>
                </c:pt>
                <c:pt idx="4158">
                  <c:v>3.9311479125926002E-2</c:v>
                </c:pt>
                <c:pt idx="4159">
                  <c:v>3.9297225025926003E-2</c:v>
                </c:pt>
                <c:pt idx="4160">
                  <c:v>3.9267928725926E-2</c:v>
                </c:pt>
                <c:pt idx="4161">
                  <c:v>3.9225155225925998E-2</c:v>
                </c:pt>
                <c:pt idx="4162">
                  <c:v>3.9268715825925997E-2</c:v>
                </c:pt>
                <c:pt idx="4163">
                  <c:v>3.9254460825925999E-2</c:v>
                </c:pt>
                <c:pt idx="4164">
                  <c:v>3.9311479125926002E-2</c:v>
                </c:pt>
                <c:pt idx="4165">
                  <c:v>3.9355011125926001E-2</c:v>
                </c:pt>
                <c:pt idx="4166">
                  <c:v>3.9340760425925998E-2</c:v>
                </c:pt>
                <c:pt idx="4167">
                  <c:v>3.9326509325925997E-2</c:v>
                </c:pt>
                <c:pt idx="4168">
                  <c:v>3.9325732925925901E-2</c:v>
                </c:pt>
                <c:pt idx="4169">
                  <c:v>3.9369261525926E-2</c:v>
                </c:pt>
                <c:pt idx="4170">
                  <c:v>3.9326509325925997E-2</c:v>
                </c:pt>
                <c:pt idx="4171">
                  <c:v>3.9369645725926002E-2</c:v>
                </c:pt>
                <c:pt idx="4172">
                  <c:v>3.9326897325926001E-2</c:v>
                </c:pt>
                <c:pt idx="4173">
                  <c:v>3.9298006425925999E-2</c:v>
                </c:pt>
                <c:pt idx="4174">
                  <c:v>3.9384660125926001E-2</c:v>
                </c:pt>
                <c:pt idx="4175">
                  <c:v>3.9269502225925998E-2</c:v>
                </c:pt>
                <c:pt idx="4176">
                  <c:v>3.9298396825926001E-2</c:v>
                </c:pt>
                <c:pt idx="4177">
                  <c:v>3.9284146125925998E-2</c:v>
                </c:pt>
                <c:pt idx="4178">
                  <c:v>3.9370413725926E-2</c:v>
                </c:pt>
                <c:pt idx="4179">
                  <c:v>3.9284146125925998E-2</c:v>
                </c:pt>
                <c:pt idx="4180">
                  <c:v>3.9284146125925998E-2</c:v>
                </c:pt>
                <c:pt idx="4181">
                  <c:v>3.9284146125925998E-2</c:v>
                </c:pt>
                <c:pt idx="4182">
                  <c:v>3.9298396825926001E-2</c:v>
                </c:pt>
                <c:pt idx="4183">
                  <c:v>3.9457391425925997E-2</c:v>
                </c:pt>
                <c:pt idx="4184">
                  <c:v>3.9356166925926001E-2</c:v>
                </c:pt>
                <c:pt idx="4185">
                  <c:v>3.9456639825926003E-2</c:v>
                </c:pt>
                <c:pt idx="4186">
                  <c:v>3.9341919925925999E-2</c:v>
                </c:pt>
                <c:pt idx="4187">
                  <c:v>3.9428911225925997E-2</c:v>
                </c:pt>
                <c:pt idx="4188">
                  <c:v>3.9356166925926001E-2</c:v>
                </c:pt>
                <c:pt idx="4189">
                  <c:v>3.9313425025926003E-2</c:v>
                </c:pt>
                <c:pt idx="4190">
                  <c:v>3.9500852825925997E-2</c:v>
                </c:pt>
                <c:pt idx="4191">
                  <c:v>3.9356936525925999E-2</c:v>
                </c:pt>
                <c:pt idx="4192">
                  <c:v>3.9573126225926E-2</c:v>
                </c:pt>
                <c:pt idx="4193">
                  <c:v>3.9371180825926E-2</c:v>
                </c:pt>
                <c:pt idx="4194">
                  <c:v>3.9457391425925997E-2</c:v>
                </c:pt>
                <c:pt idx="4195">
                  <c:v>3.9371180825926E-2</c:v>
                </c:pt>
                <c:pt idx="4196">
                  <c:v>3.9371180825926E-2</c:v>
                </c:pt>
                <c:pt idx="4197">
                  <c:v>3.9371180825926E-2</c:v>
                </c:pt>
                <c:pt idx="4198">
                  <c:v>3.9342692025926003E-2</c:v>
                </c:pt>
                <c:pt idx="4199">
                  <c:v>4.0033874225925997E-2</c:v>
                </c:pt>
                <c:pt idx="4200">
                  <c:v>3.9400429825926002E-2</c:v>
                </c:pt>
                <c:pt idx="4201">
                  <c:v>3.9214477225925998E-2</c:v>
                </c:pt>
                <c:pt idx="4202">
                  <c:v>3.9472379425925998E-2</c:v>
                </c:pt>
                <c:pt idx="4203">
                  <c:v>3.9400429825926002E-2</c:v>
                </c:pt>
                <c:pt idx="4204">
                  <c:v>3.9414670725925999E-2</c:v>
                </c:pt>
                <c:pt idx="4205">
                  <c:v>3.9400429825926002E-2</c:v>
                </c:pt>
                <c:pt idx="4206">
                  <c:v>3.9371947225925998E-2</c:v>
                </c:pt>
                <c:pt idx="4207">
                  <c:v>3.9400429825926002E-2</c:v>
                </c:pt>
                <c:pt idx="4208">
                  <c:v>3.9097635125925997E-2</c:v>
                </c:pt>
                <c:pt idx="4209">
                  <c:v>3.9429667025925999E-2</c:v>
                </c:pt>
                <c:pt idx="4210">
                  <c:v>3.9357705425926003E-2</c:v>
                </c:pt>
                <c:pt idx="4211">
                  <c:v>3.9401190525926E-2</c:v>
                </c:pt>
                <c:pt idx="4212">
                  <c:v>3.9343463325925997E-2</c:v>
                </c:pt>
                <c:pt idx="4213">
                  <c:v>3.9357705425926003E-2</c:v>
                </c:pt>
                <c:pt idx="4214">
                  <c:v>3.9386951825925998E-2</c:v>
                </c:pt>
                <c:pt idx="4215">
                  <c:v>3.9401190525926E-2</c:v>
                </c:pt>
                <c:pt idx="4216">
                  <c:v>3.9329220925926001E-2</c:v>
                </c:pt>
                <c:pt idx="4217">
                  <c:v>3.9372712825925998E-2</c:v>
                </c:pt>
                <c:pt idx="4218">
                  <c:v>3.9473500525925999E-2</c:v>
                </c:pt>
                <c:pt idx="4219">
                  <c:v>3.9430421925926003E-2</c:v>
                </c:pt>
                <c:pt idx="4220">
                  <c:v>3.9474246925926E-2</c:v>
                </c:pt>
                <c:pt idx="4221">
                  <c:v>3.9445033225925998E-2</c:v>
                </c:pt>
                <c:pt idx="4222">
                  <c:v>3.8315759725925998E-2</c:v>
                </c:pt>
                <c:pt idx="4223">
                  <c:v>3.9416564825926002E-2</c:v>
                </c:pt>
                <c:pt idx="4224">
                  <c:v>3.9430799125926001E-2</c:v>
                </c:pt>
                <c:pt idx="4225">
                  <c:v>3.9329993925926003E-2</c:v>
                </c:pt>
                <c:pt idx="4226">
                  <c:v>3.9373477625926002E-2</c:v>
                </c:pt>
                <c:pt idx="4227">
                  <c:v>3.9416186325926E-2</c:v>
                </c:pt>
                <c:pt idx="4228">
                  <c:v>3.9387714125926003E-2</c:v>
                </c:pt>
                <c:pt idx="4229">
                  <c:v>3.9531903825926001E-2</c:v>
                </c:pt>
                <c:pt idx="4230">
                  <c:v>3.9489220925926001E-2</c:v>
                </c:pt>
                <c:pt idx="4231">
                  <c:v>3.9431553025925999E-2</c:v>
                </c:pt>
                <c:pt idx="4232">
                  <c:v>3.9329993925926003E-2</c:v>
                </c:pt>
                <c:pt idx="4233">
                  <c:v>3.9229515625925998E-2</c:v>
                </c:pt>
                <c:pt idx="4234">
                  <c:v>3.9373859725925997E-2</c:v>
                </c:pt>
                <c:pt idx="4235">
                  <c:v>3.9302290325925998E-2</c:v>
                </c:pt>
                <c:pt idx="4236">
                  <c:v>3.9388856325926001E-2</c:v>
                </c:pt>
                <c:pt idx="4237">
                  <c:v>3.9431553025925999E-2</c:v>
                </c:pt>
                <c:pt idx="4238">
                  <c:v>3.9417321125925997E-2</c:v>
                </c:pt>
                <c:pt idx="4239">
                  <c:v>3.9388856325926001E-2</c:v>
                </c:pt>
                <c:pt idx="4240">
                  <c:v>3.9403088825925997E-2</c:v>
                </c:pt>
                <c:pt idx="4241">
                  <c:v>3.9388856325926001E-2</c:v>
                </c:pt>
                <c:pt idx="4242">
                  <c:v>3.9432306125925999E-2</c:v>
                </c:pt>
                <c:pt idx="4243">
                  <c:v>3.9475737625926002E-2</c:v>
                </c:pt>
                <c:pt idx="4244">
                  <c:v>3.9590983625925898E-2</c:v>
                </c:pt>
                <c:pt idx="4245">
                  <c:v>3.9288441425926003E-2</c:v>
                </c:pt>
                <c:pt idx="4246">
                  <c:v>3.9360390325925997E-2</c:v>
                </c:pt>
                <c:pt idx="4247">
                  <c:v>3.9360390325925997E-2</c:v>
                </c:pt>
                <c:pt idx="4248">
                  <c:v>3.9533373225925997E-2</c:v>
                </c:pt>
                <c:pt idx="4249">
                  <c:v>3.9447285125925997E-2</c:v>
                </c:pt>
                <c:pt idx="4250">
                  <c:v>3.9375386325926E-2</c:v>
                </c:pt>
                <c:pt idx="4251">
                  <c:v>3.9259966225926E-2</c:v>
                </c:pt>
                <c:pt idx="4252">
                  <c:v>3.9548326525925999E-2</c:v>
                </c:pt>
                <c:pt idx="4253">
                  <c:v>3.9319233725926002E-2</c:v>
                </c:pt>
                <c:pt idx="4254">
                  <c:v>3.9534106825926001E-2</c:v>
                </c:pt>
                <c:pt idx="4255">
                  <c:v>3.9548326525925999E-2</c:v>
                </c:pt>
                <c:pt idx="4256">
                  <c:v>3.9534473325926002E-2</c:v>
                </c:pt>
                <c:pt idx="4257">
                  <c:v>3.9534106825926001E-2</c:v>
                </c:pt>
                <c:pt idx="4258">
                  <c:v>3.9361155625926E-2</c:v>
                </c:pt>
                <c:pt idx="4259">
                  <c:v>3.9490705125925903E-2</c:v>
                </c:pt>
                <c:pt idx="4260">
                  <c:v>3.9418831425925997E-2</c:v>
                </c:pt>
                <c:pt idx="4261">
                  <c:v>3.9274984925926001E-2</c:v>
                </c:pt>
                <c:pt idx="4262">
                  <c:v>3.9490705125925903E-2</c:v>
                </c:pt>
                <c:pt idx="4263">
                  <c:v>3.9433809925926003E-2</c:v>
                </c:pt>
                <c:pt idx="4264">
                  <c:v>3.9405360525925998E-2</c:v>
                </c:pt>
                <c:pt idx="4265">
                  <c:v>3.9419585425926003E-2</c:v>
                </c:pt>
                <c:pt idx="4266">
                  <c:v>3.9448782525925999E-2</c:v>
                </c:pt>
                <c:pt idx="4267">
                  <c:v>3.9549421825926002E-2</c:v>
                </c:pt>
                <c:pt idx="4268">
                  <c:v>3.9477596625926002E-2</c:v>
                </c:pt>
                <c:pt idx="4269">
                  <c:v>3.9506035625926E-2</c:v>
                </c:pt>
                <c:pt idx="4270">
                  <c:v>3.9520989525925997E-2</c:v>
                </c:pt>
                <c:pt idx="4271">
                  <c:v>3.9520989525925997E-2</c:v>
                </c:pt>
                <c:pt idx="4272">
                  <c:v>3.9535205825925998E-2</c:v>
                </c:pt>
                <c:pt idx="4273">
                  <c:v>3.9377670525926001E-2</c:v>
                </c:pt>
                <c:pt idx="4274">
                  <c:v>3.9477596625926002E-2</c:v>
                </c:pt>
                <c:pt idx="4275">
                  <c:v>3.9492556025926003E-2</c:v>
                </c:pt>
                <c:pt idx="4276">
                  <c:v>3.9535205825925998E-2</c:v>
                </c:pt>
                <c:pt idx="4277">
                  <c:v>3.9420714925925998E-2</c:v>
                </c:pt>
                <c:pt idx="4278">
                  <c:v>3.9406116225925998E-2</c:v>
                </c:pt>
                <c:pt idx="4279">
                  <c:v>3.9607720725925999E-2</c:v>
                </c:pt>
                <c:pt idx="4280">
                  <c:v>3.9420714925925998E-2</c:v>
                </c:pt>
                <c:pt idx="4281">
                  <c:v>3.9492556025926003E-2</c:v>
                </c:pt>
                <c:pt idx="4282">
                  <c:v>3.9535937525925997E-2</c:v>
                </c:pt>
                <c:pt idx="4283">
                  <c:v>3.9535937525925997E-2</c:v>
                </c:pt>
                <c:pt idx="4284">
                  <c:v>3.9521723725926002E-2</c:v>
                </c:pt>
                <c:pt idx="4285">
                  <c:v>3.9521723725926002E-2</c:v>
                </c:pt>
                <c:pt idx="4286">
                  <c:v>3.9464121425926001E-2</c:v>
                </c:pt>
                <c:pt idx="4287">
                  <c:v>3.9521723725926002E-2</c:v>
                </c:pt>
                <c:pt idx="4288">
                  <c:v>3.9492556025926003E-2</c:v>
                </c:pt>
                <c:pt idx="4289">
                  <c:v>3.9493295125926003E-2</c:v>
                </c:pt>
                <c:pt idx="4290">
                  <c:v>3.9507509525926E-2</c:v>
                </c:pt>
                <c:pt idx="4291">
                  <c:v>3.9565090325925999E-2</c:v>
                </c:pt>
                <c:pt idx="4292">
                  <c:v>3.9623003225925997E-2</c:v>
                </c:pt>
                <c:pt idx="4293">
                  <c:v>3.9435685525926002E-2</c:v>
                </c:pt>
                <c:pt idx="4294">
                  <c:v>3.9435685525926002E-2</c:v>
                </c:pt>
                <c:pt idx="4295">
                  <c:v>3.9464865325926003E-2</c:v>
                </c:pt>
                <c:pt idx="4296">
                  <c:v>3.9580023525926003E-2</c:v>
                </c:pt>
                <c:pt idx="4297">
                  <c:v>3.9479080425926003E-2</c:v>
                </c:pt>
                <c:pt idx="4298">
                  <c:v>3.9436434325926001E-2</c:v>
                </c:pt>
                <c:pt idx="4299">
                  <c:v>3.95945911259259E-2</c:v>
                </c:pt>
                <c:pt idx="4300">
                  <c:v>3.9608438625926001E-2</c:v>
                </c:pt>
                <c:pt idx="4301">
                  <c:v>3.9393029325925998E-2</c:v>
                </c:pt>
                <c:pt idx="4302">
                  <c:v>3.9551607225926003E-2</c:v>
                </c:pt>
                <c:pt idx="4303">
                  <c:v>3.9537763425925999E-2</c:v>
                </c:pt>
                <c:pt idx="4304">
                  <c:v>3.9523189725926E-2</c:v>
                </c:pt>
                <c:pt idx="4305">
                  <c:v>3.9393785625925999E-2</c:v>
                </c:pt>
                <c:pt idx="4306">
                  <c:v>3.9465608625925998E-2</c:v>
                </c:pt>
                <c:pt idx="4307">
                  <c:v>3.9595310425925997E-2</c:v>
                </c:pt>
                <c:pt idx="4308">
                  <c:v>3.9508980525926003E-2</c:v>
                </c:pt>
                <c:pt idx="4309">
                  <c:v>3.9451395725926E-2</c:v>
                </c:pt>
                <c:pt idx="4310">
                  <c:v>3.9853624125926003E-2</c:v>
                </c:pt>
                <c:pt idx="4311">
                  <c:v>3.9451395725926E-2</c:v>
                </c:pt>
                <c:pt idx="4312">
                  <c:v>3.9595310425925997E-2</c:v>
                </c:pt>
                <c:pt idx="4313">
                  <c:v>3.9537763425925999E-2</c:v>
                </c:pt>
                <c:pt idx="4314">
                  <c:v>3.9494771025926002E-2</c:v>
                </c:pt>
                <c:pt idx="4315">
                  <c:v>3.9480930925926E-2</c:v>
                </c:pt>
                <c:pt idx="4316">
                  <c:v>3.9422969025926E-2</c:v>
                </c:pt>
                <c:pt idx="4317">
                  <c:v>3.9523555825926003E-2</c:v>
                </c:pt>
                <c:pt idx="4318">
                  <c:v>3.9581827425926003E-2</c:v>
                </c:pt>
                <c:pt idx="4319">
                  <c:v>3.9523555825926003E-2</c:v>
                </c:pt>
                <c:pt idx="4320">
                  <c:v>3.9552697425926001E-2</c:v>
                </c:pt>
                <c:pt idx="4321">
                  <c:v>3.9437929825925998E-2</c:v>
                </c:pt>
                <c:pt idx="4322">
                  <c:v>3.9466722025926E-2</c:v>
                </c:pt>
                <c:pt idx="4323">
                  <c:v>3.9466351025926001E-2</c:v>
                </c:pt>
                <c:pt idx="4324">
                  <c:v>3.9581106425926001E-2</c:v>
                </c:pt>
                <c:pt idx="4325">
                  <c:v>3.9538492525925902E-2</c:v>
                </c:pt>
                <c:pt idx="4326">
                  <c:v>3.9466351025926001E-2</c:v>
                </c:pt>
                <c:pt idx="4327">
                  <c:v>3.9510081725926002E-2</c:v>
                </c:pt>
                <c:pt idx="4328">
                  <c:v>3.9782677325925997E-2</c:v>
                </c:pt>
                <c:pt idx="4329">
                  <c:v>3.9610230225926003E-2</c:v>
                </c:pt>
                <c:pt idx="4330">
                  <c:v>3.9596028925925897E-2</c:v>
                </c:pt>
                <c:pt idx="4331">
                  <c:v>3.9539220825926001E-2</c:v>
                </c:pt>
                <c:pt idx="4332">
                  <c:v>3.9610230225926003E-2</c:v>
                </c:pt>
                <c:pt idx="4333">
                  <c:v>3.9524287325926E-2</c:v>
                </c:pt>
                <c:pt idx="4334">
                  <c:v>3.9596028925925897E-2</c:v>
                </c:pt>
                <c:pt idx="4335">
                  <c:v>3.9581827425926003E-2</c:v>
                </c:pt>
                <c:pt idx="4336">
                  <c:v>3.9682637425926003E-2</c:v>
                </c:pt>
                <c:pt idx="4337">
                  <c:v>3.9666325925925901E-2</c:v>
                </c:pt>
                <c:pt idx="4338">
                  <c:v>3.9510081725926002E-2</c:v>
                </c:pt>
                <c:pt idx="4339">
                  <c:v>3.9525018025925902E-2</c:v>
                </c:pt>
                <c:pt idx="4340">
                  <c:v>3.9380326625925999E-2</c:v>
                </c:pt>
                <c:pt idx="4341">
                  <c:v>3.9539220825926001E-2</c:v>
                </c:pt>
                <c:pt idx="4342">
                  <c:v>3.9481669725925997E-2</c:v>
                </c:pt>
                <c:pt idx="4343">
                  <c:v>3.9539220825926001E-2</c:v>
                </c:pt>
                <c:pt idx="4344">
                  <c:v>3.9539220825926001E-2</c:v>
                </c:pt>
                <c:pt idx="4345">
                  <c:v>3.9568348125926002E-2</c:v>
                </c:pt>
                <c:pt idx="4346">
                  <c:v>3.9553423325925999E-2</c:v>
                </c:pt>
                <c:pt idx="4347">
                  <c:v>3.9596746725925898E-2</c:v>
                </c:pt>
                <c:pt idx="4348">
                  <c:v>3.9596746725925898E-2</c:v>
                </c:pt>
                <c:pt idx="4349">
                  <c:v>3.9582547625926001E-2</c:v>
                </c:pt>
                <c:pt idx="4350">
                  <c:v>3.9481669725925997E-2</c:v>
                </c:pt>
                <c:pt idx="4351">
                  <c:v>3.9596746725925898E-2</c:v>
                </c:pt>
                <c:pt idx="4352">
                  <c:v>3.9582547625926001E-2</c:v>
                </c:pt>
                <c:pt idx="4353">
                  <c:v>3.9554148425926E-2</c:v>
                </c:pt>
                <c:pt idx="4354">
                  <c:v>3.9683339025926002E-2</c:v>
                </c:pt>
                <c:pt idx="4355">
                  <c:v>3.9683339025926002E-2</c:v>
                </c:pt>
                <c:pt idx="4356">
                  <c:v>3.9611660125925999E-2</c:v>
                </c:pt>
                <c:pt idx="4357">
                  <c:v>3.9554148425926E-2</c:v>
                </c:pt>
                <c:pt idx="4358">
                  <c:v>3.9611660125925999E-2</c:v>
                </c:pt>
                <c:pt idx="4359">
                  <c:v>3.9496611525925998E-2</c:v>
                </c:pt>
                <c:pt idx="4360">
                  <c:v>3.9741141925926003E-2</c:v>
                </c:pt>
                <c:pt idx="4361">
                  <c:v>3.9611660125925999E-2</c:v>
                </c:pt>
                <c:pt idx="4362">
                  <c:v>3.9597463725925999E-2</c:v>
                </c:pt>
                <c:pt idx="4363">
                  <c:v>3.9654953825926001E-2</c:v>
                </c:pt>
                <c:pt idx="4364">
                  <c:v>3.9597463725925999E-2</c:v>
                </c:pt>
                <c:pt idx="4365">
                  <c:v>3.9496611525925998E-2</c:v>
                </c:pt>
                <c:pt idx="4366">
                  <c:v>3.9598180025926001E-2</c:v>
                </c:pt>
                <c:pt idx="4367">
                  <c:v>3.9568348125926002E-2</c:v>
                </c:pt>
                <c:pt idx="4368">
                  <c:v>3.9683689525925998E-2</c:v>
                </c:pt>
                <c:pt idx="4369">
                  <c:v>3.9598180025926001E-2</c:v>
                </c:pt>
                <c:pt idx="4370">
                  <c:v>3.9626567525925999E-2</c:v>
                </c:pt>
                <c:pt idx="4371">
                  <c:v>3.9640760825925998E-2</c:v>
                </c:pt>
                <c:pt idx="4372">
                  <c:v>3.9540675225925997E-2</c:v>
                </c:pt>
                <c:pt idx="4373">
                  <c:v>3.9468943625925998E-2</c:v>
                </c:pt>
                <c:pt idx="4374">
                  <c:v>3.9526477325925999E-2</c:v>
                </c:pt>
                <c:pt idx="4375">
                  <c:v>3.9598180025926001E-2</c:v>
                </c:pt>
                <c:pt idx="4376">
                  <c:v>3.9626567525925999E-2</c:v>
                </c:pt>
                <c:pt idx="4377">
                  <c:v>3.9526477325925999E-2</c:v>
                </c:pt>
                <c:pt idx="4378">
                  <c:v>3.9612730525926003E-2</c:v>
                </c:pt>
                <c:pt idx="4379">
                  <c:v>3.9583985725926002E-2</c:v>
                </c:pt>
                <c:pt idx="4380">
                  <c:v>3.9612373925926002E-2</c:v>
                </c:pt>
                <c:pt idx="4381">
                  <c:v>3.9569791225926E-2</c:v>
                </c:pt>
                <c:pt idx="4382">
                  <c:v>4.0486297625926003E-2</c:v>
                </c:pt>
                <c:pt idx="4383">
                  <c:v>3.9698578425926001E-2</c:v>
                </c:pt>
                <c:pt idx="4384">
                  <c:v>3.9598537825925997E-2</c:v>
                </c:pt>
                <c:pt idx="4385">
                  <c:v>3.9641115025926002E-2</c:v>
                </c:pt>
                <c:pt idx="4386">
                  <c:v>3.9540675225925997E-2</c:v>
                </c:pt>
                <c:pt idx="4387">
                  <c:v>3.9555596425926001E-2</c:v>
                </c:pt>
                <c:pt idx="4388">
                  <c:v>3.9626922925925998E-2</c:v>
                </c:pt>
                <c:pt idx="4389">
                  <c:v>3.9641822825926001E-2</c:v>
                </c:pt>
                <c:pt idx="4390">
                  <c:v>3.9699275725925999E-2</c:v>
                </c:pt>
                <c:pt idx="4391">
                  <c:v>3.9656012225925998E-2</c:v>
                </c:pt>
                <c:pt idx="4392">
                  <c:v>3.9555957925925998E-2</c:v>
                </c:pt>
                <c:pt idx="4393">
                  <c:v>3.9656012225925998E-2</c:v>
                </c:pt>
                <c:pt idx="4394">
                  <c:v>3.9699275725925999E-2</c:v>
                </c:pt>
                <c:pt idx="4395">
                  <c:v>3.9727646825926E-2</c:v>
                </c:pt>
                <c:pt idx="4396">
                  <c:v>3.9570151525926002E-2</c:v>
                </c:pt>
                <c:pt idx="4397">
                  <c:v>3.9599253025925998E-2</c:v>
                </c:pt>
                <c:pt idx="4398">
                  <c:v>3.9713461425926001E-2</c:v>
                </c:pt>
                <c:pt idx="4399">
                  <c:v>3.9555596425926001E-2</c:v>
                </c:pt>
                <c:pt idx="4400">
                  <c:v>3.9570151525926002E-2</c:v>
                </c:pt>
                <c:pt idx="4401">
                  <c:v>3.9527205825925997E-2</c:v>
                </c:pt>
                <c:pt idx="4402">
                  <c:v>3.9513010125925903E-2</c:v>
                </c:pt>
                <c:pt idx="4403">
                  <c:v>3.9556680425926E-2</c:v>
                </c:pt>
                <c:pt idx="4404">
                  <c:v>3.9570871625925999E-2</c:v>
                </c:pt>
                <c:pt idx="4405">
                  <c:v>3.9656716825926003E-2</c:v>
                </c:pt>
                <c:pt idx="4406">
                  <c:v>3.9714155525925998E-2</c:v>
                </c:pt>
                <c:pt idx="4407">
                  <c:v>3.9599253025925998E-2</c:v>
                </c:pt>
                <c:pt idx="4408">
                  <c:v>3.9656716825926003E-2</c:v>
                </c:pt>
                <c:pt idx="4409">
                  <c:v>3.9585062425926E-2</c:v>
                </c:pt>
                <c:pt idx="4410">
                  <c:v>3.9613443225925998E-2</c:v>
                </c:pt>
                <c:pt idx="4411">
                  <c:v>3.9785748325925997E-2</c:v>
                </c:pt>
                <c:pt idx="4412">
                  <c:v>3.9685788725925999E-2</c:v>
                </c:pt>
                <c:pt idx="4413">
                  <c:v>3.9599253025925998E-2</c:v>
                </c:pt>
                <c:pt idx="4414">
                  <c:v>3.9771569125925998E-2</c:v>
                </c:pt>
                <c:pt idx="4415">
                  <c:v>3.9656716825926003E-2</c:v>
                </c:pt>
                <c:pt idx="4416">
                  <c:v>3.9671604825926E-2</c:v>
                </c:pt>
                <c:pt idx="4417">
                  <c:v>3.9800605325925997E-2</c:v>
                </c:pt>
                <c:pt idx="4418">
                  <c:v>3.9886652025925902E-2</c:v>
                </c:pt>
                <c:pt idx="4419">
                  <c:v>3.9599253025925998E-2</c:v>
                </c:pt>
                <c:pt idx="4420">
                  <c:v>3.9757389525926001E-2</c:v>
                </c:pt>
                <c:pt idx="4421">
                  <c:v>3.9714848925926E-2</c:v>
                </c:pt>
                <c:pt idx="4422">
                  <c:v>3.9743209625926E-2</c:v>
                </c:pt>
                <c:pt idx="4423">
                  <c:v>3.9629051525926003E-2</c:v>
                </c:pt>
                <c:pt idx="4424">
                  <c:v>3.9614155225925998E-2</c:v>
                </c:pt>
                <c:pt idx="4425">
                  <c:v>3.9614155225925998E-2</c:v>
                </c:pt>
                <c:pt idx="4426">
                  <c:v>3.9714848925926E-2</c:v>
                </c:pt>
                <c:pt idx="4427">
                  <c:v>3.9786428825926E-2</c:v>
                </c:pt>
                <c:pt idx="4428">
                  <c:v>3.9743209625926E-2</c:v>
                </c:pt>
                <c:pt idx="4429">
                  <c:v>3.9800944125925997E-2</c:v>
                </c:pt>
                <c:pt idx="4430">
                  <c:v>3.9700668125926E-2</c:v>
                </c:pt>
                <c:pt idx="4431">
                  <c:v>3.9484985325926002E-2</c:v>
                </c:pt>
                <c:pt idx="4432">
                  <c:v>3.9843468225926E-2</c:v>
                </c:pt>
                <c:pt idx="4433">
                  <c:v>3.9757389525926001E-2</c:v>
                </c:pt>
                <c:pt idx="4434">
                  <c:v>3.9556680425926E-2</c:v>
                </c:pt>
                <c:pt idx="4435">
                  <c:v>3.9672305525926002E-2</c:v>
                </c:pt>
                <c:pt idx="4436">
                  <c:v>3.9714848925926E-2</c:v>
                </c:pt>
                <c:pt idx="4437">
                  <c:v>3.9800944125925997E-2</c:v>
                </c:pt>
                <c:pt idx="4438">
                  <c:v>3.9844137825926003E-2</c:v>
                </c:pt>
                <c:pt idx="4439">
                  <c:v>3.9599967425926003E-2</c:v>
                </c:pt>
                <c:pt idx="4440">
                  <c:v>3.9772251925925997E-2</c:v>
                </c:pt>
                <c:pt idx="4441">
                  <c:v>3.9743897325926002E-2</c:v>
                </c:pt>
                <c:pt idx="4442">
                  <c:v>3.9744240925926003E-2</c:v>
                </c:pt>
                <c:pt idx="4443">
                  <c:v>3.9701363125926002E-2</c:v>
                </c:pt>
                <c:pt idx="4444">
                  <c:v>3.9758417225925997E-2</c:v>
                </c:pt>
                <c:pt idx="4445">
                  <c:v>3.9701363125926002E-2</c:v>
                </c:pt>
                <c:pt idx="4446">
                  <c:v>3.9758074825925999E-2</c:v>
                </c:pt>
                <c:pt idx="4447">
                  <c:v>3.9729719625926002E-2</c:v>
                </c:pt>
                <c:pt idx="4448">
                  <c:v>3.9786768725926E-2</c:v>
                </c:pt>
                <c:pt idx="4449">
                  <c:v>3.9686486925926003E-2</c:v>
                </c:pt>
                <c:pt idx="4450">
                  <c:v>3.9730064425925998E-2</c:v>
                </c:pt>
                <c:pt idx="4451">
                  <c:v>3.9686486925926003E-2</c:v>
                </c:pt>
                <c:pt idx="4452">
                  <c:v>3.9701363125926002E-2</c:v>
                </c:pt>
                <c:pt idx="4453">
                  <c:v>3.9600681025926003E-2</c:v>
                </c:pt>
                <c:pt idx="4454">
                  <c:v>3.9772593125926001E-2</c:v>
                </c:pt>
                <c:pt idx="4455">
                  <c:v>3.9729719625926002E-2</c:v>
                </c:pt>
                <c:pt idx="4456">
                  <c:v>3.9786768725926E-2</c:v>
                </c:pt>
                <c:pt idx="4457">
                  <c:v>3.9658123825925998E-2</c:v>
                </c:pt>
                <c:pt idx="4458">
                  <c:v>3.9729719625926002E-2</c:v>
                </c:pt>
                <c:pt idx="4459">
                  <c:v>3.9786768725926E-2</c:v>
                </c:pt>
                <c:pt idx="4460">
                  <c:v>3.9801621025926E-2</c:v>
                </c:pt>
                <c:pt idx="4461">
                  <c:v>3.9786428825926E-2</c:v>
                </c:pt>
                <c:pt idx="4462">
                  <c:v>3.9744240925926003E-2</c:v>
                </c:pt>
                <c:pt idx="4463">
                  <c:v>3.9658123825925998E-2</c:v>
                </c:pt>
                <c:pt idx="4464">
                  <c:v>3.9715541525925997E-2</c:v>
                </c:pt>
                <c:pt idx="4465">
                  <c:v>3.9744240925926003E-2</c:v>
                </c:pt>
                <c:pt idx="4466">
                  <c:v>3.9758417225925997E-2</c:v>
                </c:pt>
                <c:pt idx="4467">
                  <c:v>3.9446100825925999E-2</c:v>
                </c:pt>
                <c:pt idx="4468">
                  <c:v>3.9758417225925997E-2</c:v>
                </c:pt>
                <c:pt idx="4469">
                  <c:v>3.9758417225925997E-2</c:v>
                </c:pt>
                <c:pt idx="4470">
                  <c:v>3.9758074825925999E-2</c:v>
                </c:pt>
                <c:pt idx="4471">
                  <c:v>3.9687184525925998E-2</c:v>
                </c:pt>
                <c:pt idx="4472">
                  <c:v>3.9787448125926002E-2</c:v>
                </c:pt>
                <c:pt idx="4473">
                  <c:v>3.9686486925926003E-2</c:v>
                </c:pt>
                <c:pt idx="4474">
                  <c:v>3.9658123825925998E-2</c:v>
                </c:pt>
                <c:pt idx="4475">
                  <c:v>3.9786768725926E-2</c:v>
                </c:pt>
                <c:pt idx="4476">
                  <c:v>3.9730064425925998E-2</c:v>
                </c:pt>
                <c:pt idx="4477">
                  <c:v>3.9786768725926E-2</c:v>
                </c:pt>
                <c:pt idx="4478">
                  <c:v>3.9772593125926001E-2</c:v>
                </c:pt>
                <c:pt idx="4479">
                  <c:v>3.9786768725926E-2</c:v>
                </c:pt>
                <c:pt idx="4480">
                  <c:v>3.9730064425925998E-2</c:v>
                </c:pt>
                <c:pt idx="4481">
                  <c:v>3.9758417225925997E-2</c:v>
                </c:pt>
                <c:pt idx="4482">
                  <c:v>3.9671604825926E-2</c:v>
                </c:pt>
                <c:pt idx="4483">
                  <c:v>3.9614866425926001E-2</c:v>
                </c:pt>
                <c:pt idx="4484">
                  <c:v>3.9815119125926002E-2</c:v>
                </c:pt>
                <c:pt idx="4485">
                  <c:v>3.9744240925926003E-2</c:v>
                </c:pt>
                <c:pt idx="4486">
                  <c:v>3.9744240925926003E-2</c:v>
                </c:pt>
                <c:pt idx="4487">
                  <c:v>3.9786768725926E-2</c:v>
                </c:pt>
                <c:pt idx="4488">
                  <c:v>3.9758417225925997E-2</c:v>
                </c:pt>
                <c:pt idx="4489">
                  <c:v>3.9758417225925997E-2</c:v>
                </c:pt>
                <c:pt idx="4490">
                  <c:v>3.9873144925926002E-2</c:v>
                </c:pt>
                <c:pt idx="4491">
                  <c:v>3.9758074825925999E-2</c:v>
                </c:pt>
                <c:pt idx="4492">
                  <c:v>3.9786768725926E-2</c:v>
                </c:pt>
                <c:pt idx="4493">
                  <c:v>3.9829965825926003E-2</c:v>
                </c:pt>
                <c:pt idx="4494">
                  <c:v>3.9844137825926003E-2</c:v>
                </c:pt>
                <c:pt idx="4495">
                  <c:v>3.9686486925926003E-2</c:v>
                </c:pt>
                <c:pt idx="4496">
                  <c:v>3.9729719625926002E-2</c:v>
                </c:pt>
                <c:pt idx="4497">
                  <c:v>3.9758417225925997E-2</c:v>
                </c:pt>
                <c:pt idx="4498">
                  <c:v>3.9729719625926002E-2</c:v>
                </c:pt>
                <c:pt idx="4499">
                  <c:v>3.9743897325926002E-2</c:v>
                </c:pt>
                <c:pt idx="4500">
                  <c:v>3.9800944125925997E-2</c:v>
                </c:pt>
                <c:pt idx="4501">
                  <c:v>3.9829965825926003E-2</c:v>
                </c:pt>
                <c:pt idx="4502">
                  <c:v>3.9786768725926E-2</c:v>
                </c:pt>
                <c:pt idx="4503">
                  <c:v>3.9858309525925999E-2</c:v>
                </c:pt>
                <c:pt idx="4504">
                  <c:v>3.9815793525925999E-2</c:v>
                </c:pt>
                <c:pt idx="4505">
                  <c:v>3.9758074825925999E-2</c:v>
                </c:pt>
                <c:pt idx="4506">
                  <c:v>3.9800944125925997E-2</c:v>
                </c:pt>
                <c:pt idx="4507">
                  <c:v>3.9800944125925997E-2</c:v>
                </c:pt>
                <c:pt idx="4508">
                  <c:v>3.9815119125926002E-2</c:v>
                </c:pt>
                <c:pt idx="4509">
                  <c:v>3.9657420725925999E-2</c:v>
                </c:pt>
                <c:pt idx="4510">
                  <c:v>3.9800944125925997E-2</c:v>
                </c:pt>
                <c:pt idx="4511">
                  <c:v>3.9844137825926003E-2</c:v>
                </c:pt>
                <c:pt idx="4512">
                  <c:v>3.9815119125926002E-2</c:v>
                </c:pt>
                <c:pt idx="4513">
                  <c:v>3.9815119125926002E-2</c:v>
                </c:pt>
                <c:pt idx="4514">
                  <c:v>3.9800944125925997E-2</c:v>
                </c:pt>
                <c:pt idx="4515">
                  <c:v>3.9800944125925997E-2</c:v>
                </c:pt>
                <c:pt idx="4516">
                  <c:v>3.9700668125926E-2</c:v>
                </c:pt>
                <c:pt idx="4517">
                  <c:v>3.9900822725926002E-2</c:v>
                </c:pt>
                <c:pt idx="4518">
                  <c:v>3.9872480925925997E-2</c:v>
                </c:pt>
                <c:pt idx="4519">
                  <c:v>3.9800944125925997E-2</c:v>
                </c:pt>
                <c:pt idx="4520">
                  <c:v>3.9872480925925997E-2</c:v>
                </c:pt>
                <c:pt idx="4521">
                  <c:v>3.9899832725926003E-2</c:v>
                </c:pt>
                <c:pt idx="4522">
                  <c:v>3.9858309525925999E-2</c:v>
                </c:pt>
                <c:pt idx="4523">
                  <c:v>3.9800605325925997E-2</c:v>
                </c:pt>
                <c:pt idx="4524">
                  <c:v>3.9815119125926002E-2</c:v>
                </c:pt>
                <c:pt idx="4525">
                  <c:v>3.9843468225926E-2</c:v>
                </c:pt>
                <c:pt idx="4526">
                  <c:v>3.9857642425926001E-2</c:v>
                </c:pt>
                <c:pt idx="4527">
                  <c:v>3.9886652025925902E-2</c:v>
                </c:pt>
                <c:pt idx="4528">
                  <c:v>3.9815119125926002E-2</c:v>
                </c:pt>
                <c:pt idx="4529">
                  <c:v>3.9843468225926E-2</c:v>
                </c:pt>
                <c:pt idx="4530">
                  <c:v>3.9929817625925998E-2</c:v>
                </c:pt>
                <c:pt idx="4531">
                  <c:v>3.9772251925925997E-2</c:v>
                </c:pt>
                <c:pt idx="4532">
                  <c:v>3.9857642425926001E-2</c:v>
                </c:pt>
                <c:pt idx="4533">
                  <c:v>3.9900822725926002E-2</c:v>
                </c:pt>
                <c:pt idx="4534">
                  <c:v>3.9829293825926003E-2</c:v>
                </c:pt>
                <c:pt idx="4535">
                  <c:v>3.9800605325925997E-2</c:v>
                </c:pt>
                <c:pt idx="4536">
                  <c:v>3.9829293825926003E-2</c:v>
                </c:pt>
                <c:pt idx="4537">
                  <c:v>3.9914993225926003E-2</c:v>
                </c:pt>
                <c:pt idx="4538">
                  <c:v>3.9800605325925997E-2</c:v>
                </c:pt>
                <c:pt idx="4539">
                  <c:v>3.9843133225926003E-2</c:v>
                </c:pt>
                <c:pt idx="4540">
                  <c:v>3.9786768725926E-2</c:v>
                </c:pt>
                <c:pt idx="4541">
                  <c:v>3.9886652025925902E-2</c:v>
                </c:pt>
                <c:pt idx="4542">
                  <c:v>3.9886652025925902E-2</c:v>
                </c:pt>
                <c:pt idx="4543">
                  <c:v>3.9843468225926E-2</c:v>
                </c:pt>
                <c:pt idx="4544">
                  <c:v>3.9857642425926001E-2</c:v>
                </c:pt>
                <c:pt idx="4545">
                  <c:v>3.9872480925925997E-2</c:v>
                </c:pt>
                <c:pt idx="4546">
                  <c:v>4.0029619825925997E-2</c:v>
                </c:pt>
                <c:pt idx="4547">
                  <c:v>3.9843468225926E-2</c:v>
                </c:pt>
                <c:pt idx="4548">
                  <c:v>3.9843468225926E-2</c:v>
                </c:pt>
                <c:pt idx="4549">
                  <c:v>3.9914993225926003E-2</c:v>
                </c:pt>
                <c:pt idx="4550">
                  <c:v>3.9829293825926003E-2</c:v>
                </c:pt>
                <c:pt idx="4551">
                  <c:v>3.9900822725926002E-2</c:v>
                </c:pt>
                <c:pt idx="4552">
                  <c:v>3.9815119125926002E-2</c:v>
                </c:pt>
                <c:pt idx="4553">
                  <c:v>3.9886652025925902E-2</c:v>
                </c:pt>
                <c:pt idx="4554">
                  <c:v>3.9843468225926E-2</c:v>
                </c:pt>
                <c:pt idx="4555">
                  <c:v>3.9828957525926002E-2</c:v>
                </c:pt>
                <c:pt idx="4556">
                  <c:v>3.9412134425925997E-2</c:v>
                </c:pt>
                <c:pt idx="4557">
                  <c:v>3.9914993225926003E-2</c:v>
                </c:pt>
                <c:pt idx="4558">
                  <c:v>3.9872480925925997E-2</c:v>
                </c:pt>
                <c:pt idx="4559">
                  <c:v>3.9886652025925902E-2</c:v>
                </c:pt>
                <c:pt idx="4560">
                  <c:v>3.9829293825926003E-2</c:v>
                </c:pt>
                <c:pt idx="4561">
                  <c:v>3.9786428825926E-2</c:v>
                </c:pt>
                <c:pt idx="4562">
                  <c:v>3.9814781625925999E-2</c:v>
                </c:pt>
                <c:pt idx="4563">
                  <c:v>3.9958152225925997E-2</c:v>
                </c:pt>
                <c:pt idx="4564">
                  <c:v>3.9857642425926001E-2</c:v>
                </c:pt>
                <c:pt idx="4565">
                  <c:v>3.9786428825926E-2</c:v>
                </c:pt>
                <c:pt idx="4566">
                  <c:v>3.9972319025925997E-2</c:v>
                </c:pt>
                <c:pt idx="4567">
                  <c:v>4.0058576225925999E-2</c:v>
                </c:pt>
                <c:pt idx="4568">
                  <c:v>3.9786428825926E-2</c:v>
                </c:pt>
                <c:pt idx="4569">
                  <c:v>4.0015456625926003E-2</c:v>
                </c:pt>
                <c:pt idx="4570">
                  <c:v>3.9815119125926002E-2</c:v>
                </c:pt>
                <c:pt idx="4571">
                  <c:v>3.9872480925925997E-2</c:v>
                </c:pt>
                <c:pt idx="4572">
                  <c:v>3.9843468225926E-2</c:v>
                </c:pt>
                <c:pt idx="4573">
                  <c:v>3.9929817625925998E-2</c:v>
                </c:pt>
                <c:pt idx="4574">
                  <c:v>3.9900822725926002E-2</c:v>
                </c:pt>
                <c:pt idx="4575">
                  <c:v>3.9675449525925999E-2</c:v>
                </c:pt>
                <c:pt idx="4576">
                  <c:v>3.9987129325925998E-2</c:v>
                </c:pt>
                <c:pt idx="4577">
                  <c:v>3.9972319025925997E-2</c:v>
                </c:pt>
                <c:pt idx="4578">
                  <c:v>3.9929817625925998E-2</c:v>
                </c:pt>
                <c:pt idx="4579">
                  <c:v>3.9829293825926003E-2</c:v>
                </c:pt>
                <c:pt idx="4580">
                  <c:v>3.9815119125926002E-2</c:v>
                </c:pt>
                <c:pt idx="4581">
                  <c:v>4.0015456625926003E-2</c:v>
                </c:pt>
                <c:pt idx="4582">
                  <c:v>3.9858309525925999E-2</c:v>
                </c:pt>
                <c:pt idx="4583">
                  <c:v>3.9872480925925997E-2</c:v>
                </c:pt>
                <c:pt idx="4584">
                  <c:v>4.0086895625926003E-2</c:v>
                </c:pt>
                <c:pt idx="4585">
                  <c:v>3.9872480925925997E-2</c:v>
                </c:pt>
                <c:pt idx="4586">
                  <c:v>3.9843468225926E-2</c:v>
                </c:pt>
                <c:pt idx="4587">
                  <c:v>3.9929817625925998E-2</c:v>
                </c:pt>
                <c:pt idx="4588">
                  <c:v>3.9943985125925903E-2</c:v>
                </c:pt>
                <c:pt idx="4589">
                  <c:v>3.9915649925926E-2</c:v>
                </c:pt>
                <c:pt idx="4590">
                  <c:v>3.9872480925925997E-2</c:v>
                </c:pt>
                <c:pt idx="4591">
                  <c:v>3.9958152225925997E-2</c:v>
                </c:pt>
                <c:pt idx="4592">
                  <c:v>3.9972319025925997E-2</c:v>
                </c:pt>
                <c:pt idx="4593">
                  <c:v>3.9929817625925998E-2</c:v>
                </c:pt>
                <c:pt idx="4594">
                  <c:v>3.9972319025925997E-2</c:v>
                </c:pt>
                <c:pt idx="4595">
                  <c:v>3.9958800925925998E-2</c:v>
                </c:pt>
                <c:pt idx="4596">
                  <c:v>3.9745613525926003E-2</c:v>
                </c:pt>
                <c:pt idx="4597">
                  <c:v>3.9958152225925997E-2</c:v>
                </c:pt>
                <c:pt idx="4598">
                  <c:v>3.9929817625925998E-2</c:v>
                </c:pt>
                <c:pt idx="4599">
                  <c:v>3.9843468225926E-2</c:v>
                </c:pt>
                <c:pt idx="4600">
                  <c:v>4.0015456625926003E-2</c:v>
                </c:pt>
                <c:pt idx="4601">
                  <c:v>4.0030255625925999E-2</c:v>
                </c:pt>
                <c:pt idx="4602">
                  <c:v>3.9915649925926E-2</c:v>
                </c:pt>
                <c:pt idx="4603">
                  <c:v>3.9943985125925903E-2</c:v>
                </c:pt>
                <c:pt idx="4604">
                  <c:v>3.9915649925926E-2</c:v>
                </c:pt>
                <c:pt idx="4605">
                  <c:v>3.9929817625925998E-2</c:v>
                </c:pt>
                <c:pt idx="4606">
                  <c:v>3.9929817625925998E-2</c:v>
                </c:pt>
                <c:pt idx="4607">
                  <c:v>3.9915649925926E-2</c:v>
                </c:pt>
                <c:pt idx="4608">
                  <c:v>3.9886652025925902E-2</c:v>
                </c:pt>
                <c:pt idx="4609">
                  <c:v>3.9915649925926E-2</c:v>
                </c:pt>
                <c:pt idx="4610">
                  <c:v>4.0000009725926003E-2</c:v>
                </c:pt>
                <c:pt idx="4611">
                  <c:v>3.9972965225925999E-2</c:v>
                </c:pt>
                <c:pt idx="4612">
                  <c:v>4.0016094825926003E-2</c:v>
                </c:pt>
                <c:pt idx="4613">
                  <c:v>3.9900822725926002E-2</c:v>
                </c:pt>
                <c:pt idx="4614">
                  <c:v>3.9786768725926E-2</c:v>
                </c:pt>
                <c:pt idx="4615">
                  <c:v>4.0015456625926003E-2</c:v>
                </c:pt>
                <c:pt idx="4616">
                  <c:v>3.9972965225925999E-2</c:v>
                </c:pt>
                <c:pt idx="4617">
                  <c:v>3.9987129325925998E-2</c:v>
                </c:pt>
                <c:pt idx="4618">
                  <c:v>4.0116144225926E-2</c:v>
                </c:pt>
                <c:pt idx="4619">
                  <c:v>3.9844137825926003E-2</c:v>
                </c:pt>
                <c:pt idx="4620">
                  <c:v>4.0101677725926002E-2</c:v>
                </c:pt>
                <c:pt idx="4621">
                  <c:v>4.0044416025925997E-2</c:v>
                </c:pt>
                <c:pt idx="4622">
                  <c:v>4.0044416025925997E-2</c:v>
                </c:pt>
                <c:pt idx="4623">
                  <c:v>4.0001293125925999E-2</c:v>
                </c:pt>
                <c:pt idx="4624">
                  <c:v>3.9987129325925998E-2</c:v>
                </c:pt>
                <c:pt idx="4625">
                  <c:v>3.9829293825926003E-2</c:v>
                </c:pt>
                <c:pt idx="4626">
                  <c:v>3.9900822725926002E-2</c:v>
                </c:pt>
                <c:pt idx="4627">
                  <c:v>3.9930471225926002E-2</c:v>
                </c:pt>
                <c:pt idx="4628">
                  <c:v>4.0101677725926002E-2</c:v>
                </c:pt>
                <c:pt idx="4629">
                  <c:v>3.9872480925925997E-2</c:v>
                </c:pt>
                <c:pt idx="4630">
                  <c:v>3.9987129325925998E-2</c:v>
                </c:pt>
                <c:pt idx="4631">
                  <c:v>4.0129990525926001E-2</c:v>
                </c:pt>
                <c:pt idx="4632">
                  <c:v>3.9915649925926E-2</c:v>
                </c:pt>
                <c:pt idx="4633">
                  <c:v>3.9914993225926003E-2</c:v>
                </c:pt>
                <c:pt idx="4634">
                  <c:v>3.9972965225925999E-2</c:v>
                </c:pt>
                <c:pt idx="4635">
                  <c:v>3.9943985125925903E-2</c:v>
                </c:pt>
                <c:pt idx="4636">
                  <c:v>3.9901481925925998E-2</c:v>
                </c:pt>
                <c:pt idx="4637">
                  <c:v>3.9987129325925998E-2</c:v>
                </c:pt>
                <c:pt idx="4638">
                  <c:v>3.9915649925926E-2</c:v>
                </c:pt>
                <c:pt idx="4639">
                  <c:v>4.0044416025925997E-2</c:v>
                </c:pt>
                <c:pt idx="4640">
                  <c:v>3.9987129325925998E-2</c:v>
                </c:pt>
                <c:pt idx="4641">
                  <c:v>4.0044416025925997E-2</c:v>
                </c:pt>
                <c:pt idx="4642">
                  <c:v>4.0086895625926003E-2</c:v>
                </c:pt>
                <c:pt idx="4643">
                  <c:v>4.0044416025925997E-2</c:v>
                </c:pt>
                <c:pt idx="4644">
                  <c:v>4.0072736025926002E-2</c:v>
                </c:pt>
                <c:pt idx="4645">
                  <c:v>4.0072736025926002E-2</c:v>
                </c:pt>
                <c:pt idx="4646">
                  <c:v>4.0086895625926003E-2</c:v>
                </c:pt>
                <c:pt idx="4647">
                  <c:v>3.9872480925925997E-2</c:v>
                </c:pt>
                <c:pt idx="4648">
                  <c:v>3.9972319025925997E-2</c:v>
                </c:pt>
                <c:pt idx="4649">
                  <c:v>4.0044416025925997E-2</c:v>
                </c:pt>
                <c:pt idx="4650">
                  <c:v>4.0001293125925999E-2</c:v>
                </c:pt>
                <c:pt idx="4651">
                  <c:v>4.0015456625926003E-2</c:v>
                </c:pt>
                <c:pt idx="4652">
                  <c:v>4.0043782725926E-2</c:v>
                </c:pt>
                <c:pt idx="4653">
                  <c:v>4.0101677725926002E-2</c:v>
                </c:pt>
                <c:pt idx="4654">
                  <c:v>4.0016094825926003E-2</c:v>
                </c:pt>
                <c:pt idx="4655">
                  <c:v>4.0344327725925999E-2</c:v>
                </c:pt>
                <c:pt idx="4656">
                  <c:v>4.0001293125925999E-2</c:v>
                </c:pt>
                <c:pt idx="4657">
                  <c:v>4.0101677725926002E-2</c:v>
                </c:pt>
                <c:pt idx="4658">
                  <c:v>4.0001293125925999E-2</c:v>
                </c:pt>
                <c:pt idx="4659">
                  <c:v>4.0187523525926E-2</c:v>
                </c:pt>
                <c:pt idx="4660">
                  <c:v>4.0015456625926003E-2</c:v>
                </c:pt>
                <c:pt idx="4661">
                  <c:v>4.0015456625926003E-2</c:v>
                </c:pt>
                <c:pt idx="4662">
                  <c:v>4.0001293125925999E-2</c:v>
                </c:pt>
                <c:pt idx="4663">
                  <c:v>4.0015456625926003E-2</c:v>
                </c:pt>
                <c:pt idx="4664">
                  <c:v>4.0001293125925999E-2</c:v>
                </c:pt>
                <c:pt idx="4665">
                  <c:v>4.0373186925926001E-2</c:v>
                </c:pt>
                <c:pt idx="4666">
                  <c:v>4.0001293125925999E-2</c:v>
                </c:pt>
                <c:pt idx="4667">
                  <c:v>3.9987129325925998E-2</c:v>
                </c:pt>
                <c:pt idx="4668">
                  <c:v>4.0001293125925999E-2</c:v>
                </c:pt>
                <c:pt idx="4669">
                  <c:v>4.0029619825925997E-2</c:v>
                </c:pt>
                <c:pt idx="4670">
                  <c:v>4.0015456625926003E-2</c:v>
                </c:pt>
                <c:pt idx="4671">
                  <c:v>3.9972319025925997E-2</c:v>
                </c:pt>
                <c:pt idx="4672">
                  <c:v>3.9958152225925997E-2</c:v>
                </c:pt>
                <c:pt idx="4673">
                  <c:v>4.0029619825925997E-2</c:v>
                </c:pt>
                <c:pt idx="4674">
                  <c:v>4.0072736025926002E-2</c:v>
                </c:pt>
                <c:pt idx="4675">
                  <c:v>4.0086895625926003E-2</c:v>
                </c:pt>
                <c:pt idx="4676">
                  <c:v>4.0086895625926003E-2</c:v>
                </c:pt>
                <c:pt idx="4677">
                  <c:v>4.0643109525926001E-2</c:v>
                </c:pt>
                <c:pt idx="4678">
                  <c:v>4.0029619825925997E-2</c:v>
                </c:pt>
                <c:pt idx="4679">
                  <c:v>4.0086895625926003E-2</c:v>
                </c:pt>
                <c:pt idx="4680">
                  <c:v>4.0029619825925997E-2</c:v>
                </c:pt>
                <c:pt idx="4681">
                  <c:v>3.9958152225925997E-2</c:v>
                </c:pt>
                <c:pt idx="4682">
                  <c:v>4.0015456625926003E-2</c:v>
                </c:pt>
                <c:pt idx="4683">
                  <c:v>4.0072736025926002E-2</c:v>
                </c:pt>
                <c:pt idx="4684">
                  <c:v>4.0086895625926003E-2</c:v>
                </c:pt>
                <c:pt idx="4685">
                  <c:v>4.0029619825925997E-2</c:v>
                </c:pt>
                <c:pt idx="4686">
                  <c:v>4.0015456625926003E-2</c:v>
                </c:pt>
                <c:pt idx="4687">
                  <c:v>4.0144146425925897E-2</c:v>
                </c:pt>
                <c:pt idx="4688">
                  <c:v>4.0144146425925897E-2</c:v>
                </c:pt>
                <c:pt idx="4689">
                  <c:v>4.0158302025925997E-2</c:v>
                </c:pt>
                <c:pt idx="4690">
                  <c:v>4.0101054825925998E-2</c:v>
                </c:pt>
                <c:pt idx="4691">
                  <c:v>4.0115213825925998E-2</c:v>
                </c:pt>
                <c:pt idx="4692">
                  <c:v>4.0072736025926002E-2</c:v>
                </c:pt>
                <c:pt idx="4693">
                  <c:v>4.0086895625926003E-2</c:v>
                </c:pt>
                <c:pt idx="4694">
                  <c:v>3.9987129325925998E-2</c:v>
                </c:pt>
                <c:pt idx="4695">
                  <c:v>4.0086269625925999E-2</c:v>
                </c:pt>
                <c:pt idx="4696">
                  <c:v>4.0043782725926E-2</c:v>
                </c:pt>
                <c:pt idx="4697">
                  <c:v>4.0086895625926003E-2</c:v>
                </c:pt>
                <c:pt idx="4698">
                  <c:v>4.0144146425925897E-2</c:v>
                </c:pt>
                <c:pt idx="4699">
                  <c:v>4.0158302025925997E-2</c:v>
                </c:pt>
                <c:pt idx="4700">
                  <c:v>4.0158302025925997E-2</c:v>
                </c:pt>
                <c:pt idx="4701">
                  <c:v>4.0186916225926003E-2</c:v>
                </c:pt>
                <c:pt idx="4702">
                  <c:v>4.0086895625926003E-2</c:v>
                </c:pt>
                <c:pt idx="4703">
                  <c:v>4.0086895625926003E-2</c:v>
                </c:pt>
                <c:pt idx="4704">
                  <c:v>4.0029619825925997E-2</c:v>
                </c:pt>
                <c:pt idx="4705">
                  <c:v>4.0058576225925999E-2</c:v>
                </c:pt>
                <c:pt idx="4706">
                  <c:v>4.0129990525926001E-2</c:v>
                </c:pt>
                <c:pt idx="4707">
                  <c:v>4.0029619825925997E-2</c:v>
                </c:pt>
                <c:pt idx="4708">
                  <c:v>4.0101054825925998E-2</c:v>
                </c:pt>
                <c:pt idx="4709">
                  <c:v>4.0043782725926E-2</c:v>
                </c:pt>
                <c:pt idx="4710">
                  <c:v>4.0015456625926003E-2</c:v>
                </c:pt>
                <c:pt idx="4711">
                  <c:v>4.0101054825925998E-2</c:v>
                </c:pt>
                <c:pt idx="4712">
                  <c:v>4.0086269625925999E-2</c:v>
                </c:pt>
                <c:pt idx="4713">
                  <c:v>4.0172457325926003E-2</c:v>
                </c:pt>
                <c:pt idx="4714">
                  <c:v>4.0115213825925998E-2</c:v>
                </c:pt>
                <c:pt idx="4715">
                  <c:v>4.0172762425925997E-2</c:v>
                </c:pt>
                <c:pt idx="4716">
                  <c:v>4.0043782725926E-2</c:v>
                </c:pt>
                <c:pt idx="4717">
                  <c:v>4.0086895625926003E-2</c:v>
                </c:pt>
                <c:pt idx="4718">
                  <c:v>4.0115213825925998E-2</c:v>
                </c:pt>
                <c:pt idx="4719">
                  <c:v>4.0129372425925902E-2</c:v>
                </c:pt>
                <c:pt idx="4720">
                  <c:v>4.0172457325926003E-2</c:v>
                </c:pt>
                <c:pt idx="4721">
                  <c:v>4.0143530825925998E-2</c:v>
                </c:pt>
                <c:pt idx="4722">
                  <c:v>4.0129372425925902E-2</c:v>
                </c:pt>
                <c:pt idx="4723">
                  <c:v>4.0186612325925998E-2</c:v>
                </c:pt>
                <c:pt idx="4724">
                  <c:v>4.0515120925925997E-2</c:v>
                </c:pt>
                <c:pt idx="4725">
                  <c:v>4.0115213825925998E-2</c:v>
                </c:pt>
                <c:pt idx="4726">
                  <c:v>4.0143530825925998E-2</c:v>
                </c:pt>
                <c:pt idx="4727">
                  <c:v>3.9971672125925999E-2</c:v>
                </c:pt>
                <c:pt idx="4728">
                  <c:v>4.0186612325925998E-2</c:v>
                </c:pt>
                <c:pt idx="4729">
                  <c:v>4.0129372425925902E-2</c:v>
                </c:pt>
                <c:pt idx="4730">
                  <c:v>4.0086269625925999E-2</c:v>
                </c:pt>
                <c:pt idx="4731">
                  <c:v>4.0043148725925903E-2</c:v>
                </c:pt>
                <c:pt idx="4732">
                  <c:v>4.0086269625925999E-2</c:v>
                </c:pt>
                <c:pt idx="4733">
                  <c:v>4.0057313725925997E-2</c:v>
                </c:pt>
                <c:pt idx="4734">
                  <c:v>4.0186004025926002E-2</c:v>
                </c:pt>
                <c:pt idx="4735">
                  <c:v>4.0171846625926003E-2</c:v>
                </c:pt>
                <c:pt idx="4736">
                  <c:v>4.0186004025926002E-2</c:v>
                </c:pt>
                <c:pt idx="4737">
                  <c:v>4.0171846625926003E-2</c:v>
                </c:pt>
                <c:pt idx="4738">
                  <c:v>4.0114592625926003E-2</c:v>
                </c:pt>
                <c:pt idx="4739">
                  <c:v>4.0171846625926003E-2</c:v>
                </c:pt>
                <c:pt idx="4740">
                  <c:v>4.0243229425925897E-2</c:v>
                </c:pt>
                <c:pt idx="4741">
                  <c:v>4.0128753725925899E-2</c:v>
                </c:pt>
                <c:pt idx="4742">
                  <c:v>4.0157074925925997E-2</c:v>
                </c:pt>
                <c:pt idx="4743">
                  <c:v>4.0142914525925999E-2</c:v>
                </c:pt>
                <c:pt idx="4744">
                  <c:v>4.0186004025926002E-2</c:v>
                </c:pt>
                <c:pt idx="4745">
                  <c:v>4.0243229425925897E-2</c:v>
                </c:pt>
                <c:pt idx="4746">
                  <c:v>4.0257382925925997E-2</c:v>
                </c:pt>
                <c:pt idx="4747">
                  <c:v>4.0099181925926E-2</c:v>
                </c:pt>
                <c:pt idx="4748">
                  <c:v>4.0071478425926003E-2</c:v>
                </c:pt>
                <c:pt idx="4749">
                  <c:v>4.0128753725925899E-2</c:v>
                </c:pt>
                <c:pt idx="4750">
                  <c:v>4.0257382925925997E-2</c:v>
                </c:pt>
                <c:pt idx="4751">
                  <c:v>4.0099806925925997E-2</c:v>
                </c:pt>
                <c:pt idx="4752">
                  <c:v>4.0099806925925997E-2</c:v>
                </c:pt>
                <c:pt idx="4753">
                  <c:v>4.0113970725925999E-2</c:v>
                </c:pt>
                <c:pt idx="4754">
                  <c:v>4.0099806925925997E-2</c:v>
                </c:pt>
                <c:pt idx="4755">
                  <c:v>4.0142914525925999E-2</c:v>
                </c:pt>
                <c:pt idx="4756">
                  <c:v>4.0171235125925998E-2</c:v>
                </c:pt>
                <c:pt idx="4757">
                  <c:v>4.0171235125925998E-2</c:v>
                </c:pt>
                <c:pt idx="4758">
                  <c:v>4.0271536125926002E-2</c:v>
                </c:pt>
                <c:pt idx="4759">
                  <c:v>4.0113970725925999E-2</c:v>
                </c:pt>
                <c:pt idx="4760">
                  <c:v>4.0242630825926003E-2</c:v>
                </c:pt>
                <c:pt idx="4761">
                  <c:v>4.0171235125925998E-2</c:v>
                </c:pt>
                <c:pt idx="4762">
                  <c:v>4.0228474525925997E-2</c:v>
                </c:pt>
                <c:pt idx="4763">
                  <c:v>4.0200161225925998E-2</c:v>
                </c:pt>
                <c:pt idx="4764">
                  <c:v>4.0128134225926003E-2</c:v>
                </c:pt>
                <c:pt idx="4765">
                  <c:v>4.0256786725926003E-2</c:v>
                </c:pt>
                <c:pt idx="4766">
                  <c:v>4.0185395025926003E-2</c:v>
                </c:pt>
                <c:pt idx="4767">
                  <c:v>4.0113970725925999E-2</c:v>
                </c:pt>
                <c:pt idx="4768">
                  <c:v>4.0128134225926003E-2</c:v>
                </c:pt>
                <c:pt idx="4769">
                  <c:v>4.01995546259259E-2</c:v>
                </c:pt>
                <c:pt idx="4770">
                  <c:v>4.0242630825926003E-2</c:v>
                </c:pt>
                <c:pt idx="4771">
                  <c:v>4.0157074925925997E-2</c:v>
                </c:pt>
                <c:pt idx="4772">
                  <c:v>4.0242630825926003E-2</c:v>
                </c:pt>
                <c:pt idx="4773">
                  <c:v>4.01995546259259E-2</c:v>
                </c:pt>
                <c:pt idx="4774">
                  <c:v>4.0227872825925999E-2</c:v>
                </c:pt>
                <c:pt idx="4775">
                  <c:v>4.0128134225926003E-2</c:v>
                </c:pt>
                <c:pt idx="4776">
                  <c:v>4.0156460425926001E-2</c:v>
                </c:pt>
                <c:pt idx="4777">
                  <c:v>4.0185395025926003E-2</c:v>
                </c:pt>
                <c:pt idx="4778">
                  <c:v>4.01995546259259E-2</c:v>
                </c:pt>
                <c:pt idx="4779">
                  <c:v>4.0299841625926001E-2</c:v>
                </c:pt>
                <c:pt idx="4780">
                  <c:v>4.0370600125925998E-2</c:v>
                </c:pt>
                <c:pt idx="4781">
                  <c:v>4.0142297425926003E-2</c:v>
                </c:pt>
                <c:pt idx="4782">
                  <c:v>4.0256189825925999E-2</c:v>
                </c:pt>
                <c:pt idx="4783">
                  <c:v>4.0299841625926001E-2</c:v>
                </c:pt>
                <c:pt idx="4784">
                  <c:v>4.0242031525926002E-2</c:v>
                </c:pt>
                <c:pt idx="4785">
                  <c:v>4.0213713825925999E-2</c:v>
                </c:pt>
                <c:pt idx="4786">
                  <c:v>4.0142297425926003E-2</c:v>
                </c:pt>
                <c:pt idx="4787">
                  <c:v>4.01995546259259E-2</c:v>
                </c:pt>
                <c:pt idx="4788">
                  <c:v>4.01995546259259E-2</c:v>
                </c:pt>
                <c:pt idx="4789">
                  <c:v>4.0170623025926E-2</c:v>
                </c:pt>
                <c:pt idx="4790">
                  <c:v>4.0799001225926002E-2</c:v>
                </c:pt>
                <c:pt idx="4791">
                  <c:v>4.0242630825926003E-2</c:v>
                </c:pt>
                <c:pt idx="4792">
                  <c:v>4.0170623025926E-2</c:v>
                </c:pt>
                <c:pt idx="4793">
                  <c:v>4.0270942325925999E-2</c:v>
                </c:pt>
                <c:pt idx="4794">
                  <c:v>4.0327561925926E-2</c:v>
                </c:pt>
                <c:pt idx="4795">
                  <c:v>4.0256189825925999E-2</c:v>
                </c:pt>
                <c:pt idx="4796">
                  <c:v>4.0313407425925998E-2</c:v>
                </c:pt>
                <c:pt idx="4797">
                  <c:v>4.0184785325925898E-2</c:v>
                </c:pt>
                <c:pt idx="4798">
                  <c:v>4.0299252725926001E-2</c:v>
                </c:pt>
                <c:pt idx="4799">
                  <c:v>4.0370600125925998E-2</c:v>
                </c:pt>
                <c:pt idx="4800">
                  <c:v>4.0270942325925999E-2</c:v>
                </c:pt>
                <c:pt idx="4801">
                  <c:v>4.0242031525926002E-2</c:v>
                </c:pt>
                <c:pt idx="4802">
                  <c:v>4.0256189825925999E-2</c:v>
                </c:pt>
                <c:pt idx="4803">
                  <c:v>4.0127514125926002E-2</c:v>
                </c:pt>
                <c:pt idx="4804">
                  <c:v>4.0327561925926E-2</c:v>
                </c:pt>
                <c:pt idx="4805">
                  <c:v>4.0327561925926E-2</c:v>
                </c:pt>
                <c:pt idx="4806">
                  <c:v>4.0298663125925997E-2</c:v>
                </c:pt>
                <c:pt idx="4807">
                  <c:v>4.0327561925926E-2</c:v>
                </c:pt>
                <c:pt idx="4808">
                  <c:v>4.0270347925926001E-2</c:v>
                </c:pt>
                <c:pt idx="4809">
                  <c:v>4.0327561925926E-2</c:v>
                </c:pt>
                <c:pt idx="4810">
                  <c:v>4.0326977125925999E-2</c:v>
                </c:pt>
                <c:pt idx="4811">
                  <c:v>4.0413051625925997E-2</c:v>
                </c:pt>
                <c:pt idx="4812">
                  <c:v>4.0327561925926E-2</c:v>
                </c:pt>
                <c:pt idx="4813">
                  <c:v>4.0227270425925998E-2</c:v>
                </c:pt>
                <c:pt idx="4814">
                  <c:v>4.0270347925926001E-2</c:v>
                </c:pt>
                <c:pt idx="4815">
                  <c:v>4.0327561925926E-2</c:v>
                </c:pt>
                <c:pt idx="4816">
                  <c:v>4.0284505725925901E-2</c:v>
                </c:pt>
                <c:pt idx="4817">
                  <c:v>4.0270347925926001E-2</c:v>
                </c:pt>
                <c:pt idx="4818">
                  <c:v>4.0270347925926001E-2</c:v>
                </c:pt>
                <c:pt idx="4819">
                  <c:v>4.0284505725925901E-2</c:v>
                </c:pt>
                <c:pt idx="4820">
                  <c:v>4.0355869825925997E-2</c:v>
                </c:pt>
                <c:pt idx="4821">
                  <c:v>4.0155845125925897E-2</c:v>
                </c:pt>
                <c:pt idx="4822">
                  <c:v>4.0241431525925998E-2</c:v>
                </c:pt>
                <c:pt idx="4823">
                  <c:v>4.0241431525925998E-2</c:v>
                </c:pt>
                <c:pt idx="4824">
                  <c:v>4.0255592225925903E-2</c:v>
                </c:pt>
                <c:pt idx="4825">
                  <c:v>4.0326977125925999E-2</c:v>
                </c:pt>
                <c:pt idx="4826">
                  <c:v>4.0355289925925998E-2</c:v>
                </c:pt>
                <c:pt idx="4827">
                  <c:v>4.0455500325926E-2</c:v>
                </c:pt>
                <c:pt idx="4828">
                  <c:v>4.0355869825925997E-2</c:v>
                </c:pt>
                <c:pt idx="4829">
                  <c:v>4.0326977125925999E-2</c:v>
                </c:pt>
                <c:pt idx="4830">
                  <c:v>4.0269752725925999E-2</c:v>
                </c:pt>
                <c:pt idx="4831">
                  <c:v>4.0242031525926002E-2</c:v>
                </c:pt>
                <c:pt idx="4832">
                  <c:v>4.0341133725926001E-2</c:v>
                </c:pt>
                <c:pt idx="4833">
                  <c:v>4.0426634425925999E-2</c:v>
                </c:pt>
                <c:pt idx="4834">
                  <c:v>4.0326977125925999E-2</c:v>
                </c:pt>
                <c:pt idx="4835">
                  <c:v>4.0283912925926001E-2</c:v>
                </c:pt>
                <c:pt idx="4836">
                  <c:v>4.0369445925925999E-2</c:v>
                </c:pt>
                <c:pt idx="4837">
                  <c:v>4.1295785725926001E-2</c:v>
                </c:pt>
                <c:pt idx="4838">
                  <c:v>4.0226667225926001E-2</c:v>
                </c:pt>
                <c:pt idx="4839">
                  <c:v>4.0369445925925999E-2</c:v>
                </c:pt>
                <c:pt idx="4840">
                  <c:v>4.0283912925926001E-2</c:v>
                </c:pt>
                <c:pt idx="4841">
                  <c:v>4.0312232425925999E-2</c:v>
                </c:pt>
                <c:pt idx="4842">
                  <c:v>4.0883247125926003E-2</c:v>
                </c:pt>
                <c:pt idx="4843">
                  <c:v>4.0426634425925999E-2</c:v>
                </c:pt>
                <c:pt idx="4844">
                  <c:v>4.0183563725925998E-2</c:v>
                </c:pt>
                <c:pt idx="4845">
                  <c:v>4.0283912925926001E-2</c:v>
                </c:pt>
                <c:pt idx="4846">
                  <c:v>4.0312232425925999E-2</c:v>
                </c:pt>
                <c:pt idx="4847">
                  <c:v>4.0383601525926002E-2</c:v>
                </c:pt>
                <c:pt idx="4848">
                  <c:v>4.0114592625926003E-2</c:v>
                </c:pt>
                <c:pt idx="4849">
                  <c:v>4.0226667225926001E-2</c:v>
                </c:pt>
                <c:pt idx="4850">
                  <c:v>4.0397756925926002E-2</c:v>
                </c:pt>
                <c:pt idx="4851">
                  <c:v>4.0354709425925901E-2</c:v>
                </c:pt>
                <c:pt idx="4852">
                  <c:v>4.0339967025926002E-2</c:v>
                </c:pt>
                <c:pt idx="4853">
                  <c:v>4.0368867725926003E-2</c:v>
                </c:pt>
                <c:pt idx="4854">
                  <c:v>4.0340550725926003E-2</c:v>
                </c:pt>
                <c:pt idx="4855">
                  <c:v>4.0426066725926003E-2</c:v>
                </c:pt>
                <c:pt idx="4856">
                  <c:v>4.0469089625925998E-2</c:v>
                </c:pt>
                <c:pt idx="4857">
                  <c:v>4.0240229325925997E-2</c:v>
                </c:pt>
                <c:pt idx="4858">
                  <c:v>4.0311054625925997E-2</c:v>
                </c:pt>
                <c:pt idx="4859">
                  <c:v>4.0340550725926003E-2</c:v>
                </c:pt>
                <c:pt idx="4860">
                  <c:v>4.0426066725926003E-2</c:v>
                </c:pt>
                <c:pt idx="4861">
                  <c:v>4.0325805625925998E-2</c:v>
                </c:pt>
                <c:pt idx="4862">
                  <c:v>4.0368867725926003E-2</c:v>
                </c:pt>
                <c:pt idx="4863">
                  <c:v>4.0440221125925997E-2</c:v>
                </c:pt>
                <c:pt idx="4864">
                  <c:v>4.0311643925925997E-2</c:v>
                </c:pt>
                <c:pt idx="4865">
                  <c:v>4.0254095225925997E-2</c:v>
                </c:pt>
                <c:pt idx="4866">
                  <c:v>4.1024924225925997E-2</c:v>
                </c:pt>
                <c:pt idx="4867">
                  <c:v>4.0339967025926002E-2</c:v>
                </c:pt>
                <c:pt idx="4868">
                  <c:v>4.0411341125926002E-2</c:v>
                </c:pt>
                <c:pt idx="4869">
                  <c:v>4.0525692225926002E-2</c:v>
                </c:pt>
                <c:pt idx="4870">
                  <c:v>4.0339967025926002E-2</c:v>
                </c:pt>
                <c:pt idx="4871">
                  <c:v>4.0254095225925997E-2</c:v>
                </c:pt>
                <c:pt idx="4872">
                  <c:v>4.0425498325925999E-2</c:v>
                </c:pt>
                <c:pt idx="4873">
                  <c:v>4.0368288925925998E-2</c:v>
                </c:pt>
                <c:pt idx="4874">
                  <c:v>4.0496835925925997E-2</c:v>
                </c:pt>
                <c:pt idx="4875">
                  <c:v>4.0411341125926002E-2</c:v>
                </c:pt>
                <c:pt idx="4876">
                  <c:v>4.0510988825925999E-2</c:v>
                </c:pt>
                <c:pt idx="4877">
                  <c:v>4.0397183625926002E-2</c:v>
                </c:pt>
                <c:pt idx="4878">
                  <c:v>4.0425498325925999E-2</c:v>
                </c:pt>
                <c:pt idx="4879">
                  <c:v>4.0482682725925999E-2</c:v>
                </c:pt>
                <c:pt idx="4880">
                  <c:v>4.0425498325925999E-2</c:v>
                </c:pt>
                <c:pt idx="4881">
                  <c:v>4.0439655125925997E-2</c:v>
                </c:pt>
                <c:pt idx="4882">
                  <c:v>4.0311054625925997E-2</c:v>
                </c:pt>
                <c:pt idx="4883">
                  <c:v>4.0382449425925997E-2</c:v>
                </c:pt>
                <c:pt idx="4884">
                  <c:v>4.0553445925926003E-2</c:v>
                </c:pt>
                <c:pt idx="4885">
                  <c:v>4.0439655125925997E-2</c:v>
                </c:pt>
                <c:pt idx="4886">
                  <c:v>4.0482123925925997E-2</c:v>
                </c:pt>
                <c:pt idx="4887">
                  <c:v>4.0453811725925999E-2</c:v>
                </c:pt>
                <c:pt idx="4888">
                  <c:v>4.0339382625925999E-2</c:v>
                </c:pt>
                <c:pt idx="4889">
                  <c:v>4.0539293825925998E-2</c:v>
                </c:pt>
                <c:pt idx="4890">
                  <c:v>4.0467406125926003E-2</c:v>
                </c:pt>
                <c:pt idx="4891">
                  <c:v>4.0467968025925997E-2</c:v>
                </c:pt>
                <c:pt idx="4892">
                  <c:v>4.0524590025925997E-2</c:v>
                </c:pt>
                <c:pt idx="4893">
                  <c:v>4.0567597625926002E-2</c:v>
                </c:pt>
                <c:pt idx="4894">
                  <c:v>4.0667703625925998E-2</c:v>
                </c:pt>
                <c:pt idx="4895">
                  <c:v>4.0396035025926001E-2</c:v>
                </c:pt>
                <c:pt idx="4896">
                  <c:v>4.0496279625926002E-2</c:v>
                </c:pt>
                <c:pt idx="4897">
                  <c:v>4.0396035025926001E-2</c:v>
                </c:pt>
                <c:pt idx="4898">
                  <c:v>4.0510435025926002E-2</c:v>
                </c:pt>
                <c:pt idx="4899">
                  <c:v>4.0524590025925997E-2</c:v>
                </c:pt>
                <c:pt idx="4900">
                  <c:v>4.0538744825926003E-2</c:v>
                </c:pt>
                <c:pt idx="4901">
                  <c:v>4.0610051025925999E-2</c:v>
                </c:pt>
                <c:pt idx="4902">
                  <c:v>4.0638351725925899E-2</c:v>
                </c:pt>
                <c:pt idx="4903">
                  <c:v>4.0610051025925999E-2</c:v>
                </c:pt>
                <c:pt idx="4904">
                  <c:v>4.0552899325925998E-2</c:v>
                </c:pt>
                <c:pt idx="4905">
                  <c:v>4.0538744825926003E-2</c:v>
                </c:pt>
                <c:pt idx="4906">
                  <c:v>4.0638351725925899E-2</c:v>
                </c:pt>
                <c:pt idx="4907">
                  <c:v>4.0581207325926003E-2</c:v>
                </c:pt>
                <c:pt idx="4908">
                  <c:v>4.0567053425926002E-2</c:v>
                </c:pt>
                <c:pt idx="4909">
                  <c:v>4.0581207325926003E-2</c:v>
                </c:pt>
                <c:pt idx="4910">
                  <c:v>4.0538195125925998E-2</c:v>
                </c:pt>
                <c:pt idx="4911">
                  <c:v>4.0452682525926001E-2</c:v>
                </c:pt>
                <c:pt idx="4912">
                  <c:v>4.0495722625926003E-2</c:v>
                </c:pt>
                <c:pt idx="4913">
                  <c:v>4.0652501725926E-2</c:v>
                </c:pt>
                <c:pt idx="4914">
                  <c:v>4.0466843625926001E-2</c:v>
                </c:pt>
                <c:pt idx="4915">
                  <c:v>4.0595360825925998E-2</c:v>
                </c:pt>
                <c:pt idx="4916">
                  <c:v>4.0595360825925998E-2</c:v>
                </c:pt>
                <c:pt idx="4917">
                  <c:v>4.0737909325925997E-2</c:v>
                </c:pt>
                <c:pt idx="4918">
                  <c:v>4.0694949625926E-2</c:v>
                </c:pt>
                <c:pt idx="4919">
                  <c:v>4.0581207325926003E-2</c:v>
                </c:pt>
                <c:pt idx="4920">
                  <c:v>4.0594820925925999E-2</c:v>
                </c:pt>
                <c:pt idx="4921">
                  <c:v>4.0666651325926E-2</c:v>
                </c:pt>
                <c:pt idx="4922">
                  <c:v>4.0495165025925997E-2</c:v>
                </c:pt>
                <c:pt idx="4923">
                  <c:v>4.0609514125925901E-2</c:v>
                </c:pt>
                <c:pt idx="4924">
                  <c:v>4.0523485125925997E-2</c:v>
                </c:pt>
                <c:pt idx="4925">
                  <c:v>4.0608976525926002E-2</c:v>
                </c:pt>
                <c:pt idx="4926">
                  <c:v>4.0809134925925999E-2</c:v>
                </c:pt>
                <c:pt idx="4927">
                  <c:v>4.0566508625926E-2</c:v>
                </c:pt>
                <c:pt idx="4928">
                  <c:v>4.0524037925926001E-2</c:v>
                </c:pt>
                <c:pt idx="4929">
                  <c:v>4.0537644725925998E-2</c:v>
                </c:pt>
                <c:pt idx="4930">
                  <c:v>4.0594820925925999E-2</c:v>
                </c:pt>
                <c:pt idx="4931">
                  <c:v>4.0594820925925999E-2</c:v>
                </c:pt>
                <c:pt idx="4932">
                  <c:v>4.0736879925925999E-2</c:v>
                </c:pt>
                <c:pt idx="4933">
                  <c:v>4.0694427325926E-2</c:v>
                </c:pt>
                <c:pt idx="4934">
                  <c:v>4.0680275925925997E-2</c:v>
                </c:pt>
                <c:pt idx="4935">
                  <c:v>4.0623131925926002E-2</c:v>
                </c:pt>
                <c:pt idx="4936">
                  <c:v>4.0637287025925999E-2</c:v>
                </c:pt>
                <c:pt idx="4937">
                  <c:v>4.0623131925926002E-2</c:v>
                </c:pt>
                <c:pt idx="4938">
                  <c:v>4.0708578525925999E-2</c:v>
                </c:pt>
                <c:pt idx="4939">
                  <c:v>4.0694427325926E-2</c:v>
                </c:pt>
                <c:pt idx="4940">
                  <c:v>4.0551529825925997E-2</c:v>
                </c:pt>
                <c:pt idx="4941">
                  <c:v>4.0594280225925997E-2</c:v>
                </c:pt>
                <c:pt idx="4942">
                  <c:v>4.0736879925925999E-2</c:v>
                </c:pt>
                <c:pt idx="4943">
                  <c:v>4.0736879925925999E-2</c:v>
                </c:pt>
                <c:pt idx="4944">
                  <c:v>4.0622596125926003E-2</c:v>
                </c:pt>
                <c:pt idx="4945">
                  <c:v>4.0836423325925998E-2</c:v>
                </c:pt>
                <c:pt idx="4946">
                  <c:v>4.0736364125926003E-2</c:v>
                </c:pt>
                <c:pt idx="4947">
                  <c:v>4.0636753625925899E-2</c:v>
                </c:pt>
                <c:pt idx="4948">
                  <c:v>4.0622596125926003E-2</c:v>
                </c:pt>
                <c:pt idx="4949">
                  <c:v>4.0722211225926001E-2</c:v>
                </c:pt>
                <c:pt idx="4950">
                  <c:v>4.0636753625925899E-2</c:v>
                </c:pt>
                <c:pt idx="4951">
                  <c:v>4.0495165025925997E-2</c:v>
                </c:pt>
                <c:pt idx="4952">
                  <c:v>4.0665067725925999E-2</c:v>
                </c:pt>
                <c:pt idx="4953">
                  <c:v>4.0665067725925999E-2</c:v>
                </c:pt>
                <c:pt idx="4954">
                  <c:v>4.0593467925925997E-2</c:v>
                </c:pt>
                <c:pt idx="4955">
                  <c:v>4.0665067725925999E-2</c:v>
                </c:pt>
                <c:pt idx="4956">
                  <c:v>4.0850569125926002E-2</c:v>
                </c:pt>
                <c:pt idx="4957">
                  <c:v>4.0793479025925998E-2</c:v>
                </c:pt>
                <c:pt idx="4958">
                  <c:v>4.0650645125925998E-2</c:v>
                </c:pt>
                <c:pt idx="4959">
                  <c:v>4.0693380625926E-2</c:v>
                </c:pt>
                <c:pt idx="4960">
                  <c:v>4.0650645125925998E-2</c:v>
                </c:pt>
                <c:pt idx="4961">
                  <c:v>4.0735847725925999E-2</c:v>
                </c:pt>
                <c:pt idx="4962">
                  <c:v>4.0693118625925902E-2</c:v>
                </c:pt>
                <c:pt idx="4963">
                  <c:v>4.0707536625926001E-2</c:v>
                </c:pt>
                <c:pt idx="4964">
                  <c:v>4.0764669225925997E-2</c:v>
                </c:pt>
                <c:pt idx="4965">
                  <c:v>4.0778821225926E-2</c:v>
                </c:pt>
                <c:pt idx="4966">
                  <c:v>4.0764669225925997E-2</c:v>
                </c:pt>
                <c:pt idx="4967">
                  <c:v>4.0778821225926E-2</c:v>
                </c:pt>
                <c:pt idx="4968">
                  <c:v>4.0764157625926001E-2</c:v>
                </c:pt>
                <c:pt idx="4969">
                  <c:v>4.0750002825926002E-2</c:v>
                </c:pt>
                <c:pt idx="4970">
                  <c:v>4.0707536625926001E-2</c:v>
                </c:pt>
                <c:pt idx="4971">
                  <c:v>4.0664273725926001E-2</c:v>
                </c:pt>
                <c:pt idx="4972">
                  <c:v>4.0892516025926001E-2</c:v>
                </c:pt>
                <c:pt idx="4973">
                  <c:v>4.0750002825926002E-2</c:v>
                </c:pt>
                <c:pt idx="4974">
                  <c:v>4.0749745625926002E-2</c:v>
                </c:pt>
                <c:pt idx="4975">
                  <c:v>4.0678433925926002E-2</c:v>
                </c:pt>
                <c:pt idx="4976">
                  <c:v>4.0492646925926003E-2</c:v>
                </c:pt>
                <c:pt idx="4977">
                  <c:v>4.0592925525925999E-2</c:v>
                </c:pt>
                <c:pt idx="4978">
                  <c:v>4.0649580525926002E-2</c:v>
                </c:pt>
                <c:pt idx="4979">
                  <c:v>4.0763901625925997E-2</c:v>
                </c:pt>
                <c:pt idx="4980">
                  <c:v>4.0692593925926002E-2</c:v>
                </c:pt>
                <c:pt idx="4981">
                  <c:v>4.0749745625926002E-2</c:v>
                </c:pt>
                <c:pt idx="4982">
                  <c:v>4.0820773825925999E-2</c:v>
                </c:pt>
                <c:pt idx="4983">
                  <c:v>4.0749230625926003E-2</c:v>
                </c:pt>
                <c:pt idx="4984">
                  <c:v>4.0778312125926003E-2</c:v>
                </c:pt>
                <c:pt idx="4985">
                  <c:v>4.0763901625925997E-2</c:v>
                </c:pt>
                <c:pt idx="4986">
                  <c:v>4.0806367825925997E-2</c:v>
                </c:pt>
                <c:pt idx="4987">
                  <c:v>4.0692593925926002E-2</c:v>
                </c:pt>
                <c:pt idx="4988">
                  <c:v>4.0906176325925997E-2</c:v>
                </c:pt>
                <c:pt idx="4989">
                  <c:v>4.0792212725926001E-2</c:v>
                </c:pt>
                <c:pt idx="4990">
                  <c:v>4.0734553825926001E-2</c:v>
                </c:pt>
                <c:pt idx="4991">
                  <c:v>4.0677906125925999E-2</c:v>
                </c:pt>
                <c:pt idx="4992">
                  <c:v>4.0820773825925999E-2</c:v>
                </c:pt>
                <c:pt idx="4993">
                  <c:v>4.0791705025926002E-2</c:v>
                </c:pt>
                <c:pt idx="4994">
                  <c:v>4.0677377625925999E-2</c:v>
                </c:pt>
                <c:pt idx="4995">
                  <c:v>4.0763389125926003E-2</c:v>
                </c:pt>
                <c:pt idx="4996">
                  <c:v>4.0834677125925999E-2</c:v>
                </c:pt>
                <c:pt idx="4997">
                  <c:v>4.0806367825925997E-2</c:v>
                </c:pt>
                <c:pt idx="4998">
                  <c:v>4.0734553825926001E-2</c:v>
                </c:pt>
                <c:pt idx="4999">
                  <c:v>4.0749230625926003E-2</c:v>
                </c:pt>
                <c:pt idx="5000">
                  <c:v>4.0791196625926E-2</c:v>
                </c:pt>
                <c:pt idx="5001">
                  <c:v>4.0677377625925999E-2</c:v>
                </c:pt>
                <c:pt idx="5002">
                  <c:v>4.0805862525926002E-2</c:v>
                </c:pt>
                <c:pt idx="5003">
                  <c:v>4.0877138825926002E-2</c:v>
                </c:pt>
                <c:pt idx="5004">
                  <c:v>4.0819516325926002E-2</c:v>
                </c:pt>
                <c:pt idx="5005">
                  <c:v>4.0805862525926002E-2</c:v>
                </c:pt>
                <c:pt idx="5006">
                  <c:v>4.0734035025925999E-2</c:v>
                </c:pt>
                <c:pt idx="5007">
                  <c:v>4.0705707025925998E-2</c:v>
                </c:pt>
                <c:pt idx="5008">
                  <c:v>4.0834176725926E-2</c:v>
                </c:pt>
                <c:pt idx="5009">
                  <c:v>4.0719871125925997E-2</c:v>
                </c:pt>
                <c:pt idx="5010">
                  <c:v>4.0848333325926002E-2</c:v>
                </c:pt>
                <c:pt idx="5011">
                  <c:v>4.0862489625926E-2</c:v>
                </c:pt>
                <c:pt idx="5012">
                  <c:v>4.0734035025925999E-2</c:v>
                </c:pt>
                <c:pt idx="5013">
                  <c:v>4.0791196625926E-2</c:v>
                </c:pt>
                <c:pt idx="5014">
                  <c:v>4.0933991725926003E-2</c:v>
                </c:pt>
                <c:pt idx="5015">
                  <c:v>4.0848333325926002E-2</c:v>
                </c:pt>
                <c:pt idx="5016">
                  <c:v>4.0862489625926E-2</c:v>
                </c:pt>
                <c:pt idx="5017">
                  <c:v>4.1061108125925901E-2</c:v>
                </c:pt>
                <c:pt idx="5018">
                  <c:v>4.0734035025925999E-2</c:v>
                </c:pt>
                <c:pt idx="5019">
                  <c:v>4.0790687625925998E-2</c:v>
                </c:pt>
                <c:pt idx="5020">
                  <c:v>4.0691015725925997E-2</c:v>
                </c:pt>
                <c:pt idx="5021">
                  <c:v>4.0804850025926001E-2</c:v>
                </c:pt>
                <c:pt idx="5022">
                  <c:v>4.0705182725925999E-2</c:v>
                </c:pt>
                <c:pt idx="5023">
                  <c:v>4.0762361925925999E-2</c:v>
                </c:pt>
                <c:pt idx="5024">
                  <c:v>4.0761847425926E-2</c:v>
                </c:pt>
                <c:pt idx="5025">
                  <c:v>4.0890801425926E-2</c:v>
                </c:pt>
                <c:pt idx="5026">
                  <c:v>4.0819012125926001E-2</c:v>
                </c:pt>
                <c:pt idx="5027">
                  <c:v>4.0733515625926003E-2</c:v>
                </c:pt>
                <c:pt idx="5028">
                  <c:v>4.0833675625925998E-2</c:v>
                </c:pt>
                <c:pt idx="5029">
                  <c:v>4.0847335325926E-2</c:v>
                </c:pt>
                <c:pt idx="5030">
                  <c:v>4.0690488325925998E-2</c:v>
                </c:pt>
                <c:pt idx="5031">
                  <c:v>4.0790687625925998E-2</c:v>
                </c:pt>
                <c:pt idx="5032">
                  <c:v>4.0790687625925998E-2</c:v>
                </c:pt>
                <c:pt idx="5033">
                  <c:v>4.0790687625925998E-2</c:v>
                </c:pt>
                <c:pt idx="5034">
                  <c:v>4.0747681625925999E-2</c:v>
                </c:pt>
                <c:pt idx="5035">
                  <c:v>4.0790177925925999E-2</c:v>
                </c:pt>
                <c:pt idx="5036">
                  <c:v>4.0818507225925997E-2</c:v>
                </c:pt>
                <c:pt idx="5037">
                  <c:v>4.0804342725926E-2</c:v>
                </c:pt>
                <c:pt idx="5038">
                  <c:v>4.0804342725926E-2</c:v>
                </c:pt>
                <c:pt idx="5039">
                  <c:v>4.0747164025926E-2</c:v>
                </c:pt>
                <c:pt idx="5040">
                  <c:v>4.0790177925925999E-2</c:v>
                </c:pt>
                <c:pt idx="5041">
                  <c:v>4.0761332125926003E-2</c:v>
                </c:pt>
                <c:pt idx="5042">
                  <c:v>4.0875657425925999E-2</c:v>
                </c:pt>
                <c:pt idx="5043">
                  <c:v>4.0832671425925997E-2</c:v>
                </c:pt>
                <c:pt idx="5044">
                  <c:v>4.0446422325925997E-2</c:v>
                </c:pt>
                <c:pt idx="5045">
                  <c:v>4.0875657425925999E-2</c:v>
                </c:pt>
                <c:pt idx="5046">
                  <c:v>4.0832671425925997E-2</c:v>
                </c:pt>
                <c:pt idx="5047">
                  <c:v>4.0818001725925999E-2</c:v>
                </c:pt>
                <c:pt idx="5048">
                  <c:v>4.0875657425925999E-2</c:v>
                </c:pt>
                <c:pt idx="5049">
                  <c:v>4.0903978225926001E-2</c:v>
                </c:pt>
                <c:pt idx="5050">
                  <c:v>4.0591294325926001E-2</c:v>
                </c:pt>
                <c:pt idx="5051">
                  <c:v>4.0846835325925999E-2</c:v>
                </c:pt>
                <c:pt idx="5052">
                  <c:v>4.0818001725925999E-2</c:v>
                </c:pt>
                <c:pt idx="5053">
                  <c:v>4.0889325225925997E-2</c:v>
                </c:pt>
                <c:pt idx="5054">
                  <c:v>4.0818001725925999E-2</c:v>
                </c:pt>
                <c:pt idx="5055">
                  <c:v>4.0803834825925998E-2</c:v>
                </c:pt>
                <c:pt idx="5056">
                  <c:v>4.0803580525926003E-2</c:v>
                </c:pt>
                <c:pt idx="5057">
                  <c:v>4.0760558025926E-2</c:v>
                </c:pt>
                <c:pt idx="5058">
                  <c:v>4.0760558025926E-2</c:v>
                </c:pt>
                <c:pt idx="5059">
                  <c:v>4.0903487925925998E-2</c:v>
                </c:pt>
                <c:pt idx="5060">
                  <c:v>4.1060646525925899E-2</c:v>
                </c:pt>
                <c:pt idx="5061">
                  <c:v>4.0903487925925998E-2</c:v>
                </c:pt>
                <c:pt idx="5062">
                  <c:v>4.0774729525926E-2</c:v>
                </c:pt>
                <c:pt idx="5063">
                  <c:v>4.0817748725926001E-2</c:v>
                </c:pt>
                <c:pt idx="5064">
                  <c:v>4.0903487925925998E-2</c:v>
                </c:pt>
                <c:pt idx="5065">
                  <c:v>4.0860500725926001E-2</c:v>
                </c:pt>
                <c:pt idx="5066">
                  <c:v>4.0917650325926001E-2</c:v>
                </c:pt>
                <c:pt idx="5067">
                  <c:v>4.0888831925926003E-2</c:v>
                </c:pt>
                <c:pt idx="5068">
                  <c:v>4.0803071625926002E-2</c:v>
                </c:pt>
                <c:pt idx="5069">
                  <c:v>4.0874418325925997E-2</c:v>
                </c:pt>
                <c:pt idx="5070">
                  <c:v>4.0846084125925997E-2</c:v>
                </c:pt>
                <c:pt idx="5071">
                  <c:v>4.0717517425925998E-2</c:v>
                </c:pt>
                <c:pt idx="5072">
                  <c:v>4.0888831925926003E-2</c:v>
                </c:pt>
                <c:pt idx="5073">
                  <c:v>4.0917161825926002E-2</c:v>
                </c:pt>
                <c:pt idx="5074">
                  <c:v>4.0888831925926003E-2</c:v>
                </c:pt>
                <c:pt idx="5075">
                  <c:v>4.0902997025926001E-2</c:v>
                </c:pt>
                <c:pt idx="5076">
                  <c:v>4.0716992525925998E-2</c:v>
                </c:pt>
                <c:pt idx="5077">
                  <c:v>4.0774215025926E-2</c:v>
                </c:pt>
                <c:pt idx="5078">
                  <c:v>4.0831412425926E-2</c:v>
                </c:pt>
                <c:pt idx="5079">
                  <c:v>4.0845582425925897E-2</c:v>
                </c:pt>
                <c:pt idx="5080">
                  <c:v>4.0902751325926003E-2</c:v>
                </c:pt>
                <c:pt idx="5081">
                  <c:v>4.0774215025926E-2</c:v>
                </c:pt>
                <c:pt idx="5082">
                  <c:v>4.0945490625925902E-2</c:v>
                </c:pt>
                <c:pt idx="5083">
                  <c:v>4.0831412425926E-2</c:v>
                </c:pt>
                <c:pt idx="5084">
                  <c:v>4.0902751325926003E-2</c:v>
                </c:pt>
                <c:pt idx="5085">
                  <c:v>4.0916917325925999E-2</c:v>
                </c:pt>
                <c:pt idx="5086">
                  <c:v>4.0774215025926E-2</c:v>
                </c:pt>
                <c:pt idx="5087">
                  <c:v>4.0759523425926002E-2</c:v>
                </c:pt>
                <c:pt idx="5088">
                  <c:v>4.1129597925925999E-2</c:v>
                </c:pt>
                <c:pt idx="5089">
                  <c:v>4.0973818125926001E-2</c:v>
                </c:pt>
                <c:pt idx="5090">
                  <c:v>4.0916917325925999E-2</c:v>
                </c:pt>
                <c:pt idx="5091">
                  <c:v>4.0945490625925902E-2</c:v>
                </c:pt>
                <c:pt idx="5092">
                  <c:v>4.0888090525925999E-2</c:v>
                </c:pt>
                <c:pt idx="5093">
                  <c:v>4.0888090525925999E-2</c:v>
                </c:pt>
                <c:pt idx="5094">
                  <c:v>4.0547949225926E-2</c:v>
                </c:pt>
                <c:pt idx="5095">
                  <c:v>4.1030938625926001E-2</c:v>
                </c:pt>
                <c:pt idx="5096">
                  <c:v>4.0816734925926003E-2</c:v>
                </c:pt>
                <c:pt idx="5097">
                  <c:v>4.0930596025925997E-2</c:v>
                </c:pt>
                <c:pt idx="5098">
                  <c:v>4.0959413625925999E-2</c:v>
                </c:pt>
                <c:pt idx="5099">
                  <c:v>4.0873424025926003E-2</c:v>
                </c:pt>
                <c:pt idx="5100">
                  <c:v>4.0973578425925999E-2</c:v>
                </c:pt>
                <c:pt idx="5101">
                  <c:v>4.0887595525926003E-2</c:v>
                </c:pt>
                <c:pt idx="5102">
                  <c:v>4.0973578425925999E-2</c:v>
                </c:pt>
                <c:pt idx="5103">
                  <c:v>4.0887595525926003E-2</c:v>
                </c:pt>
                <c:pt idx="5104">
                  <c:v>4.0873424025926003E-2</c:v>
                </c:pt>
                <c:pt idx="5105">
                  <c:v>4.0844577125925999E-2</c:v>
                </c:pt>
                <c:pt idx="5106">
                  <c:v>4.0915937625925998E-2</c:v>
                </c:pt>
                <c:pt idx="5107">
                  <c:v>4.09877430259259E-2</c:v>
                </c:pt>
                <c:pt idx="5108">
                  <c:v>4.0930596025925997E-2</c:v>
                </c:pt>
                <c:pt idx="5109">
                  <c:v>4.09877430259259E-2</c:v>
                </c:pt>
                <c:pt idx="5110">
                  <c:v>4.0930596025925997E-2</c:v>
                </c:pt>
                <c:pt idx="5111">
                  <c:v>4.0887595525926003E-2</c:v>
                </c:pt>
                <c:pt idx="5112">
                  <c:v>4.1001432325925999E-2</c:v>
                </c:pt>
                <c:pt idx="5113">
                  <c:v>4.1030234725925999E-2</c:v>
                </c:pt>
                <c:pt idx="5114">
                  <c:v>4.0887595525926003E-2</c:v>
                </c:pt>
                <c:pt idx="5115">
                  <c:v>4.1072954925925997E-2</c:v>
                </c:pt>
                <c:pt idx="5116">
                  <c:v>4.1101734025925998E-2</c:v>
                </c:pt>
                <c:pt idx="5117">
                  <c:v>4.0944763825926003E-2</c:v>
                </c:pt>
                <c:pt idx="5118">
                  <c:v>4.0930108225926E-2</c:v>
                </c:pt>
                <c:pt idx="5119">
                  <c:v>4.1016307125926001E-2</c:v>
                </c:pt>
                <c:pt idx="5120">
                  <c:v>4.1001432325925999E-2</c:v>
                </c:pt>
                <c:pt idx="5121">
                  <c:v>4.0915937625925998E-2</c:v>
                </c:pt>
                <c:pt idx="5122">
                  <c:v>4.0930108225926E-2</c:v>
                </c:pt>
                <c:pt idx="5123">
                  <c:v>4.0844577125925999E-2</c:v>
                </c:pt>
                <c:pt idx="5124">
                  <c:v>4.1058561125925999E-2</c:v>
                </c:pt>
                <c:pt idx="5125">
                  <c:v>4.0987265625926E-2</c:v>
                </c:pt>
                <c:pt idx="5126">
                  <c:v>4.1015598625925999E-2</c:v>
                </c:pt>
                <c:pt idx="5127">
                  <c:v>4.1144207625926001E-2</c:v>
                </c:pt>
                <c:pt idx="5128">
                  <c:v>4.0815718525925998E-2</c:v>
                </c:pt>
                <c:pt idx="5129">
                  <c:v>4.0987265625926E-2</c:v>
                </c:pt>
                <c:pt idx="5130">
                  <c:v>4.1001432325925999E-2</c:v>
                </c:pt>
                <c:pt idx="5131">
                  <c:v>4.1016071125926E-2</c:v>
                </c:pt>
                <c:pt idx="5132">
                  <c:v>4.0929619825926002E-2</c:v>
                </c:pt>
                <c:pt idx="5133">
                  <c:v>4.0930108225926E-2</c:v>
                </c:pt>
                <c:pt idx="5134">
                  <c:v>4.1029764725926003E-2</c:v>
                </c:pt>
                <c:pt idx="5135">
                  <c:v>4.0972618225926002E-2</c:v>
                </c:pt>
                <c:pt idx="5136">
                  <c:v>4.1029764725926003E-2</c:v>
                </c:pt>
                <c:pt idx="5137">
                  <c:v>4.0987265625926E-2</c:v>
                </c:pt>
                <c:pt idx="5138">
                  <c:v>4.0958448525925902E-2</c:v>
                </c:pt>
                <c:pt idx="5139">
                  <c:v>4.0901273425925998E-2</c:v>
                </c:pt>
                <c:pt idx="5140">
                  <c:v>4.1699461225926E-2</c:v>
                </c:pt>
                <c:pt idx="5141">
                  <c:v>4.0901273425925998E-2</c:v>
                </c:pt>
                <c:pt idx="5142">
                  <c:v>4.1015598625925999E-2</c:v>
                </c:pt>
                <c:pt idx="5143">
                  <c:v>4.1100590425926002E-2</c:v>
                </c:pt>
                <c:pt idx="5144">
                  <c:v>4.1072723825926E-2</c:v>
                </c:pt>
                <c:pt idx="5145">
                  <c:v>4.1029764725926003E-2</c:v>
                </c:pt>
                <c:pt idx="5146">
                  <c:v>4.0829896125926003E-2</c:v>
                </c:pt>
                <c:pt idx="5147">
                  <c:v>4.0901273425925998E-2</c:v>
                </c:pt>
                <c:pt idx="5148">
                  <c:v>4.0930108225926E-2</c:v>
                </c:pt>
                <c:pt idx="5149">
                  <c:v>4.0901273425925998E-2</c:v>
                </c:pt>
                <c:pt idx="5150">
                  <c:v>4.0986787625926002E-2</c:v>
                </c:pt>
                <c:pt idx="5151">
                  <c:v>4.0986787625926002E-2</c:v>
                </c:pt>
                <c:pt idx="5152">
                  <c:v>4.0929619825926002E-2</c:v>
                </c:pt>
                <c:pt idx="5153">
                  <c:v>4.0886603425926003E-2</c:v>
                </c:pt>
                <c:pt idx="5154">
                  <c:v>4.1029764725926003E-2</c:v>
                </c:pt>
                <c:pt idx="5155">
                  <c:v>4.1000956725925998E-2</c:v>
                </c:pt>
                <c:pt idx="5156">
                  <c:v>4.0972618225926002E-2</c:v>
                </c:pt>
                <c:pt idx="5157">
                  <c:v>4.1072723825926E-2</c:v>
                </c:pt>
                <c:pt idx="5158">
                  <c:v>4.1086886225926003E-2</c:v>
                </c:pt>
                <c:pt idx="5159">
                  <c:v>4.1214990925926002E-2</c:v>
                </c:pt>
                <c:pt idx="5160">
                  <c:v>4.08587516259259E-2</c:v>
                </c:pt>
                <c:pt idx="5161">
                  <c:v>4.1015125425925898E-2</c:v>
                </c:pt>
                <c:pt idx="5162">
                  <c:v>4.09437925259259E-2</c:v>
                </c:pt>
                <c:pt idx="5163">
                  <c:v>4.1043930425926002E-2</c:v>
                </c:pt>
                <c:pt idx="5164">
                  <c:v>4.1143757925925901E-2</c:v>
                </c:pt>
                <c:pt idx="5165">
                  <c:v>4.1058095825925997E-2</c:v>
                </c:pt>
                <c:pt idx="5166">
                  <c:v>4.0972618225926002E-2</c:v>
                </c:pt>
                <c:pt idx="5167">
                  <c:v>4.1000956725925998E-2</c:v>
                </c:pt>
                <c:pt idx="5168">
                  <c:v>4.1029764725926003E-2</c:v>
                </c:pt>
                <c:pt idx="5169">
                  <c:v>4.1101048325926003E-2</c:v>
                </c:pt>
                <c:pt idx="5170">
                  <c:v>4.1000956725925998E-2</c:v>
                </c:pt>
                <c:pt idx="5171">
                  <c:v>4.1058095825925997E-2</c:v>
                </c:pt>
                <c:pt idx="5172">
                  <c:v>4.1101048325926003E-2</c:v>
                </c:pt>
                <c:pt idx="5173">
                  <c:v>4.1157693725926002E-2</c:v>
                </c:pt>
                <c:pt idx="5174">
                  <c:v>4.1186678525926002E-2</c:v>
                </c:pt>
                <c:pt idx="5175">
                  <c:v>4.1115210125925901E-2</c:v>
                </c:pt>
                <c:pt idx="5176">
                  <c:v>4.0929619825926002E-2</c:v>
                </c:pt>
                <c:pt idx="5177">
                  <c:v>4.1954687925926E-2</c:v>
                </c:pt>
                <c:pt idx="5178">
                  <c:v>4.1058095825925997E-2</c:v>
                </c:pt>
                <c:pt idx="5179">
                  <c:v>4.1043930425926002E-2</c:v>
                </c:pt>
                <c:pt idx="5180">
                  <c:v>4.1058095825925997E-2</c:v>
                </c:pt>
                <c:pt idx="5181">
                  <c:v>4.0972137125925998E-2</c:v>
                </c:pt>
                <c:pt idx="5182">
                  <c:v>4.1029293925925997E-2</c:v>
                </c:pt>
                <c:pt idx="5183">
                  <c:v>4.1086425825925997E-2</c:v>
                </c:pt>
                <c:pt idx="5184">
                  <c:v>4.0958448525925902E-2</c:v>
                </c:pt>
                <c:pt idx="5185">
                  <c:v>4.1043930425926002E-2</c:v>
                </c:pt>
                <c:pt idx="5186">
                  <c:v>4.1115210125925901E-2</c:v>
                </c:pt>
                <c:pt idx="5187">
                  <c:v>4.1072261025926003E-2</c:v>
                </c:pt>
                <c:pt idx="5188">
                  <c:v>4.1029764725926003E-2</c:v>
                </c:pt>
                <c:pt idx="5189">
                  <c:v>4.1143757925925901E-2</c:v>
                </c:pt>
                <c:pt idx="5190">
                  <c:v>4.1029764725926003E-2</c:v>
                </c:pt>
                <c:pt idx="5191">
                  <c:v>4.1043930425926002E-2</c:v>
                </c:pt>
                <c:pt idx="5192">
                  <c:v>4.1129371625925899E-2</c:v>
                </c:pt>
                <c:pt idx="5193">
                  <c:v>4.1115210125925901E-2</c:v>
                </c:pt>
                <c:pt idx="5194">
                  <c:v>4.1115210125925901E-2</c:v>
                </c:pt>
                <c:pt idx="5195">
                  <c:v>4.0986787625926002E-2</c:v>
                </c:pt>
                <c:pt idx="5196">
                  <c:v>4.1115210125925901E-2</c:v>
                </c:pt>
                <c:pt idx="5197">
                  <c:v>4.1143532825925998E-2</c:v>
                </c:pt>
                <c:pt idx="5198">
                  <c:v>4.1058095825925997E-2</c:v>
                </c:pt>
                <c:pt idx="5199">
                  <c:v>4.1058095825925997E-2</c:v>
                </c:pt>
                <c:pt idx="5200">
                  <c:v>4.1058095825925997E-2</c:v>
                </c:pt>
                <c:pt idx="5201">
                  <c:v>4.1186236125926E-2</c:v>
                </c:pt>
                <c:pt idx="5202">
                  <c:v>4.1172077025925999E-2</c:v>
                </c:pt>
                <c:pt idx="5203">
                  <c:v>4.1000956725925998E-2</c:v>
                </c:pt>
                <c:pt idx="5204">
                  <c:v>4.1058095825925997E-2</c:v>
                </c:pt>
                <c:pt idx="5205">
                  <c:v>4.0929619825926002E-2</c:v>
                </c:pt>
                <c:pt idx="5206">
                  <c:v>4.1072261025926003E-2</c:v>
                </c:pt>
                <c:pt idx="5207">
                  <c:v>4.1086886225926003E-2</c:v>
                </c:pt>
                <c:pt idx="5208">
                  <c:v>4.1000956725925998E-2</c:v>
                </c:pt>
                <c:pt idx="5209">
                  <c:v>4.1129371625925899E-2</c:v>
                </c:pt>
                <c:pt idx="5210">
                  <c:v>4.1101048325926003E-2</c:v>
                </c:pt>
                <c:pt idx="5211">
                  <c:v>4.1157917625926001E-2</c:v>
                </c:pt>
                <c:pt idx="5212">
                  <c:v>4.1115210125925901E-2</c:v>
                </c:pt>
                <c:pt idx="5213">
                  <c:v>4.1115210125925901E-2</c:v>
                </c:pt>
                <c:pt idx="5214">
                  <c:v>4.1043930425926002E-2</c:v>
                </c:pt>
                <c:pt idx="5215">
                  <c:v>4.1129597925925999E-2</c:v>
                </c:pt>
                <c:pt idx="5216">
                  <c:v>4.1043930425926002E-2</c:v>
                </c:pt>
                <c:pt idx="5217">
                  <c:v>4.1043930425926002E-2</c:v>
                </c:pt>
                <c:pt idx="5218">
                  <c:v>4.1072723825926E-2</c:v>
                </c:pt>
                <c:pt idx="5219">
                  <c:v>4.1143757925925901E-2</c:v>
                </c:pt>
                <c:pt idx="5220">
                  <c:v>4.1143757925925901E-2</c:v>
                </c:pt>
                <c:pt idx="5221">
                  <c:v>4.1101277025926003E-2</c:v>
                </c:pt>
                <c:pt idx="5222">
                  <c:v>4.1101048325926003E-2</c:v>
                </c:pt>
                <c:pt idx="5223">
                  <c:v>4.1101277025926003E-2</c:v>
                </c:pt>
                <c:pt idx="5224">
                  <c:v>4.1086886225926003E-2</c:v>
                </c:pt>
                <c:pt idx="5225">
                  <c:v>4.1129597925925999E-2</c:v>
                </c:pt>
                <c:pt idx="5226">
                  <c:v>4.1072723825926E-2</c:v>
                </c:pt>
                <c:pt idx="5227">
                  <c:v>4.0083644825926003E-2</c:v>
                </c:pt>
                <c:pt idx="5228">
                  <c:v>4.1172077025925999E-2</c:v>
                </c:pt>
                <c:pt idx="5229">
                  <c:v>4.1172521825925998E-2</c:v>
                </c:pt>
                <c:pt idx="5230">
                  <c:v>4.1101277025926003E-2</c:v>
                </c:pt>
                <c:pt idx="5231">
                  <c:v>4.1072723825926E-2</c:v>
                </c:pt>
                <c:pt idx="5232">
                  <c:v>4.1143757925925901E-2</c:v>
                </c:pt>
                <c:pt idx="5233">
                  <c:v>4.1101277025926003E-2</c:v>
                </c:pt>
                <c:pt idx="5234">
                  <c:v>4.1271612125925901E-2</c:v>
                </c:pt>
                <c:pt idx="5235">
                  <c:v>4.1200834825926E-2</c:v>
                </c:pt>
                <c:pt idx="5236">
                  <c:v>4.1143757925925901E-2</c:v>
                </c:pt>
                <c:pt idx="5237">
                  <c:v>4.1087116125925999E-2</c:v>
                </c:pt>
                <c:pt idx="5238">
                  <c:v>4.1129597925925999E-2</c:v>
                </c:pt>
                <c:pt idx="5239">
                  <c:v>4.1129597925925999E-2</c:v>
                </c:pt>
                <c:pt idx="5240">
                  <c:v>4.1200834825926E-2</c:v>
                </c:pt>
                <c:pt idx="5241">
                  <c:v>4.1158364925925901E-2</c:v>
                </c:pt>
                <c:pt idx="5242">
                  <c:v>4.1072723825926E-2</c:v>
                </c:pt>
                <c:pt idx="5243">
                  <c:v>4.1072723825926E-2</c:v>
                </c:pt>
                <c:pt idx="5244">
                  <c:v>4.1129597925925999E-2</c:v>
                </c:pt>
                <c:pt idx="5245">
                  <c:v>4.1215427825926E-2</c:v>
                </c:pt>
                <c:pt idx="5246">
                  <c:v>4.1187120225926001E-2</c:v>
                </c:pt>
                <c:pt idx="5247">
                  <c:v>4.1229581125925903E-2</c:v>
                </c:pt>
                <c:pt idx="5248">
                  <c:v>4.1087116125925999E-2</c:v>
                </c:pt>
                <c:pt idx="5249">
                  <c:v>4.1044398125926002E-2</c:v>
                </c:pt>
                <c:pt idx="5250">
                  <c:v>4.1187120225926001E-2</c:v>
                </c:pt>
                <c:pt idx="5251">
                  <c:v>4.12866156259259E-2</c:v>
                </c:pt>
                <c:pt idx="5252">
                  <c:v>4.1087116125925999E-2</c:v>
                </c:pt>
                <c:pt idx="5253">
                  <c:v>4.1130050025925999E-2</c:v>
                </c:pt>
                <c:pt idx="5254">
                  <c:v>4.1172521825925998E-2</c:v>
                </c:pt>
                <c:pt idx="5255">
                  <c:v>4.1072954925925997E-2</c:v>
                </c:pt>
                <c:pt idx="5256">
                  <c:v>4.1130050025925999E-2</c:v>
                </c:pt>
                <c:pt idx="5257">
                  <c:v>4.1187120225926001E-2</c:v>
                </c:pt>
                <c:pt idx="5258">
                  <c:v>4.1158364925925901E-2</c:v>
                </c:pt>
                <c:pt idx="5259">
                  <c:v>4.1187120225926001E-2</c:v>
                </c:pt>
                <c:pt idx="5260">
                  <c:v>4.1072954925925997E-2</c:v>
                </c:pt>
                <c:pt idx="5261">
                  <c:v>4.1301186125926002E-2</c:v>
                </c:pt>
                <c:pt idx="5262">
                  <c:v>4.1144656625926E-2</c:v>
                </c:pt>
                <c:pt idx="5263">
                  <c:v>4.1187120225926001E-2</c:v>
                </c:pt>
                <c:pt idx="5264">
                  <c:v>4.1130050025925999E-2</c:v>
                </c:pt>
                <c:pt idx="5265">
                  <c:v>4.1244165625925998E-2</c:v>
                </c:pt>
                <c:pt idx="5266">
                  <c:v>4.1187120225926001E-2</c:v>
                </c:pt>
                <c:pt idx="5267">
                  <c:v>4.1172966025926003E-2</c:v>
                </c:pt>
                <c:pt idx="5268">
                  <c:v>4.1258744325926001E-2</c:v>
                </c:pt>
                <c:pt idx="5269">
                  <c:v>4.1258744325926001E-2</c:v>
                </c:pt>
                <c:pt idx="5270">
                  <c:v>4.1287039125926003E-2</c:v>
                </c:pt>
                <c:pt idx="5271">
                  <c:v>4.12017129259259E-2</c:v>
                </c:pt>
                <c:pt idx="5272">
                  <c:v>4.1272891825926E-2</c:v>
                </c:pt>
                <c:pt idx="5273">
                  <c:v>4.1272891825926E-2</c:v>
                </c:pt>
                <c:pt idx="5274">
                  <c:v>4.1344038425926002E-2</c:v>
                </c:pt>
                <c:pt idx="5275">
                  <c:v>4.1244596425925997E-2</c:v>
                </c:pt>
                <c:pt idx="5276">
                  <c:v>4.1244596425925997E-2</c:v>
                </c:pt>
                <c:pt idx="5277">
                  <c:v>4.1258744325926001E-2</c:v>
                </c:pt>
                <c:pt idx="5278">
                  <c:v>4.1145105025925999E-2</c:v>
                </c:pt>
                <c:pt idx="5279">
                  <c:v>4.1258744325926001E-2</c:v>
                </c:pt>
                <c:pt idx="5280">
                  <c:v>4.12017129259259E-2</c:v>
                </c:pt>
                <c:pt idx="5281">
                  <c:v>4.1244596425925997E-2</c:v>
                </c:pt>
                <c:pt idx="5282">
                  <c:v>4.1273317125926003E-2</c:v>
                </c:pt>
                <c:pt idx="5283">
                  <c:v>4.1287462025926001E-2</c:v>
                </c:pt>
                <c:pt idx="5284">
                  <c:v>4.1130501525925997E-2</c:v>
                </c:pt>
                <c:pt idx="5285">
                  <c:v>4.1202150925926002E-2</c:v>
                </c:pt>
                <c:pt idx="5286">
                  <c:v>4.1116799325925997E-2</c:v>
                </c:pt>
                <c:pt idx="5287">
                  <c:v>4.1187561425926E-2</c:v>
                </c:pt>
                <c:pt idx="5288">
                  <c:v>4.1188001825926003E-2</c:v>
                </c:pt>
                <c:pt idx="5289">
                  <c:v>4.1230880825925999E-2</c:v>
                </c:pt>
                <c:pt idx="5290">
                  <c:v>4.1259385625925897E-2</c:v>
                </c:pt>
                <c:pt idx="5291">
                  <c:v>4.1216734725925998E-2</c:v>
                </c:pt>
                <c:pt idx="5292">
                  <c:v>4.1230880825925999E-2</c:v>
                </c:pt>
                <c:pt idx="5293">
                  <c:v>4.1259385625925897E-2</c:v>
                </c:pt>
                <c:pt idx="5294">
                  <c:v>4.1230880825925999E-2</c:v>
                </c:pt>
                <c:pt idx="5295">
                  <c:v>4.1045564325926001E-2</c:v>
                </c:pt>
                <c:pt idx="5296">
                  <c:v>4.1216734725925998E-2</c:v>
                </c:pt>
                <c:pt idx="5297">
                  <c:v>4.1386670325926002E-2</c:v>
                </c:pt>
                <c:pt idx="5298">
                  <c:v>4.1216734725925998E-2</c:v>
                </c:pt>
                <c:pt idx="5299">
                  <c:v>4.13450686259259E-2</c:v>
                </c:pt>
                <c:pt idx="5300">
                  <c:v>4.1259385625925897E-2</c:v>
                </c:pt>
                <c:pt idx="5301">
                  <c:v>4.13450686259259E-2</c:v>
                </c:pt>
                <c:pt idx="5302">
                  <c:v>4.1288095125926003E-2</c:v>
                </c:pt>
                <c:pt idx="5303">
                  <c:v>4.1202806825926003E-2</c:v>
                </c:pt>
                <c:pt idx="5304">
                  <c:v>4.1216951925925997E-2</c:v>
                </c:pt>
                <c:pt idx="5305">
                  <c:v>4.1216951925925997E-2</c:v>
                </c:pt>
                <c:pt idx="5306">
                  <c:v>4.1188661325926003E-2</c:v>
                </c:pt>
                <c:pt idx="5307">
                  <c:v>4.1359614525926E-2</c:v>
                </c:pt>
                <c:pt idx="5308">
                  <c:v>4.1160369525925999E-2</c:v>
                </c:pt>
                <c:pt idx="5309">
                  <c:v>4.1188661325926003E-2</c:v>
                </c:pt>
                <c:pt idx="5310">
                  <c:v>4.1330931025925999E-2</c:v>
                </c:pt>
                <c:pt idx="5311">
                  <c:v>4.1188661325926003E-2</c:v>
                </c:pt>
                <c:pt idx="5312">
                  <c:v>4.1302654925925997E-2</c:v>
                </c:pt>
                <c:pt idx="5313">
                  <c:v>4.1331344425925898E-2</c:v>
                </c:pt>
                <c:pt idx="5314">
                  <c:v>4.1245670525926002E-2</c:v>
                </c:pt>
                <c:pt idx="5315">
                  <c:v>4.1260238525926002E-2</c:v>
                </c:pt>
                <c:pt idx="5316">
                  <c:v>4.1189100225925999E-2</c:v>
                </c:pt>
                <c:pt idx="5317">
                  <c:v>4.1246099125926E-2</c:v>
                </c:pt>
                <c:pt idx="5318">
                  <c:v>4.1217819325925997E-2</c:v>
                </c:pt>
                <c:pt idx="5319">
                  <c:v>4.1303073125926001E-2</c:v>
                </c:pt>
                <c:pt idx="5320">
                  <c:v>4.1217819325925997E-2</c:v>
                </c:pt>
                <c:pt idx="5321">
                  <c:v>4.1231959325926E-2</c:v>
                </c:pt>
                <c:pt idx="5322">
                  <c:v>4.1303073125926001E-2</c:v>
                </c:pt>
                <c:pt idx="5323">
                  <c:v>4.1331757225925997E-2</c:v>
                </c:pt>
                <c:pt idx="5324">
                  <c:v>4.1274800625925999E-2</c:v>
                </c:pt>
                <c:pt idx="5325">
                  <c:v>4.1402818125926E-2</c:v>
                </c:pt>
                <c:pt idx="5326">
                  <c:v>4.1374559525925898E-2</c:v>
                </c:pt>
                <c:pt idx="5327">
                  <c:v>4.1260663925925999E-2</c:v>
                </c:pt>
                <c:pt idx="5328">
                  <c:v>4.1246526925926001E-2</c:v>
                </c:pt>
                <c:pt idx="5329">
                  <c:v>4.1175397525926E-2</c:v>
                </c:pt>
                <c:pt idx="5330">
                  <c:v>4.1360429725925997E-2</c:v>
                </c:pt>
                <c:pt idx="5331">
                  <c:v>4.1289357025926003E-2</c:v>
                </c:pt>
                <c:pt idx="5332">
                  <c:v>4.1346299625926002E-2</c:v>
                </c:pt>
                <c:pt idx="5333">
                  <c:v>4.1346299625926002E-2</c:v>
                </c:pt>
                <c:pt idx="5334">
                  <c:v>4.1332169325926003E-2</c:v>
                </c:pt>
                <c:pt idx="5335">
                  <c:v>4.1204114225926E-2</c:v>
                </c:pt>
                <c:pt idx="5336">
                  <c:v>4.1303907725926001E-2</c:v>
                </c:pt>
                <c:pt idx="5337">
                  <c:v>4.1289776425926003E-2</c:v>
                </c:pt>
                <c:pt idx="5338">
                  <c:v>4.1332375125926003E-2</c:v>
                </c:pt>
                <c:pt idx="5339">
                  <c:v>4.1445791825925997E-2</c:v>
                </c:pt>
                <c:pt idx="5340">
                  <c:v>4.1332169325926003E-2</c:v>
                </c:pt>
                <c:pt idx="5341">
                  <c:v>4.1304115925925998E-2</c:v>
                </c:pt>
                <c:pt idx="5342">
                  <c:v>4.1332169325926003E-2</c:v>
                </c:pt>
                <c:pt idx="5343">
                  <c:v>4.1246954225925898E-2</c:v>
                </c:pt>
                <c:pt idx="5344">
                  <c:v>4.1389692325926E-2</c:v>
                </c:pt>
                <c:pt idx="5345">
                  <c:v>4.1289985825926002E-2</c:v>
                </c:pt>
                <c:pt idx="5346">
                  <c:v>4.1261513025925997E-2</c:v>
                </c:pt>
                <c:pt idx="5347">
                  <c:v>4.1247380825926001E-2</c:v>
                </c:pt>
                <c:pt idx="5348">
                  <c:v>4.1275855525925997E-2</c:v>
                </c:pt>
                <c:pt idx="5349">
                  <c:v>4.1289985825926002E-2</c:v>
                </c:pt>
                <c:pt idx="5350">
                  <c:v>4.1176276825925999E-2</c:v>
                </c:pt>
                <c:pt idx="5351">
                  <c:v>4.1375568925925997E-2</c:v>
                </c:pt>
                <c:pt idx="5352">
                  <c:v>4.1318659225926001E-2</c:v>
                </c:pt>
                <c:pt idx="5353">
                  <c:v>4.1361445225925997E-2</c:v>
                </c:pt>
                <c:pt idx="5354">
                  <c:v>4.1247593925926002E-2</c:v>
                </c:pt>
                <c:pt idx="5355">
                  <c:v>4.1191067125925997E-2</c:v>
                </c:pt>
                <c:pt idx="5356">
                  <c:v>4.1247593925926002E-2</c:v>
                </c:pt>
                <c:pt idx="5357">
                  <c:v>4.1361445225925997E-2</c:v>
                </c:pt>
                <c:pt idx="5358">
                  <c:v>4.1219115625925902E-2</c:v>
                </c:pt>
                <c:pt idx="5359">
                  <c:v>4.1475197525926003E-2</c:v>
                </c:pt>
                <c:pt idx="5360">
                  <c:v>4.1347321125925998E-2</c:v>
                </c:pt>
                <c:pt idx="5361">
                  <c:v>4.1333196825925997E-2</c:v>
                </c:pt>
                <c:pt idx="5362">
                  <c:v>4.1290404225926003E-2</c:v>
                </c:pt>
                <c:pt idx="5363">
                  <c:v>4.1404213325925997E-2</c:v>
                </c:pt>
                <c:pt idx="5364">
                  <c:v>4.1333196825925997E-2</c:v>
                </c:pt>
                <c:pt idx="5365">
                  <c:v>4.1304947225926002E-2</c:v>
                </c:pt>
                <c:pt idx="5366">
                  <c:v>4.1219761625925999E-2</c:v>
                </c:pt>
                <c:pt idx="5367">
                  <c:v>4.1375971525926002E-2</c:v>
                </c:pt>
                <c:pt idx="5368">
                  <c:v>4.1361850225925999E-2</c:v>
                </c:pt>
                <c:pt idx="5369">
                  <c:v>4.1319072225925998E-2</c:v>
                </c:pt>
                <c:pt idx="5370">
                  <c:v>4.1162801925926001E-2</c:v>
                </c:pt>
                <c:pt idx="5371">
                  <c:v>4.1304947225926002E-2</c:v>
                </c:pt>
                <c:pt idx="5372">
                  <c:v>4.1361850225925999E-2</c:v>
                </c:pt>
                <c:pt idx="5373">
                  <c:v>4.1277116025926E-2</c:v>
                </c:pt>
                <c:pt idx="5374">
                  <c:v>4.1262570725925998E-2</c:v>
                </c:pt>
                <c:pt idx="5375">
                  <c:v>4.1319484525926001E-2</c:v>
                </c:pt>
                <c:pt idx="5376">
                  <c:v>4.1348135525925998E-2</c:v>
                </c:pt>
                <c:pt idx="5377">
                  <c:v>4.1248444525925999E-2</c:v>
                </c:pt>
                <c:pt idx="5378">
                  <c:v>4.1334016025925999E-2</c:v>
                </c:pt>
                <c:pt idx="5379">
                  <c:v>4.1277116025926E-2</c:v>
                </c:pt>
                <c:pt idx="5380">
                  <c:v>4.1262992625925997E-2</c:v>
                </c:pt>
                <c:pt idx="5381">
                  <c:v>4.1305362025926003E-2</c:v>
                </c:pt>
                <c:pt idx="5382">
                  <c:v>4.1362658525926001E-2</c:v>
                </c:pt>
                <c:pt idx="5383">
                  <c:v>4.1277116025926E-2</c:v>
                </c:pt>
                <c:pt idx="5384">
                  <c:v>4.1376775025926002E-2</c:v>
                </c:pt>
                <c:pt idx="5385">
                  <c:v>4.1376775025926002E-2</c:v>
                </c:pt>
                <c:pt idx="5386">
                  <c:v>4.1248868925925997E-2</c:v>
                </c:pt>
                <c:pt idx="5387">
                  <c:v>4.1334016025925999E-2</c:v>
                </c:pt>
                <c:pt idx="5388">
                  <c:v>4.1362658525926001E-2</c:v>
                </c:pt>
                <c:pt idx="5389">
                  <c:v>4.1391090425926001E-2</c:v>
                </c:pt>
                <c:pt idx="5390">
                  <c:v>4.1362860225926001E-2</c:v>
                </c:pt>
                <c:pt idx="5391">
                  <c:v>4.1277535025926002E-2</c:v>
                </c:pt>
                <c:pt idx="5392">
                  <c:v>4.1362860225926001E-2</c:v>
                </c:pt>
                <c:pt idx="5393">
                  <c:v>4.1348541725925898E-2</c:v>
                </c:pt>
                <c:pt idx="5394">
                  <c:v>4.1462432325926002E-2</c:v>
                </c:pt>
                <c:pt idx="5395">
                  <c:v>4.1391090425926001E-2</c:v>
                </c:pt>
                <c:pt idx="5396">
                  <c:v>4.1320307225926001E-2</c:v>
                </c:pt>
                <c:pt idx="5397">
                  <c:v>4.1391488525926001E-2</c:v>
                </c:pt>
                <c:pt idx="5398">
                  <c:v>4.1334628725925998E-2</c:v>
                </c:pt>
                <c:pt idx="5399">
                  <c:v>4.1306396025926E-2</c:v>
                </c:pt>
                <c:pt idx="5400">
                  <c:v>4.1292071525925997E-2</c:v>
                </c:pt>
                <c:pt idx="5401">
                  <c:v>4.1306396025926E-2</c:v>
                </c:pt>
                <c:pt idx="5402">
                  <c:v>4.1263834625925998E-2</c:v>
                </c:pt>
                <c:pt idx="5403">
                  <c:v>4.1306396025926E-2</c:v>
                </c:pt>
                <c:pt idx="5404">
                  <c:v>4.1377775725925998E-2</c:v>
                </c:pt>
                <c:pt idx="5405">
                  <c:v>4.1292279225926001E-2</c:v>
                </c:pt>
                <c:pt idx="5406">
                  <c:v>4.1405995825926002E-2</c:v>
                </c:pt>
                <c:pt idx="5407">
                  <c:v>4.1434214625926002E-2</c:v>
                </c:pt>
                <c:pt idx="5408">
                  <c:v>4.1335036425926001E-2</c:v>
                </c:pt>
                <c:pt idx="5409">
                  <c:v>4.1406390225926001E-2</c:v>
                </c:pt>
                <c:pt idx="5410">
                  <c:v>4.1491408125925999E-2</c:v>
                </c:pt>
                <c:pt idx="5411">
                  <c:v>4.1491408125925999E-2</c:v>
                </c:pt>
                <c:pt idx="5412">
                  <c:v>4.1391885925925999E-2</c:v>
                </c:pt>
                <c:pt idx="5413">
                  <c:v>4.1363665325926002E-2</c:v>
                </c:pt>
                <c:pt idx="5414">
                  <c:v>4.1519613725925997E-2</c:v>
                </c:pt>
                <c:pt idx="5415">
                  <c:v>4.1378174925925999E-2</c:v>
                </c:pt>
                <c:pt idx="5416">
                  <c:v>4.1462817125925998E-2</c:v>
                </c:pt>
                <c:pt idx="5417">
                  <c:v>4.1434993225926003E-2</c:v>
                </c:pt>
                <c:pt idx="5418">
                  <c:v>4.1392282725926002E-2</c:v>
                </c:pt>
                <c:pt idx="5419">
                  <c:v>4.1335443425926002E-2</c:v>
                </c:pt>
                <c:pt idx="5420">
                  <c:v>4.1463201225925998E-2</c:v>
                </c:pt>
                <c:pt idx="5421">
                  <c:v>4.1420888725926003E-2</c:v>
                </c:pt>
                <c:pt idx="5422">
                  <c:v>4.1449097325925999E-2</c:v>
                </c:pt>
                <c:pt idx="5423">
                  <c:v>4.1434993225926003E-2</c:v>
                </c:pt>
                <c:pt idx="5424">
                  <c:v>4.1321332025926E-2</c:v>
                </c:pt>
                <c:pt idx="5425">
                  <c:v>4.1477685925926003E-2</c:v>
                </c:pt>
                <c:pt idx="5426">
                  <c:v>4.1434993225926003E-2</c:v>
                </c:pt>
                <c:pt idx="5427">
                  <c:v>4.1293108425925998E-2</c:v>
                </c:pt>
                <c:pt idx="5428">
                  <c:v>4.1463584725925998E-2</c:v>
                </c:pt>
                <c:pt idx="5429">
                  <c:v>4.1506075325925998E-2</c:v>
                </c:pt>
                <c:pt idx="5430">
                  <c:v>4.1393074425925998E-2</c:v>
                </c:pt>
                <c:pt idx="5431">
                  <c:v>4.1335849825926002E-2</c:v>
                </c:pt>
                <c:pt idx="5432">
                  <c:v>4.1406783925925998E-2</c:v>
                </c:pt>
                <c:pt idx="5433">
                  <c:v>4.1321740925925998E-2</c:v>
                </c:pt>
                <c:pt idx="5434">
                  <c:v>4.1378573525925999E-2</c:v>
                </c:pt>
                <c:pt idx="5435">
                  <c:v>4.1435575425925998E-2</c:v>
                </c:pt>
                <c:pt idx="5436">
                  <c:v>4.1025842425926003E-2</c:v>
                </c:pt>
                <c:pt idx="5437">
                  <c:v>4.1562835625925998E-2</c:v>
                </c:pt>
                <c:pt idx="5438">
                  <c:v>4.1407177125926002E-2</c:v>
                </c:pt>
                <c:pt idx="5439">
                  <c:v>4.1421474625925998E-2</c:v>
                </c:pt>
                <c:pt idx="5440">
                  <c:v>4.1393074425925998E-2</c:v>
                </c:pt>
                <c:pt idx="5441">
                  <c:v>4.1492353725926003E-2</c:v>
                </c:pt>
                <c:pt idx="5442">
                  <c:v>4.1378573525925999E-2</c:v>
                </c:pt>
                <c:pt idx="5443">
                  <c:v>4.1378971425926003E-2</c:v>
                </c:pt>
                <c:pt idx="5444">
                  <c:v>4.1464158825926002E-2</c:v>
                </c:pt>
                <c:pt idx="5445">
                  <c:v>4.1534643725926003E-2</c:v>
                </c:pt>
                <c:pt idx="5446">
                  <c:v>4.1407373425926E-2</c:v>
                </c:pt>
                <c:pt idx="5447">
                  <c:v>4.1393074425925998E-2</c:v>
                </c:pt>
                <c:pt idx="5448">
                  <c:v>4.1464158825926002E-2</c:v>
                </c:pt>
                <c:pt idx="5449">
                  <c:v>4.1492353725926003E-2</c:v>
                </c:pt>
                <c:pt idx="5450">
                  <c:v>4.1407373425926E-2</c:v>
                </c:pt>
                <c:pt idx="5451">
                  <c:v>4.1464158825926002E-2</c:v>
                </c:pt>
                <c:pt idx="5452">
                  <c:v>4.1407373425926E-2</c:v>
                </c:pt>
                <c:pt idx="5453">
                  <c:v>4.1506825425926E-2</c:v>
                </c:pt>
                <c:pt idx="5454">
                  <c:v>4.1450061025926001E-2</c:v>
                </c:pt>
                <c:pt idx="5455">
                  <c:v>4.1407373425926E-2</c:v>
                </c:pt>
                <c:pt idx="5456">
                  <c:v>4.1450445325925997E-2</c:v>
                </c:pt>
                <c:pt idx="5457">
                  <c:v>4.1464158825926002E-2</c:v>
                </c:pt>
                <c:pt idx="5458">
                  <c:v>4.1464540825926002E-2</c:v>
                </c:pt>
                <c:pt idx="5459">
                  <c:v>4.1435962825926001E-2</c:v>
                </c:pt>
                <c:pt idx="5460">
                  <c:v>4.1464158825926002E-2</c:v>
                </c:pt>
                <c:pt idx="5461">
                  <c:v>4.1350764625925997E-2</c:v>
                </c:pt>
                <c:pt idx="5462">
                  <c:v>4.1365068125925997E-2</c:v>
                </c:pt>
                <c:pt idx="5463">
                  <c:v>4.1535383025926E-2</c:v>
                </c:pt>
                <c:pt idx="5464">
                  <c:v>4.0310169425926003E-2</c:v>
                </c:pt>
                <c:pt idx="5465">
                  <c:v>4.1535383025926E-2</c:v>
                </c:pt>
                <c:pt idx="5466">
                  <c:v>4.1450445325925997E-2</c:v>
                </c:pt>
                <c:pt idx="5467">
                  <c:v>4.1422253525926003E-2</c:v>
                </c:pt>
                <c:pt idx="5468">
                  <c:v>4.1436349625926003E-2</c:v>
                </c:pt>
                <c:pt idx="5469">
                  <c:v>4.1507199525925999E-2</c:v>
                </c:pt>
                <c:pt idx="5470">
                  <c:v>4.1450445325925997E-2</c:v>
                </c:pt>
                <c:pt idx="5471">
                  <c:v>4.1478636025925997E-2</c:v>
                </c:pt>
                <c:pt idx="5472">
                  <c:v>4.1464922125926E-2</c:v>
                </c:pt>
                <c:pt idx="5473">
                  <c:v>4.1493107425925997E-2</c:v>
                </c:pt>
                <c:pt idx="5474">
                  <c:v>4.1337267325925998E-2</c:v>
                </c:pt>
                <c:pt idx="5475">
                  <c:v>4.1450829125926E-2</c:v>
                </c:pt>
                <c:pt idx="5476">
                  <c:v>4.1521662525925998E-2</c:v>
                </c:pt>
                <c:pt idx="5477">
                  <c:v>4.1521662525925998E-2</c:v>
                </c:pt>
                <c:pt idx="5478">
                  <c:v>4.1323166825926003E-2</c:v>
                </c:pt>
                <c:pt idx="5479">
                  <c:v>4.1493483325925999E-2</c:v>
                </c:pt>
                <c:pt idx="5480">
                  <c:v>4.1408157125926E-2</c:v>
                </c:pt>
                <c:pt idx="5481">
                  <c:v>4.1422642025926E-2</c:v>
                </c:pt>
                <c:pt idx="5482">
                  <c:v>4.0953386625926E-2</c:v>
                </c:pt>
                <c:pt idx="5483">
                  <c:v>4.1422642025926E-2</c:v>
                </c:pt>
                <c:pt idx="5484">
                  <c:v>4.1422642025926E-2</c:v>
                </c:pt>
                <c:pt idx="5485">
                  <c:v>4.1564473925926E-2</c:v>
                </c:pt>
                <c:pt idx="5486">
                  <c:v>4.1436735725926002E-2</c:v>
                </c:pt>
                <c:pt idx="5487">
                  <c:v>4.1522033025925997E-2</c:v>
                </c:pt>
                <c:pt idx="5488">
                  <c:v>4.1422642025926E-2</c:v>
                </c:pt>
                <c:pt idx="5489">
                  <c:v>4.1564473925926E-2</c:v>
                </c:pt>
                <c:pt idx="5490">
                  <c:v>4.1564473925926E-2</c:v>
                </c:pt>
                <c:pt idx="5491">
                  <c:v>4.1408548125926002E-2</c:v>
                </c:pt>
                <c:pt idx="5492">
                  <c:v>4.1578918625925998E-2</c:v>
                </c:pt>
                <c:pt idx="5493">
                  <c:v>4.1465302825925997E-2</c:v>
                </c:pt>
                <c:pt idx="5494">
                  <c:v>4.1564473925926E-2</c:v>
                </c:pt>
                <c:pt idx="5495">
                  <c:v>4.1479770925926002E-2</c:v>
                </c:pt>
                <c:pt idx="5496">
                  <c:v>4.1451212225926001E-2</c:v>
                </c:pt>
                <c:pt idx="5497">
                  <c:v>4.1465682925925999E-2</c:v>
                </c:pt>
                <c:pt idx="5498">
                  <c:v>4.1508132225926003E-2</c:v>
                </c:pt>
                <c:pt idx="5499">
                  <c:v>4.1479770925926002E-2</c:v>
                </c:pt>
                <c:pt idx="5500">
                  <c:v>4.1536303625926002E-2</c:v>
                </c:pt>
                <c:pt idx="5501">
                  <c:v>4.1479959525926001E-2</c:v>
                </c:pt>
                <c:pt idx="5502">
                  <c:v>4.1494046025925997E-2</c:v>
                </c:pt>
                <c:pt idx="5503">
                  <c:v>4.1479770925926002E-2</c:v>
                </c:pt>
                <c:pt idx="5504">
                  <c:v>4.1437698325926003E-2</c:v>
                </c:pt>
                <c:pt idx="5505">
                  <c:v>4.1479959525926001E-2</c:v>
                </c:pt>
                <c:pt idx="5506">
                  <c:v>4.1451594725926001E-2</c:v>
                </c:pt>
                <c:pt idx="5507">
                  <c:v>4.1395238625925999E-2</c:v>
                </c:pt>
                <c:pt idx="5508">
                  <c:v>4.1451785725925901E-2</c:v>
                </c:pt>
                <c:pt idx="5509">
                  <c:v>4.1550753725926003E-2</c:v>
                </c:pt>
                <c:pt idx="5510">
                  <c:v>4.1536670825925999E-2</c:v>
                </c:pt>
                <c:pt idx="5511">
                  <c:v>4.1579277925926E-2</c:v>
                </c:pt>
                <c:pt idx="5512">
                  <c:v>4.1465872725926001E-2</c:v>
                </c:pt>
                <c:pt idx="5513">
                  <c:v>4.1381148925926002E-2</c:v>
                </c:pt>
                <c:pt idx="5514">
                  <c:v>4.1480336325926001E-2</c:v>
                </c:pt>
                <c:pt idx="5515">
                  <c:v>4.1522587625925998E-2</c:v>
                </c:pt>
                <c:pt idx="5516">
                  <c:v>4.1437698325926003E-2</c:v>
                </c:pt>
                <c:pt idx="5517">
                  <c:v>4.1494420325925999E-2</c:v>
                </c:pt>
                <c:pt idx="5518">
                  <c:v>4.1423610725925999E-2</c:v>
                </c:pt>
                <c:pt idx="5519">
                  <c:v>4.1593713925926E-2</c:v>
                </c:pt>
                <c:pt idx="5520">
                  <c:v>4.1593713925926E-2</c:v>
                </c:pt>
                <c:pt idx="5521">
                  <c:v>4.1593713925926E-2</c:v>
                </c:pt>
                <c:pt idx="5522">
                  <c:v>4.1537037325926E-2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70D-4B67-A78C-291F0EB4AF58}"/>
            </c:ext>
          </c:extLst>
        </c:ser>
        <c:ser>
          <c:idx val="2"/>
          <c:order val="0"/>
          <c:spPr>
            <a:ln w="28575"/>
          </c:spPr>
          <c:marker>
            <c:symbol val="none"/>
          </c:marker>
          <c:xVal>
            <c:numRef>
              <c:f>'C:\Post_doc\Carboscories\traitement_dpnnées_manip_autoclave\SLN\Manip_30\[30_sauvCO2res.xlsx]Consommation'!$B$6:$B$5528</c:f>
              <c:numCache>
                <c:formatCode>General</c:formatCode>
                <c:ptCount val="5523"/>
                <c:pt idx="0">
                  <c:v>0</c:v>
                </c:pt>
                <c:pt idx="1">
                  <c:v>4.1666666666666701E-3</c:v>
                </c:pt>
                <c:pt idx="2">
                  <c:v>8.3333333333333297E-3</c:v>
                </c:pt>
                <c:pt idx="3">
                  <c:v>1.2500000000000001E-2</c:v>
                </c:pt>
                <c:pt idx="4">
                  <c:v>1.6666666666666701E-2</c:v>
                </c:pt>
                <c:pt idx="5">
                  <c:v>2.0833333333333301E-2</c:v>
                </c:pt>
                <c:pt idx="6">
                  <c:v>2.5000000000000001E-2</c:v>
                </c:pt>
                <c:pt idx="7">
                  <c:v>2.9166666666666698E-2</c:v>
                </c:pt>
                <c:pt idx="8">
                  <c:v>3.3333333333333298E-2</c:v>
                </c:pt>
                <c:pt idx="9">
                  <c:v>3.7499999999999999E-2</c:v>
                </c:pt>
                <c:pt idx="10">
                  <c:v>4.1666666666666699E-2</c:v>
                </c:pt>
                <c:pt idx="11">
                  <c:v>4.5833333333333302E-2</c:v>
                </c:pt>
                <c:pt idx="12">
                  <c:v>0.05</c:v>
                </c:pt>
                <c:pt idx="13">
                  <c:v>5.4166666666666703E-2</c:v>
                </c:pt>
                <c:pt idx="14">
                  <c:v>5.83333333333333E-2</c:v>
                </c:pt>
                <c:pt idx="15">
                  <c:v>6.25E-2</c:v>
                </c:pt>
                <c:pt idx="16">
                  <c:v>6.6666666666666693E-2</c:v>
                </c:pt>
                <c:pt idx="17">
                  <c:v>7.0833333333333401E-2</c:v>
                </c:pt>
                <c:pt idx="18">
                  <c:v>7.4999999999999997E-2</c:v>
                </c:pt>
                <c:pt idx="19">
                  <c:v>7.9166666666666705E-2</c:v>
                </c:pt>
                <c:pt idx="20">
                  <c:v>8.3333333333333301E-2</c:v>
                </c:pt>
                <c:pt idx="21">
                  <c:v>8.7499999999999994E-2</c:v>
                </c:pt>
                <c:pt idx="22">
                  <c:v>9.1666666666666702E-2</c:v>
                </c:pt>
                <c:pt idx="23">
                  <c:v>9.5833333333333298E-2</c:v>
                </c:pt>
                <c:pt idx="24">
                  <c:v>0.1</c:v>
                </c:pt>
                <c:pt idx="25">
                  <c:v>0.104166666666667</c:v>
                </c:pt>
                <c:pt idx="26">
                  <c:v>0.108333333333333</c:v>
                </c:pt>
                <c:pt idx="27">
                  <c:v>0.1125</c:v>
                </c:pt>
                <c:pt idx="28">
                  <c:v>0.116666666666667</c:v>
                </c:pt>
                <c:pt idx="29">
                  <c:v>0.120833333333333</c:v>
                </c:pt>
                <c:pt idx="30">
                  <c:v>0.125</c:v>
                </c:pt>
                <c:pt idx="31">
                  <c:v>0.12916666666666701</c:v>
                </c:pt>
                <c:pt idx="32">
                  <c:v>0.133333333333333</c:v>
                </c:pt>
                <c:pt idx="33">
                  <c:v>0.13750000000000001</c:v>
                </c:pt>
                <c:pt idx="34">
                  <c:v>0.141666666666667</c:v>
                </c:pt>
                <c:pt idx="35">
                  <c:v>0.14583333333333301</c:v>
                </c:pt>
                <c:pt idx="36">
                  <c:v>0.15</c:v>
                </c:pt>
                <c:pt idx="37">
                  <c:v>0.15416666666666701</c:v>
                </c:pt>
                <c:pt idx="38">
                  <c:v>0.15833333333333299</c:v>
                </c:pt>
                <c:pt idx="39">
                  <c:v>0.16250000000000001</c:v>
                </c:pt>
                <c:pt idx="40">
                  <c:v>0.16666666666666699</c:v>
                </c:pt>
                <c:pt idx="41">
                  <c:v>0.170833333333333</c:v>
                </c:pt>
                <c:pt idx="42">
                  <c:v>0.17499999999999999</c:v>
                </c:pt>
                <c:pt idx="43">
                  <c:v>0.179166666666667</c:v>
                </c:pt>
                <c:pt idx="44">
                  <c:v>0.18333333333333299</c:v>
                </c:pt>
                <c:pt idx="45">
                  <c:v>0.1875</c:v>
                </c:pt>
                <c:pt idx="46">
                  <c:v>0.19166666666666701</c:v>
                </c:pt>
                <c:pt idx="47">
                  <c:v>0.195833333333333</c:v>
                </c:pt>
                <c:pt idx="48">
                  <c:v>0.2</c:v>
                </c:pt>
                <c:pt idx="49">
                  <c:v>0.204166666666667</c:v>
                </c:pt>
                <c:pt idx="50">
                  <c:v>0.20833333333333301</c:v>
                </c:pt>
                <c:pt idx="51">
                  <c:v>0.21249999999999999</c:v>
                </c:pt>
                <c:pt idx="52">
                  <c:v>0.21666666666666701</c:v>
                </c:pt>
                <c:pt idx="53">
                  <c:v>0.22083333333333299</c:v>
                </c:pt>
                <c:pt idx="54">
                  <c:v>0.22500000000000001</c:v>
                </c:pt>
                <c:pt idx="55">
                  <c:v>0.22916666666666699</c:v>
                </c:pt>
                <c:pt idx="56">
                  <c:v>0.233333333333333</c:v>
                </c:pt>
                <c:pt idx="57">
                  <c:v>0.23749999999999999</c:v>
                </c:pt>
                <c:pt idx="58">
                  <c:v>0.241666666666667</c:v>
                </c:pt>
                <c:pt idx="59">
                  <c:v>0.24583333333333299</c:v>
                </c:pt>
                <c:pt idx="60">
                  <c:v>0.25</c:v>
                </c:pt>
                <c:pt idx="61">
                  <c:v>0.25416666666666698</c:v>
                </c:pt>
                <c:pt idx="62">
                  <c:v>0.25833333333333303</c:v>
                </c:pt>
                <c:pt idx="63">
                  <c:v>0.26250000000000001</c:v>
                </c:pt>
                <c:pt idx="64">
                  <c:v>0.266666666666667</c:v>
                </c:pt>
                <c:pt idx="65">
                  <c:v>0.27083333333333298</c:v>
                </c:pt>
                <c:pt idx="66">
                  <c:v>0.27500000000000002</c:v>
                </c:pt>
                <c:pt idx="67">
                  <c:v>0.27916666666666701</c:v>
                </c:pt>
                <c:pt idx="68">
                  <c:v>0.28333333333333299</c:v>
                </c:pt>
                <c:pt idx="69">
                  <c:v>0.28749999999999998</c:v>
                </c:pt>
                <c:pt idx="70">
                  <c:v>0.29166666666666702</c:v>
                </c:pt>
                <c:pt idx="71">
                  <c:v>0.295833333333333</c:v>
                </c:pt>
                <c:pt idx="72">
                  <c:v>0.3</c:v>
                </c:pt>
                <c:pt idx="73">
                  <c:v>0.30416666666666697</c:v>
                </c:pt>
                <c:pt idx="74">
                  <c:v>0.30833333333333302</c:v>
                </c:pt>
                <c:pt idx="75">
                  <c:v>0.3125</c:v>
                </c:pt>
                <c:pt idx="76">
                  <c:v>0.31666666666666698</c:v>
                </c:pt>
                <c:pt idx="77">
                  <c:v>0.32083333333333303</c:v>
                </c:pt>
                <c:pt idx="78">
                  <c:v>0.32500000000000001</c:v>
                </c:pt>
                <c:pt idx="79">
                  <c:v>0.329166666666667</c:v>
                </c:pt>
                <c:pt idx="80">
                  <c:v>0.33333333333333298</c:v>
                </c:pt>
                <c:pt idx="81">
                  <c:v>0.33750000000000002</c:v>
                </c:pt>
                <c:pt idx="82">
                  <c:v>0.34166666666666701</c:v>
                </c:pt>
                <c:pt idx="83">
                  <c:v>0.34583333333333299</c:v>
                </c:pt>
                <c:pt idx="84">
                  <c:v>0.35</c:v>
                </c:pt>
                <c:pt idx="85">
                  <c:v>0.35416666666666702</c:v>
                </c:pt>
                <c:pt idx="86">
                  <c:v>0.358333333333333</c:v>
                </c:pt>
                <c:pt idx="87">
                  <c:v>0.36249999999999999</c:v>
                </c:pt>
                <c:pt idx="88">
                  <c:v>0.36666666666666697</c:v>
                </c:pt>
                <c:pt idx="89">
                  <c:v>0.37083333333333302</c:v>
                </c:pt>
                <c:pt idx="90">
                  <c:v>0.375</c:v>
                </c:pt>
                <c:pt idx="91">
                  <c:v>0.37916666666666698</c:v>
                </c:pt>
                <c:pt idx="92">
                  <c:v>0.38333333333333303</c:v>
                </c:pt>
                <c:pt idx="93">
                  <c:v>0.38750000000000001</c:v>
                </c:pt>
                <c:pt idx="94">
                  <c:v>0.391666666666667</c:v>
                </c:pt>
                <c:pt idx="95">
                  <c:v>0.39583333333333298</c:v>
                </c:pt>
                <c:pt idx="96">
                  <c:v>0.4</c:v>
                </c:pt>
                <c:pt idx="97">
                  <c:v>0.40416666666666701</c:v>
                </c:pt>
                <c:pt idx="98">
                  <c:v>0.40833333333333299</c:v>
                </c:pt>
                <c:pt idx="99">
                  <c:v>0.41249999999999998</c:v>
                </c:pt>
                <c:pt idx="100">
                  <c:v>0.41666666666666702</c:v>
                </c:pt>
                <c:pt idx="101">
                  <c:v>0.420833333333333</c:v>
                </c:pt>
                <c:pt idx="102">
                  <c:v>0.42499999999999999</c:v>
                </c:pt>
                <c:pt idx="103">
                  <c:v>0.42916666666666697</c:v>
                </c:pt>
                <c:pt idx="104">
                  <c:v>0.43333333333333302</c:v>
                </c:pt>
                <c:pt idx="105">
                  <c:v>0.4375</c:v>
                </c:pt>
                <c:pt idx="106">
                  <c:v>0.44166666666666698</c:v>
                </c:pt>
                <c:pt idx="107">
                  <c:v>0.44583333333333303</c:v>
                </c:pt>
                <c:pt idx="108">
                  <c:v>0.45</c:v>
                </c:pt>
                <c:pt idx="109">
                  <c:v>0.454166666666667</c:v>
                </c:pt>
                <c:pt idx="110">
                  <c:v>0.45833333333333298</c:v>
                </c:pt>
                <c:pt idx="111">
                  <c:v>0.46250000000000002</c:v>
                </c:pt>
                <c:pt idx="112">
                  <c:v>0.46666666666666701</c:v>
                </c:pt>
                <c:pt idx="113">
                  <c:v>0.47083333333333299</c:v>
                </c:pt>
                <c:pt idx="114">
                  <c:v>0.47499999999999998</c:v>
                </c:pt>
                <c:pt idx="115">
                  <c:v>0.47916666666666702</c:v>
                </c:pt>
                <c:pt idx="116">
                  <c:v>0.483333333333333</c:v>
                </c:pt>
                <c:pt idx="117">
                  <c:v>0.48749999999999999</c:v>
                </c:pt>
                <c:pt idx="118">
                  <c:v>0.49166666666666697</c:v>
                </c:pt>
                <c:pt idx="119">
                  <c:v>0.49583333333333302</c:v>
                </c:pt>
                <c:pt idx="120">
                  <c:v>0.5</c:v>
                </c:pt>
                <c:pt idx="121">
                  <c:v>0.50416666666666599</c:v>
                </c:pt>
                <c:pt idx="122">
                  <c:v>0.50833333333333297</c:v>
                </c:pt>
                <c:pt idx="123">
                  <c:v>0.51249999999999996</c:v>
                </c:pt>
                <c:pt idx="124">
                  <c:v>0.51666666666666705</c:v>
                </c:pt>
                <c:pt idx="125">
                  <c:v>0.52083333333333304</c:v>
                </c:pt>
                <c:pt idx="126">
                  <c:v>0.52500000000000002</c:v>
                </c:pt>
                <c:pt idx="127">
                  <c:v>0.52916666666666701</c:v>
                </c:pt>
                <c:pt idx="128">
                  <c:v>0.53333333333333299</c:v>
                </c:pt>
                <c:pt idx="129">
                  <c:v>0.53749999999999998</c:v>
                </c:pt>
                <c:pt idx="130">
                  <c:v>0.54166666666666696</c:v>
                </c:pt>
                <c:pt idx="131">
                  <c:v>0.54583333333333295</c:v>
                </c:pt>
                <c:pt idx="132">
                  <c:v>0.55000000000000004</c:v>
                </c:pt>
                <c:pt idx="133">
                  <c:v>0.55416666666666703</c:v>
                </c:pt>
                <c:pt idx="134">
                  <c:v>0.55833333333333302</c:v>
                </c:pt>
                <c:pt idx="135">
                  <c:v>0.5625</c:v>
                </c:pt>
                <c:pt idx="136">
                  <c:v>0.56666666666666698</c:v>
                </c:pt>
                <c:pt idx="137">
                  <c:v>0.57083333333333297</c:v>
                </c:pt>
                <c:pt idx="138">
                  <c:v>0.57499999999999996</c:v>
                </c:pt>
                <c:pt idx="139">
                  <c:v>0.57916666666666705</c:v>
                </c:pt>
                <c:pt idx="140">
                  <c:v>0.58333333333333304</c:v>
                </c:pt>
                <c:pt idx="141">
                  <c:v>0.58750000000000002</c:v>
                </c:pt>
                <c:pt idx="142">
                  <c:v>0.59166666666666701</c:v>
                </c:pt>
                <c:pt idx="143">
                  <c:v>0.59583333333333299</c:v>
                </c:pt>
                <c:pt idx="144">
                  <c:v>0.6</c:v>
                </c:pt>
                <c:pt idx="145">
                  <c:v>0.60416666666666596</c:v>
                </c:pt>
                <c:pt idx="146">
                  <c:v>0.60833333333333295</c:v>
                </c:pt>
                <c:pt idx="147">
                  <c:v>0.61250000000000004</c:v>
                </c:pt>
                <c:pt idx="148">
                  <c:v>0.61666666666666703</c:v>
                </c:pt>
                <c:pt idx="149">
                  <c:v>0.62083333333333302</c:v>
                </c:pt>
                <c:pt idx="150">
                  <c:v>0.625</c:v>
                </c:pt>
                <c:pt idx="151">
                  <c:v>0.62916666666666599</c:v>
                </c:pt>
                <c:pt idx="152">
                  <c:v>0.63333333333333297</c:v>
                </c:pt>
                <c:pt idx="153">
                  <c:v>0.63749999999999996</c:v>
                </c:pt>
                <c:pt idx="154">
                  <c:v>0.64166666666666705</c:v>
                </c:pt>
                <c:pt idx="155">
                  <c:v>0.64583333333333304</c:v>
                </c:pt>
                <c:pt idx="156">
                  <c:v>0.65</c:v>
                </c:pt>
                <c:pt idx="157">
                  <c:v>0.65416666666666701</c:v>
                </c:pt>
                <c:pt idx="158">
                  <c:v>0.65833333333333299</c:v>
                </c:pt>
                <c:pt idx="159">
                  <c:v>0.66249999999999998</c:v>
                </c:pt>
                <c:pt idx="160">
                  <c:v>0.66666666666666696</c:v>
                </c:pt>
                <c:pt idx="161">
                  <c:v>0.67083333333333295</c:v>
                </c:pt>
                <c:pt idx="162">
                  <c:v>0.67500000000000004</c:v>
                </c:pt>
                <c:pt idx="163">
                  <c:v>0.67916666666666703</c:v>
                </c:pt>
                <c:pt idx="164">
                  <c:v>0.68333333333333302</c:v>
                </c:pt>
                <c:pt idx="165">
                  <c:v>0.6875</c:v>
                </c:pt>
                <c:pt idx="166">
                  <c:v>0.69166666666666698</c:v>
                </c:pt>
                <c:pt idx="167">
                  <c:v>0.69583333333333297</c:v>
                </c:pt>
                <c:pt idx="168">
                  <c:v>0.7</c:v>
                </c:pt>
                <c:pt idx="169">
                  <c:v>0.70416666666666705</c:v>
                </c:pt>
                <c:pt idx="170">
                  <c:v>0.70833333333333304</c:v>
                </c:pt>
                <c:pt idx="171">
                  <c:v>0.71250000000000002</c:v>
                </c:pt>
                <c:pt idx="172">
                  <c:v>0.71666666666666701</c:v>
                </c:pt>
                <c:pt idx="173">
                  <c:v>0.72083333333333299</c:v>
                </c:pt>
                <c:pt idx="174">
                  <c:v>0.72499999999999998</c:v>
                </c:pt>
                <c:pt idx="175">
                  <c:v>0.72916666666666596</c:v>
                </c:pt>
                <c:pt idx="176">
                  <c:v>0.73333333333333295</c:v>
                </c:pt>
                <c:pt idx="177">
                  <c:v>0.73750000000000004</c:v>
                </c:pt>
                <c:pt idx="178">
                  <c:v>0.74166666666666703</c:v>
                </c:pt>
                <c:pt idx="179">
                  <c:v>0.74583333333333302</c:v>
                </c:pt>
                <c:pt idx="180">
                  <c:v>0.75</c:v>
                </c:pt>
                <c:pt idx="181">
                  <c:v>0.75416666666666599</c:v>
                </c:pt>
                <c:pt idx="182">
                  <c:v>0.75833333333333297</c:v>
                </c:pt>
                <c:pt idx="183">
                  <c:v>0.76249999999999996</c:v>
                </c:pt>
                <c:pt idx="184">
                  <c:v>0.76666666666666705</c:v>
                </c:pt>
                <c:pt idx="185">
                  <c:v>0.77083333333333304</c:v>
                </c:pt>
                <c:pt idx="186">
                  <c:v>0.77500000000000002</c:v>
                </c:pt>
                <c:pt idx="187">
                  <c:v>0.77916666666666601</c:v>
                </c:pt>
                <c:pt idx="188">
                  <c:v>0.78333333333333299</c:v>
                </c:pt>
                <c:pt idx="189">
                  <c:v>0.78749999999999998</c:v>
                </c:pt>
                <c:pt idx="190">
                  <c:v>0.79166666666666596</c:v>
                </c:pt>
                <c:pt idx="191">
                  <c:v>0.79583333333333295</c:v>
                </c:pt>
                <c:pt idx="192">
                  <c:v>0.8</c:v>
                </c:pt>
                <c:pt idx="193">
                  <c:v>0.80416666666666703</c:v>
                </c:pt>
                <c:pt idx="194">
                  <c:v>0.80833333333333302</c:v>
                </c:pt>
                <c:pt idx="195">
                  <c:v>0.8125</c:v>
                </c:pt>
                <c:pt idx="196">
                  <c:v>0.81666666666666599</c:v>
                </c:pt>
                <c:pt idx="197">
                  <c:v>0.82083333333333297</c:v>
                </c:pt>
                <c:pt idx="198">
                  <c:v>0.82499999999999996</c:v>
                </c:pt>
                <c:pt idx="199">
                  <c:v>0.82916666666666705</c:v>
                </c:pt>
                <c:pt idx="200">
                  <c:v>0.83333333333333304</c:v>
                </c:pt>
                <c:pt idx="201">
                  <c:v>0.83750000000000002</c:v>
                </c:pt>
                <c:pt idx="202">
                  <c:v>0.84166666666666701</c:v>
                </c:pt>
                <c:pt idx="203">
                  <c:v>0.84583333333333299</c:v>
                </c:pt>
                <c:pt idx="204">
                  <c:v>0.85</c:v>
                </c:pt>
                <c:pt idx="205">
                  <c:v>0.85416666666666596</c:v>
                </c:pt>
                <c:pt idx="206">
                  <c:v>0.85833333333333295</c:v>
                </c:pt>
                <c:pt idx="207">
                  <c:v>0.86250000000000004</c:v>
                </c:pt>
                <c:pt idx="208">
                  <c:v>0.86666666666666703</c:v>
                </c:pt>
                <c:pt idx="209">
                  <c:v>0.87083333333333302</c:v>
                </c:pt>
                <c:pt idx="210">
                  <c:v>0.875</c:v>
                </c:pt>
                <c:pt idx="211">
                  <c:v>0.87916666666666599</c:v>
                </c:pt>
                <c:pt idx="212">
                  <c:v>0.88333333333333297</c:v>
                </c:pt>
                <c:pt idx="213">
                  <c:v>0.88749999999999996</c:v>
                </c:pt>
                <c:pt idx="214">
                  <c:v>0.89166666666666705</c:v>
                </c:pt>
                <c:pt idx="215">
                  <c:v>0.89583333333333404</c:v>
                </c:pt>
                <c:pt idx="216">
                  <c:v>0.9</c:v>
                </c:pt>
                <c:pt idx="217">
                  <c:v>0.90416666666666701</c:v>
                </c:pt>
                <c:pt idx="218">
                  <c:v>0.90833333333333299</c:v>
                </c:pt>
                <c:pt idx="219">
                  <c:v>0.91249999999999998</c:v>
                </c:pt>
                <c:pt idx="220">
                  <c:v>0.91666666666666596</c:v>
                </c:pt>
                <c:pt idx="221">
                  <c:v>0.92083333333333295</c:v>
                </c:pt>
                <c:pt idx="222">
                  <c:v>0.92500000000000004</c:v>
                </c:pt>
                <c:pt idx="223">
                  <c:v>0.92916666666666703</c:v>
                </c:pt>
                <c:pt idx="224">
                  <c:v>0.93333333333333302</c:v>
                </c:pt>
                <c:pt idx="225">
                  <c:v>0.9375</c:v>
                </c:pt>
                <c:pt idx="226">
                  <c:v>0.94166666666666698</c:v>
                </c:pt>
                <c:pt idx="227">
                  <c:v>0.94583333333333297</c:v>
                </c:pt>
                <c:pt idx="228">
                  <c:v>0.95</c:v>
                </c:pt>
                <c:pt idx="229">
                  <c:v>0.95416666666666705</c:v>
                </c:pt>
                <c:pt idx="230">
                  <c:v>0.95833333333333304</c:v>
                </c:pt>
                <c:pt idx="231">
                  <c:v>0.96250000000000002</c:v>
                </c:pt>
                <c:pt idx="232">
                  <c:v>0.96666666666666701</c:v>
                </c:pt>
                <c:pt idx="233">
                  <c:v>0.97083333333333299</c:v>
                </c:pt>
                <c:pt idx="234">
                  <c:v>0.97499999999999998</c:v>
                </c:pt>
                <c:pt idx="235">
                  <c:v>0.97916666666666596</c:v>
                </c:pt>
                <c:pt idx="236">
                  <c:v>0.98333333333333295</c:v>
                </c:pt>
                <c:pt idx="237">
                  <c:v>0.98750000000000004</c:v>
                </c:pt>
                <c:pt idx="238">
                  <c:v>0.99166666666666703</c:v>
                </c:pt>
                <c:pt idx="239">
                  <c:v>0.99583333333333302</c:v>
                </c:pt>
                <c:pt idx="240">
                  <c:v>1</c:v>
                </c:pt>
                <c:pt idx="241">
                  <c:v>1.0041666666666671</c:v>
                </c:pt>
                <c:pt idx="242">
                  <c:v>1.0083333333333331</c:v>
                </c:pt>
                <c:pt idx="243">
                  <c:v>1.0125</c:v>
                </c:pt>
                <c:pt idx="244">
                  <c:v>1.0166666666666671</c:v>
                </c:pt>
                <c:pt idx="245">
                  <c:v>1.020833333333333</c:v>
                </c:pt>
                <c:pt idx="246">
                  <c:v>1.0249999999999999</c:v>
                </c:pt>
                <c:pt idx="247">
                  <c:v>1.029166666666667</c:v>
                </c:pt>
                <c:pt idx="248">
                  <c:v>1.033333333333333</c:v>
                </c:pt>
                <c:pt idx="249">
                  <c:v>1.0375000000000001</c:v>
                </c:pt>
                <c:pt idx="250">
                  <c:v>1.041666666666667</c:v>
                </c:pt>
                <c:pt idx="251">
                  <c:v>1.0458333333333329</c:v>
                </c:pt>
                <c:pt idx="252">
                  <c:v>1.05</c:v>
                </c:pt>
                <c:pt idx="253">
                  <c:v>1.0541666666666669</c:v>
                </c:pt>
                <c:pt idx="254">
                  <c:v>1.0583333333333329</c:v>
                </c:pt>
                <c:pt idx="255">
                  <c:v>1.0625</c:v>
                </c:pt>
                <c:pt idx="256">
                  <c:v>1.0666666666666671</c:v>
                </c:pt>
                <c:pt idx="257">
                  <c:v>1.0708333333333331</c:v>
                </c:pt>
                <c:pt idx="258">
                  <c:v>1.075</c:v>
                </c:pt>
                <c:pt idx="259">
                  <c:v>1.0791666666666671</c:v>
                </c:pt>
                <c:pt idx="260">
                  <c:v>1.083333333333333</c:v>
                </c:pt>
                <c:pt idx="261">
                  <c:v>1.0874999999999999</c:v>
                </c:pt>
                <c:pt idx="262">
                  <c:v>1.091666666666667</c:v>
                </c:pt>
                <c:pt idx="263">
                  <c:v>1.095833333333333</c:v>
                </c:pt>
                <c:pt idx="264">
                  <c:v>1.1000000000000001</c:v>
                </c:pt>
                <c:pt idx="265">
                  <c:v>1.104166666666667</c:v>
                </c:pt>
                <c:pt idx="266">
                  <c:v>1.1083333333333341</c:v>
                </c:pt>
                <c:pt idx="267">
                  <c:v>1.1125</c:v>
                </c:pt>
                <c:pt idx="268">
                  <c:v>1.1166666666666669</c:v>
                </c:pt>
                <c:pt idx="269">
                  <c:v>1.1208333333333329</c:v>
                </c:pt>
                <c:pt idx="270">
                  <c:v>1.125</c:v>
                </c:pt>
                <c:pt idx="271">
                  <c:v>1.1291666666666671</c:v>
                </c:pt>
                <c:pt idx="272">
                  <c:v>1.1333333333333331</c:v>
                </c:pt>
                <c:pt idx="273">
                  <c:v>1.1375</c:v>
                </c:pt>
                <c:pt idx="274">
                  <c:v>1.1416666666666671</c:v>
                </c:pt>
                <c:pt idx="275">
                  <c:v>1.145833333333333</c:v>
                </c:pt>
                <c:pt idx="276">
                  <c:v>1.1499999999999999</c:v>
                </c:pt>
                <c:pt idx="277">
                  <c:v>1.154166666666667</c:v>
                </c:pt>
                <c:pt idx="278">
                  <c:v>1.1583333333333341</c:v>
                </c:pt>
                <c:pt idx="279">
                  <c:v>1.1625000000000001</c:v>
                </c:pt>
                <c:pt idx="280">
                  <c:v>1.166666666666667</c:v>
                </c:pt>
                <c:pt idx="281">
                  <c:v>1.1708333333333341</c:v>
                </c:pt>
                <c:pt idx="282">
                  <c:v>1.175</c:v>
                </c:pt>
                <c:pt idx="283">
                  <c:v>1.1791666666666669</c:v>
                </c:pt>
                <c:pt idx="284">
                  <c:v>1.1833333333333329</c:v>
                </c:pt>
                <c:pt idx="285">
                  <c:v>1.1875</c:v>
                </c:pt>
                <c:pt idx="286">
                  <c:v>1.1916666666666671</c:v>
                </c:pt>
                <c:pt idx="287">
                  <c:v>1.1958333333333331</c:v>
                </c:pt>
                <c:pt idx="288">
                  <c:v>1.2</c:v>
                </c:pt>
                <c:pt idx="289">
                  <c:v>1.2041666666666671</c:v>
                </c:pt>
                <c:pt idx="290">
                  <c:v>1.208333333333333</c:v>
                </c:pt>
                <c:pt idx="291">
                  <c:v>1.2124999999999999</c:v>
                </c:pt>
                <c:pt idx="292">
                  <c:v>1.216666666666667</c:v>
                </c:pt>
                <c:pt idx="293">
                  <c:v>1.220833333333333</c:v>
                </c:pt>
                <c:pt idx="294">
                  <c:v>1.2250000000000001</c:v>
                </c:pt>
                <c:pt idx="295">
                  <c:v>1.229166666666667</c:v>
                </c:pt>
                <c:pt idx="296">
                  <c:v>1.2333333333333329</c:v>
                </c:pt>
                <c:pt idx="297">
                  <c:v>1.2375</c:v>
                </c:pt>
                <c:pt idx="298">
                  <c:v>1.241666666666666</c:v>
                </c:pt>
                <c:pt idx="299">
                  <c:v>1.2458333333333329</c:v>
                </c:pt>
                <c:pt idx="300">
                  <c:v>1.25</c:v>
                </c:pt>
                <c:pt idx="301">
                  <c:v>1.2541666666666671</c:v>
                </c:pt>
                <c:pt idx="302">
                  <c:v>1.2583333333333331</c:v>
                </c:pt>
                <c:pt idx="303">
                  <c:v>1.2625</c:v>
                </c:pt>
                <c:pt idx="304">
                  <c:v>1.2666666666666671</c:v>
                </c:pt>
                <c:pt idx="305">
                  <c:v>1.270833333333333</c:v>
                </c:pt>
                <c:pt idx="306">
                  <c:v>1.2749999999999999</c:v>
                </c:pt>
                <c:pt idx="307">
                  <c:v>1.279166666666667</c:v>
                </c:pt>
                <c:pt idx="308">
                  <c:v>1.283333333333333</c:v>
                </c:pt>
                <c:pt idx="309">
                  <c:v>1.2875000000000001</c:v>
                </c:pt>
                <c:pt idx="310">
                  <c:v>1.2916666666666661</c:v>
                </c:pt>
                <c:pt idx="311">
                  <c:v>1.2958333333333329</c:v>
                </c:pt>
                <c:pt idx="312">
                  <c:v>1.3</c:v>
                </c:pt>
                <c:pt idx="313">
                  <c:v>1.3041666666666669</c:v>
                </c:pt>
                <c:pt idx="314">
                  <c:v>1.3083333333333329</c:v>
                </c:pt>
                <c:pt idx="315">
                  <c:v>1.3125</c:v>
                </c:pt>
                <c:pt idx="316">
                  <c:v>1.3166666666666671</c:v>
                </c:pt>
                <c:pt idx="317">
                  <c:v>1.3208333333333331</c:v>
                </c:pt>
                <c:pt idx="318">
                  <c:v>1.325</c:v>
                </c:pt>
                <c:pt idx="319">
                  <c:v>1.3291666666666671</c:v>
                </c:pt>
                <c:pt idx="320">
                  <c:v>1.333333333333333</c:v>
                </c:pt>
                <c:pt idx="321">
                  <c:v>1.3374999999999999</c:v>
                </c:pt>
                <c:pt idx="322">
                  <c:v>1.341666666666667</c:v>
                </c:pt>
                <c:pt idx="323">
                  <c:v>1.345833333333333</c:v>
                </c:pt>
                <c:pt idx="324">
                  <c:v>1.35</c:v>
                </c:pt>
                <c:pt idx="325">
                  <c:v>1.354166666666667</c:v>
                </c:pt>
                <c:pt idx="326">
                  <c:v>1.3583333333333341</c:v>
                </c:pt>
                <c:pt idx="327">
                  <c:v>1.3625</c:v>
                </c:pt>
                <c:pt idx="328">
                  <c:v>1.3666666666666669</c:v>
                </c:pt>
                <c:pt idx="329">
                  <c:v>1.3708333333333329</c:v>
                </c:pt>
                <c:pt idx="330">
                  <c:v>1.375</c:v>
                </c:pt>
                <c:pt idx="331">
                  <c:v>1.3791666666666671</c:v>
                </c:pt>
                <c:pt idx="332">
                  <c:v>1.3833333333333331</c:v>
                </c:pt>
                <c:pt idx="333">
                  <c:v>1.3875</c:v>
                </c:pt>
                <c:pt idx="334">
                  <c:v>1.3916666666666671</c:v>
                </c:pt>
                <c:pt idx="335">
                  <c:v>1.395833333333333</c:v>
                </c:pt>
                <c:pt idx="336">
                  <c:v>1.4</c:v>
                </c:pt>
                <c:pt idx="337">
                  <c:v>1.404166666666667</c:v>
                </c:pt>
                <c:pt idx="338">
                  <c:v>1.408333333333333</c:v>
                </c:pt>
                <c:pt idx="339">
                  <c:v>1.4125000000000001</c:v>
                </c:pt>
                <c:pt idx="340">
                  <c:v>1.4166666666666661</c:v>
                </c:pt>
                <c:pt idx="341">
                  <c:v>1.4208333333333329</c:v>
                </c:pt>
                <c:pt idx="342">
                  <c:v>1.425</c:v>
                </c:pt>
                <c:pt idx="343">
                  <c:v>1.429166666666666</c:v>
                </c:pt>
                <c:pt idx="344">
                  <c:v>1.4333333333333329</c:v>
                </c:pt>
                <c:pt idx="345">
                  <c:v>1.4375</c:v>
                </c:pt>
                <c:pt idx="346">
                  <c:v>1.441666666666666</c:v>
                </c:pt>
                <c:pt idx="347">
                  <c:v>1.4458333333333331</c:v>
                </c:pt>
                <c:pt idx="348">
                  <c:v>1.45</c:v>
                </c:pt>
                <c:pt idx="349">
                  <c:v>1.4541666666666671</c:v>
                </c:pt>
                <c:pt idx="350">
                  <c:v>1.458333333333333</c:v>
                </c:pt>
                <c:pt idx="351">
                  <c:v>1.4624999999999999</c:v>
                </c:pt>
                <c:pt idx="352">
                  <c:v>1.466666666666667</c:v>
                </c:pt>
                <c:pt idx="353">
                  <c:v>1.470833333333333</c:v>
                </c:pt>
                <c:pt idx="354">
                  <c:v>1.4750000000000001</c:v>
                </c:pt>
                <c:pt idx="355">
                  <c:v>1.4791666666666661</c:v>
                </c:pt>
                <c:pt idx="356">
                  <c:v>1.4833333333333329</c:v>
                </c:pt>
                <c:pt idx="357">
                  <c:v>1.4875</c:v>
                </c:pt>
                <c:pt idx="358">
                  <c:v>1.491666666666666</c:v>
                </c:pt>
                <c:pt idx="359">
                  <c:v>1.4958333333333329</c:v>
                </c:pt>
                <c:pt idx="360">
                  <c:v>1.5</c:v>
                </c:pt>
                <c:pt idx="361">
                  <c:v>1.5041666666666671</c:v>
                </c:pt>
                <c:pt idx="362">
                  <c:v>1.5083333333333331</c:v>
                </c:pt>
                <c:pt idx="363">
                  <c:v>1.5125</c:v>
                </c:pt>
                <c:pt idx="364">
                  <c:v>1.5166666666666671</c:v>
                </c:pt>
                <c:pt idx="365">
                  <c:v>1.520833333333333</c:v>
                </c:pt>
                <c:pt idx="366">
                  <c:v>1.5249999999999999</c:v>
                </c:pt>
                <c:pt idx="367">
                  <c:v>1.529166666666667</c:v>
                </c:pt>
                <c:pt idx="368">
                  <c:v>1.533333333333333</c:v>
                </c:pt>
                <c:pt idx="369">
                  <c:v>1.5375000000000001</c:v>
                </c:pt>
                <c:pt idx="370">
                  <c:v>1.541666666666667</c:v>
                </c:pt>
                <c:pt idx="371">
                  <c:v>1.5458333333333329</c:v>
                </c:pt>
                <c:pt idx="372">
                  <c:v>1.55</c:v>
                </c:pt>
                <c:pt idx="373">
                  <c:v>1.5541666666666669</c:v>
                </c:pt>
                <c:pt idx="374">
                  <c:v>1.5583333333333329</c:v>
                </c:pt>
                <c:pt idx="375">
                  <c:v>1.5625</c:v>
                </c:pt>
                <c:pt idx="376">
                  <c:v>1.5666666666666671</c:v>
                </c:pt>
                <c:pt idx="377">
                  <c:v>1.5708333333333331</c:v>
                </c:pt>
                <c:pt idx="378">
                  <c:v>1.575</c:v>
                </c:pt>
                <c:pt idx="379">
                  <c:v>1.5791666666666671</c:v>
                </c:pt>
                <c:pt idx="380">
                  <c:v>1.583333333333333</c:v>
                </c:pt>
                <c:pt idx="381">
                  <c:v>1.5874999999999999</c:v>
                </c:pt>
                <c:pt idx="382">
                  <c:v>1.591666666666667</c:v>
                </c:pt>
                <c:pt idx="383">
                  <c:v>1.595833333333333</c:v>
                </c:pt>
                <c:pt idx="384">
                  <c:v>1.6</c:v>
                </c:pt>
                <c:pt idx="385">
                  <c:v>1.604166666666667</c:v>
                </c:pt>
                <c:pt idx="386">
                  <c:v>1.6083333333333341</c:v>
                </c:pt>
                <c:pt idx="387">
                  <c:v>1.6125</c:v>
                </c:pt>
                <c:pt idx="388">
                  <c:v>1.6166666666666669</c:v>
                </c:pt>
                <c:pt idx="389">
                  <c:v>1.6208333333333329</c:v>
                </c:pt>
                <c:pt idx="390">
                  <c:v>1.625</c:v>
                </c:pt>
                <c:pt idx="391">
                  <c:v>1.6291666666666671</c:v>
                </c:pt>
                <c:pt idx="392">
                  <c:v>1.6333333333333331</c:v>
                </c:pt>
                <c:pt idx="393">
                  <c:v>1.6375</c:v>
                </c:pt>
                <c:pt idx="394">
                  <c:v>1.6416666666666671</c:v>
                </c:pt>
                <c:pt idx="395">
                  <c:v>1.645833333333333</c:v>
                </c:pt>
                <c:pt idx="396">
                  <c:v>1.65</c:v>
                </c:pt>
                <c:pt idx="397">
                  <c:v>1.654166666666667</c:v>
                </c:pt>
                <c:pt idx="398">
                  <c:v>1.6583333333333341</c:v>
                </c:pt>
                <c:pt idx="399">
                  <c:v>1.6625000000000001</c:v>
                </c:pt>
                <c:pt idx="400">
                  <c:v>1.666666666666667</c:v>
                </c:pt>
                <c:pt idx="401">
                  <c:v>1.6708333333333341</c:v>
                </c:pt>
                <c:pt idx="402">
                  <c:v>1.675</c:v>
                </c:pt>
                <c:pt idx="403">
                  <c:v>1.6791666666666669</c:v>
                </c:pt>
                <c:pt idx="404">
                  <c:v>1.6833333333333329</c:v>
                </c:pt>
                <c:pt idx="405">
                  <c:v>1.6875</c:v>
                </c:pt>
                <c:pt idx="406">
                  <c:v>1.6916666666666671</c:v>
                </c:pt>
                <c:pt idx="407">
                  <c:v>1.6958333333333331</c:v>
                </c:pt>
                <c:pt idx="408">
                  <c:v>1.7</c:v>
                </c:pt>
                <c:pt idx="409">
                  <c:v>1.7041666666666671</c:v>
                </c:pt>
                <c:pt idx="410">
                  <c:v>1.708333333333333</c:v>
                </c:pt>
                <c:pt idx="411">
                  <c:v>1.7124999999999999</c:v>
                </c:pt>
                <c:pt idx="412">
                  <c:v>1.716666666666667</c:v>
                </c:pt>
                <c:pt idx="413">
                  <c:v>1.7208333333333341</c:v>
                </c:pt>
                <c:pt idx="414">
                  <c:v>1.7250000000000001</c:v>
                </c:pt>
                <c:pt idx="415">
                  <c:v>1.729166666666667</c:v>
                </c:pt>
                <c:pt idx="416">
                  <c:v>1.7333333333333341</c:v>
                </c:pt>
                <c:pt idx="417">
                  <c:v>1.7375</c:v>
                </c:pt>
                <c:pt idx="418">
                  <c:v>1.7416666666666669</c:v>
                </c:pt>
                <c:pt idx="419">
                  <c:v>1.7458333333333329</c:v>
                </c:pt>
                <c:pt idx="420">
                  <c:v>1.75</c:v>
                </c:pt>
                <c:pt idx="421">
                  <c:v>1.7541666666666671</c:v>
                </c:pt>
                <c:pt idx="422">
                  <c:v>1.7583333333333331</c:v>
                </c:pt>
                <c:pt idx="423">
                  <c:v>1.7625</c:v>
                </c:pt>
                <c:pt idx="424">
                  <c:v>1.7666666666666671</c:v>
                </c:pt>
                <c:pt idx="425">
                  <c:v>1.770833333333333</c:v>
                </c:pt>
                <c:pt idx="426">
                  <c:v>1.7749999999999999</c:v>
                </c:pt>
                <c:pt idx="427">
                  <c:v>1.779166666666667</c:v>
                </c:pt>
                <c:pt idx="428">
                  <c:v>1.7833333333333341</c:v>
                </c:pt>
                <c:pt idx="429">
                  <c:v>1.7875000000000001</c:v>
                </c:pt>
                <c:pt idx="430">
                  <c:v>1.791666666666667</c:v>
                </c:pt>
                <c:pt idx="431">
                  <c:v>1.7958333333333341</c:v>
                </c:pt>
                <c:pt idx="432">
                  <c:v>1.8</c:v>
                </c:pt>
                <c:pt idx="433">
                  <c:v>1.8041666666666669</c:v>
                </c:pt>
                <c:pt idx="434">
                  <c:v>1.8083333333333329</c:v>
                </c:pt>
                <c:pt idx="435">
                  <c:v>1.8125</c:v>
                </c:pt>
                <c:pt idx="436">
                  <c:v>1.8166666666666671</c:v>
                </c:pt>
                <c:pt idx="437">
                  <c:v>1.8208333333333331</c:v>
                </c:pt>
                <c:pt idx="438">
                  <c:v>1.825</c:v>
                </c:pt>
                <c:pt idx="439">
                  <c:v>1.8291666666666671</c:v>
                </c:pt>
                <c:pt idx="440">
                  <c:v>1.833333333333333</c:v>
                </c:pt>
                <c:pt idx="441">
                  <c:v>1.8374999999999999</c:v>
                </c:pt>
                <c:pt idx="442">
                  <c:v>1.841666666666667</c:v>
                </c:pt>
                <c:pt idx="443">
                  <c:v>1.845833333333333</c:v>
                </c:pt>
                <c:pt idx="444">
                  <c:v>1.85</c:v>
                </c:pt>
                <c:pt idx="445">
                  <c:v>1.854166666666667</c:v>
                </c:pt>
                <c:pt idx="446">
                  <c:v>1.8583333333333341</c:v>
                </c:pt>
                <c:pt idx="447">
                  <c:v>1.8625</c:v>
                </c:pt>
                <c:pt idx="448">
                  <c:v>1.8666666666666669</c:v>
                </c:pt>
                <c:pt idx="449">
                  <c:v>1.8708333333333329</c:v>
                </c:pt>
                <c:pt idx="450">
                  <c:v>1.875</c:v>
                </c:pt>
                <c:pt idx="451">
                  <c:v>1.8791666666666671</c:v>
                </c:pt>
                <c:pt idx="452">
                  <c:v>1.8833333333333331</c:v>
                </c:pt>
                <c:pt idx="453">
                  <c:v>1.8875</c:v>
                </c:pt>
                <c:pt idx="454">
                  <c:v>1.8916666666666671</c:v>
                </c:pt>
                <c:pt idx="455">
                  <c:v>1.895833333333333</c:v>
                </c:pt>
                <c:pt idx="456">
                  <c:v>1.9</c:v>
                </c:pt>
                <c:pt idx="457">
                  <c:v>1.904166666666667</c:v>
                </c:pt>
                <c:pt idx="458">
                  <c:v>1.908333333333333</c:v>
                </c:pt>
                <c:pt idx="459">
                  <c:v>1.9125000000000001</c:v>
                </c:pt>
                <c:pt idx="460">
                  <c:v>1.9166666666666661</c:v>
                </c:pt>
                <c:pt idx="461">
                  <c:v>1.9208333333333329</c:v>
                </c:pt>
                <c:pt idx="462">
                  <c:v>1.925</c:v>
                </c:pt>
                <c:pt idx="463">
                  <c:v>1.929166666666666</c:v>
                </c:pt>
                <c:pt idx="464">
                  <c:v>1.9333333333333329</c:v>
                </c:pt>
                <c:pt idx="465">
                  <c:v>1.9375</c:v>
                </c:pt>
                <c:pt idx="466">
                  <c:v>1.941666666666666</c:v>
                </c:pt>
                <c:pt idx="467">
                  <c:v>1.9458333333333331</c:v>
                </c:pt>
                <c:pt idx="468">
                  <c:v>1.95</c:v>
                </c:pt>
                <c:pt idx="469">
                  <c:v>1.9541666666666671</c:v>
                </c:pt>
                <c:pt idx="470">
                  <c:v>1.958333333333333</c:v>
                </c:pt>
                <c:pt idx="471">
                  <c:v>1.9624999999999999</c:v>
                </c:pt>
                <c:pt idx="472">
                  <c:v>1.966666666666667</c:v>
                </c:pt>
                <c:pt idx="473">
                  <c:v>1.970833333333333</c:v>
                </c:pt>
                <c:pt idx="474">
                  <c:v>1.9750000000000001</c:v>
                </c:pt>
                <c:pt idx="475">
                  <c:v>1.9791666666666661</c:v>
                </c:pt>
                <c:pt idx="476">
                  <c:v>1.9833333333333329</c:v>
                </c:pt>
                <c:pt idx="477">
                  <c:v>1.9875</c:v>
                </c:pt>
                <c:pt idx="478">
                  <c:v>1.991666666666666</c:v>
                </c:pt>
                <c:pt idx="479">
                  <c:v>1.9958333333333329</c:v>
                </c:pt>
                <c:pt idx="480">
                  <c:v>2</c:v>
                </c:pt>
                <c:pt idx="481">
                  <c:v>2.0041666666666669</c:v>
                </c:pt>
                <c:pt idx="482">
                  <c:v>2.0083333333333342</c:v>
                </c:pt>
                <c:pt idx="483">
                  <c:v>2.0125000000000002</c:v>
                </c:pt>
                <c:pt idx="484">
                  <c:v>2.0166666666666662</c:v>
                </c:pt>
                <c:pt idx="485">
                  <c:v>2.020833333333333</c:v>
                </c:pt>
                <c:pt idx="486">
                  <c:v>2.0249999999999999</c:v>
                </c:pt>
                <c:pt idx="487">
                  <c:v>2.0291666666666668</c:v>
                </c:pt>
                <c:pt idx="488">
                  <c:v>2.0333333333333332</c:v>
                </c:pt>
                <c:pt idx="489">
                  <c:v>2.0375000000000001</c:v>
                </c:pt>
                <c:pt idx="490">
                  <c:v>2.041666666666667</c:v>
                </c:pt>
                <c:pt idx="491">
                  <c:v>2.0458333333333329</c:v>
                </c:pt>
                <c:pt idx="492">
                  <c:v>2.0499999999999998</c:v>
                </c:pt>
                <c:pt idx="493">
                  <c:v>2.0541666666666671</c:v>
                </c:pt>
                <c:pt idx="494">
                  <c:v>2.0583333333333331</c:v>
                </c:pt>
                <c:pt idx="495">
                  <c:v>2.0625</c:v>
                </c:pt>
                <c:pt idx="496">
                  <c:v>2.0666666666666669</c:v>
                </c:pt>
                <c:pt idx="497">
                  <c:v>2.0708333333333329</c:v>
                </c:pt>
                <c:pt idx="498">
                  <c:v>2.0750000000000002</c:v>
                </c:pt>
                <c:pt idx="499">
                  <c:v>2.0791666666666671</c:v>
                </c:pt>
                <c:pt idx="500">
                  <c:v>2.0833333333333339</c:v>
                </c:pt>
                <c:pt idx="501">
                  <c:v>2.0874999999999999</c:v>
                </c:pt>
                <c:pt idx="502">
                  <c:v>2.0916666666666668</c:v>
                </c:pt>
                <c:pt idx="503">
                  <c:v>2.0958333333333332</c:v>
                </c:pt>
                <c:pt idx="504">
                  <c:v>2.1</c:v>
                </c:pt>
                <c:pt idx="505">
                  <c:v>2.104166666666667</c:v>
                </c:pt>
                <c:pt idx="506">
                  <c:v>2.1083333333333338</c:v>
                </c:pt>
                <c:pt idx="507">
                  <c:v>2.112499999999998</c:v>
                </c:pt>
                <c:pt idx="508">
                  <c:v>2.1166666666666671</c:v>
                </c:pt>
                <c:pt idx="509">
                  <c:v>2.1208333333333331</c:v>
                </c:pt>
                <c:pt idx="510">
                  <c:v>2.125</c:v>
                </c:pt>
                <c:pt idx="511">
                  <c:v>2.1291666666666669</c:v>
                </c:pt>
                <c:pt idx="512">
                  <c:v>2.1333333333333342</c:v>
                </c:pt>
                <c:pt idx="513">
                  <c:v>2.1375000000000002</c:v>
                </c:pt>
                <c:pt idx="514">
                  <c:v>2.1416666666666671</c:v>
                </c:pt>
                <c:pt idx="515">
                  <c:v>2.145833333333333</c:v>
                </c:pt>
                <c:pt idx="516">
                  <c:v>2.15</c:v>
                </c:pt>
                <c:pt idx="517">
                  <c:v>2.1541666666666668</c:v>
                </c:pt>
                <c:pt idx="518">
                  <c:v>2.1583333333333332</c:v>
                </c:pt>
                <c:pt idx="519">
                  <c:v>2.1625000000000001</c:v>
                </c:pt>
                <c:pt idx="520">
                  <c:v>2.1666666666666661</c:v>
                </c:pt>
                <c:pt idx="521">
                  <c:v>2.1708333333333329</c:v>
                </c:pt>
                <c:pt idx="522">
                  <c:v>2.1749999999999998</c:v>
                </c:pt>
                <c:pt idx="523">
                  <c:v>2.1791666666666671</c:v>
                </c:pt>
                <c:pt idx="524">
                  <c:v>2.1833333333333331</c:v>
                </c:pt>
                <c:pt idx="525">
                  <c:v>2.1875</c:v>
                </c:pt>
                <c:pt idx="526">
                  <c:v>2.1916666666666669</c:v>
                </c:pt>
                <c:pt idx="527">
                  <c:v>2.1958333333333329</c:v>
                </c:pt>
                <c:pt idx="528">
                  <c:v>2.2000000000000002</c:v>
                </c:pt>
                <c:pt idx="529">
                  <c:v>2.2041666666666671</c:v>
                </c:pt>
                <c:pt idx="530">
                  <c:v>2.2083333333333339</c:v>
                </c:pt>
                <c:pt idx="531">
                  <c:v>2.212499999999999</c:v>
                </c:pt>
                <c:pt idx="532">
                  <c:v>2.2166666666666668</c:v>
                </c:pt>
                <c:pt idx="533">
                  <c:v>2.2208333333333332</c:v>
                </c:pt>
                <c:pt idx="534">
                  <c:v>2.2250000000000001</c:v>
                </c:pt>
                <c:pt idx="535">
                  <c:v>2.229166666666667</c:v>
                </c:pt>
                <c:pt idx="536">
                  <c:v>2.2333333333333338</c:v>
                </c:pt>
                <c:pt idx="537">
                  <c:v>2.2374999999999998</c:v>
                </c:pt>
                <c:pt idx="538">
                  <c:v>2.2416666666666671</c:v>
                </c:pt>
                <c:pt idx="539">
                  <c:v>2.2458333333333331</c:v>
                </c:pt>
                <c:pt idx="540">
                  <c:v>2.25</c:v>
                </c:pt>
                <c:pt idx="541">
                  <c:v>2.2541666666666669</c:v>
                </c:pt>
                <c:pt idx="542">
                  <c:v>2.2583333333333342</c:v>
                </c:pt>
                <c:pt idx="543">
                  <c:v>2.2625000000000002</c:v>
                </c:pt>
                <c:pt idx="544">
                  <c:v>2.2666666666666671</c:v>
                </c:pt>
                <c:pt idx="545">
                  <c:v>2.270833333333333</c:v>
                </c:pt>
                <c:pt idx="546">
                  <c:v>2.2749999999999999</c:v>
                </c:pt>
                <c:pt idx="547">
                  <c:v>2.2791666666666668</c:v>
                </c:pt>
                <c:pt idx="548">
                  <c:v>2.2833333333333332</c:v>
                </c:pt>
                <c:pt idx="549">
                  <c:v>2.2875000000000001</c:v>
                </c:pt>
                <c:pt idx="550">
                  <c:v>2.2916666666666661</c:v>
                </c:pt>
                <c:pt idx="551">
                  <c:v>2.2958333333333329</c:v>
                </c:pt>
                <c:pt idx="552">
                  <c:v>2.2999999999999998</c:v>
                </c:pt>
                <c:pt idx="553">
                  <c:v>2.3041666666666671</c:v>
                </c:pt>
                <c:pt idx="554">
                  <c:v>2.3083333333333331</c:v>
                </c:pt>
                <c:pt idx="555">
                  <c:v>2.3125</c:v>
                </c:pt>
                <c:pt idx="556">
                  <c:v>2.3166666666666651</c:v>
                </c:pt>
                <c:pt idx="557">
                  <c:v>2.3208333333333329</c:v>
                </c:pt>
                <c:pt idx="558">
                  <c:v>2.3250000000000002</c:v>
                </c:pt>
                <c:pt idx="559">
                  <c:v>2.3291666666666671</c:v>
                </c:pt>
                <c:pt idx="560">
                  <c:v>2.333333333333333</c:v>
                </c:pt>
                <c:pt idx="561">
                  <c:v>2.337499999999999</c:v>
                </c:pt>
                <c:pt idx="562">
                  <c:v>2.3416666666666668</c:v>
                </c:pt>
                <c:pt idx="563">
                  <c:v>2.3458333333333332</c:v>
                </c:pt>
                <c:pt idx="564">
                  <c:v>2.35</c:v>
                </c:pt>
                <c:pt idx="565">
                  <c:v>2.3541666666666661</c:v>
                </c:pt>
                <c:pt idx="566">
                  <c:v>2.3583333333333329</c:v>
                </c:pt>
                <c:pt idx="567">
                  <c:v>2.362499999999998</c:v>
                </c:pt>
                <c:pt idx="568">
                  <c:v>2.3666666666666671</c:v>
                </c:pt>
                <c:pt idx="569">
                  <c:v>2.3708333333333331</c:v>
                </c:pt>
                <c:pt idx="570">
                  <c:v>2.375</c:v>
                </c:pt>
                <c:pt idx="571">
                  <c:v>2.3791666666666669</c:v>
                </c:pt>
                <c:pt idx="572">
                  <c:v>2.3833333333333342</c:v>
                </c:pt>
                <c:pt idx="573">
                  <c:v>2.3875000000000002</c:v>
                </c:pt>
                <c:pt idx="574">
                  <c:v>2.3916666666666662</c:v>
                </c:pt>
                <c:pt idx="575">
                  <c:v>2.395833333333333</c:v>
                </c:pt>
                <c:pt idx="576">
                  <c:v>2.4</c:v>
                </c:pt>
                <c:pt idx="577">
                  <c:v>2.4041666666666668</c:v>
                </c:pt>
                <c:pt idx="578">
                  <c:v>2.4083333333333332</c:v>
                </c:pt>
                <c:pt idx="579">
                  <c:v>2.4125000000000001</c:v>
                </c:pt>
                <c:pt idx="580">
                  <c:v>2.4166666666666661</c:v>
                </c:pt>
                <c:pt idx="581">
                  <c:v>2.4208333333333329</c:v>
                </c:pt>
                <c:pt idx="582">
                  <c:v>2.4249999999999998</c:v>
                </c:pt>
                <c:pt idx="583">
                  <c:v>2.4291666666666671</c:v>
                </c:pt>
                <c:pt idx="584">
                  <c:v>2.4333333333333331</c:v>
                </c:pt>
                <c:pt idx="585">
                  <c:v>2.4375</c:v>
                </c:pt>
                <c:pt idx="586">
                  <c:v>2.4416666666666669</c:v>
                </c:pt>
                <c:pt idx="587">
                  <c:v>2.4458333333333329</c:v>
                </c:pt>
                <c:pt idx="588">
                  <c:v>2.4500000000000002</c:v>
                </c:pt>
                <c:pt idx="589">
                  <c:v>2.4541666666666671</c:v>
                </c:pt>
                <c:pt idx="590">
                  <c:v>2.458333333333333</c:v>
                </c:pt>
                <c:pt idx="591">
                  <c:v>2.462499999999999</c:v>
                </c:pt>
                <c:pt idx="592">
                  <c:v>2.4666666666666668</c:v>
                </c:pt>
                <c:pt idx="593">
                  <c:v>2.4708333333333332</c:v>
                </c:pt>
                <c:pt idx="594">
                  <c:v>2.4750000000000001</c:v>
                </c:pt>
                <c:pt idx="595">
                  <c:v>2.4791666666666661</c:v>
                </c:pt>
                <c:pt idx="596">
                  <c:v>2.4833333333333338</c:v>
                </c:pt>
                <c:pt idx="597">
                  <c:v>2.4874999999999998</c:v>
                </c:pt>
                <c:pt idx="598">
                  <c:v>2.4916666666666671</c:v>
                </c:pt>
                <c:pt idx="599">
                  <c:v>2.4958333333333331</c:v>
                </c:pt>
                <c:pt idx="600">
                  <c:v>2.5</c:v>
                </c:pt>
                <c:pt idx="601">
                  <c:v>2.5041666666666669</c:v>
                </c:pt>
                <c:pt idx="602">
                  <c:v>2.5083333333333342</c:v>
                </c:pt>
                <c:pt idx="603">
                  <c:v>2.5125000000000002</c:v>
                </c:pt>
                <c:pt idx="604">
                  <c:v>2.5166666666666662</c:v>
                </c:pt>
                <c:pt idx="605">
                  <c:v>2.520833333333333</c:v>
                </c:pt>
                <c:pt idx="606">
                  <c:v>2.5249999999999999</c:v>
                </c:pt>
                <c:pt idx="607">
                  <c:v>2.5291666666666668</c:v>
                </c:pt>
                <c:pt idx="608">
                  <c:v>2.5333333333333332</c:v>
                </c:pt>
                <c:pt idx="609">
                  <c:v>2.5375000000000001</c:v>
                </c:pt>
                <c:pt idx="610">
                  <c:v>2.541666666666667</c:v>
                </c:pt>
                <c:pt idx="611">
                  <c:v>2.5458333333333329</c:v>
                </c:pt>
                <c:pt idx="612">
                  <c:v>2.5499999999999998</c:v>
                </c:pt>
                <c:pt idx="613">
                  <c:v>2.5541666666666671</c:v>
                </c:pt>
                <c:pt idx="614">
                  <c:v>2.5583333333333331</c:v>
                </c:pt>
                <c:pt idx="615">
                  <c:v>2.5625</c:v>
                </c:pt>
                <c:pt idx="616">
                  <c:v>2.5666666666666669</c:v>
                </c:pt>
                <c:pt idx="617">
                  <c:v>2.5708333333333329</c:v>
                </c:pt>
                <c:pt idx="618">
                  <c:v>2.5750000000000002</c:v>
                </c:pt>
                <c:pt idx="619">
                  <c:v>2.5791666666666671</c:v>
                </c:pt>
                <c:pt idx="620">
                  <c:v>2.5833333333333339</c:v>
                </c:pt>
                <c:pt idx="621">
                  <c:v>2.5874999999999999</c:v>
                </c:pt>
                <c:pt idx="622">
                  <c:v>2.5916666666666668</c:v>
                </c:pt>
                <c:pt idx="623">
                  <c:v>2.5958333333333332</c:v>
                </c:pt>
                <c:pt idx="624">
                  <c:v>2.6</c:v>
                </c:pt>
                <c:pt idx="625">
                  <c:v>2.604166666666667</c:v>
                </c:pt>
                <c:pt idx="626">
                  <c:v>2.6083333333333338</c:v>
                </c:pt>
                <c:pt idx="627">
                  <c:v>2.612499999999998</c:v>
                </c:pt>
                <c:pt idx="628">
                  <c:v>2.6166666666666671</c:v>
                </c:pt>
                <c:pt idx="629">
                  <c:v>2.6208333333333331</c:v>
                </c:pt>
                <c:pt idx="630">
                  <c:v>2.625</c:v>
                </c:pt>
                <c:pt idx="631">
                  <c:v>2.6291666666666669</c:v>
                </c:pt>
                <c:pt idx="632">
                  <c:v>2.6333333333333342</c:v>
                </c:pt>
                <c:pt idx="633">
                  <c:v>2.6375000000000002</c:v>
                </c:pt>
                <c:pt idx="634">
                  <c:v>2.6416666666666671</c:v>
                </c:pt>
                <c:pt idx="635">
                  <c:v>2.645833333333333</c:v>
                </c:pt>
                <c:pt idx="636">
                  <c:v>2.65</c:v>
                </c:pt>
                <c:pt idx="637">
                  <c:v>2.6541666666666668</c:v>
                </c:pt>
                <c:pt idx="638">
                  <c:v>2.6583333333333332</c:v>
                </c:pt>
                <c:pt idx="639">
                  <c:v>2.6625000000000001</c:v>
                </c:pt>
                <c:pt idx="640">
                  <c:v>2.6666666666666661</c:v>
                </c:pt>
                <c:pt idx="641">
                  <c:v>2.6708333333333329</c:v>
                </c:pt>
                <c:pt idx="642">
                  <c:v>2.6749999999999998</c:v>
                </c:pt>
                <c:pt idx="643">
                  <c:v>2.6791666666666671</c:v>
                </c:pt>
                <c:pt idx="644">
                  <c:v>2.6833333333333331</c:v>
                </c:pt>
                <c:pt idx="645">
                  <c:v>2.6875</c:v>
                </c:pt>
                <c:pt idx="646">
                  <c:v>2.6916666666666669</c:v>
                </c:pt>
                <c:pt idx="647">
                  <c:v>2.6958333333333329</c:v>
                </c:pt>
                <c:pt idx="648">
                  <c:v>2.7</c:v>
                </c:pt>
                <c:pt idx="649">
                  <c:v>2.7041666666666671</c:v>
                </c:pt>
                <c:pt idx="650">
                  <c:v>2.7083333333333339</c:v>
                </c:pt>
                <c:pt idx="651">
                  <c:v>2.712499999999999</c:v>
                </c:pt>
                <c:pt idx="652">
                  <c:v>2.7166666666666668</c:v>
                </c:pt>
                <c:pt idx="653">
                  <c:v>2.7208333333333332</c:v>
                </c:pt>
                <c:pt idx="654">
                  <c:v>2.7250000000000001</c:v>
                </c:pt>
                <c:pt idx="655">
                  <c:v>2.729166666666667</c:v>
                </c:pt>
                <c:pt idx="656">
                  <c:v>2.7333333333333338</c:v>
                </c:pt>
                <c:pt idx="657">
                  <c:v>2.7374999999999998</c:v>
                </c:pt>
                <c:pt idx="658">
                  <c:v>2.7416666666666671</c:v>
                </c:pt>
                <c:pt idx="659">
                  <c:v>2.7458333333333331</c:v>
                </c:pt>
                <c:pt idx="660">
                  <c:v>2.75</c:v>
                </c:pt>
                <c:pt idx="661">
                  <c:v>2.7541666666666669</c:v>
                </c:pt>
                <c:pt idx="662">
                  <c:v>2.7583333333333342</c:v>
                </c:pt>
                <c:pt idx="663">
                  <c:v>2.7625000000000002</c:v>
                </c:pt>
                <c:pt idx="664">
                  <c:v>2.7666666666666671</c:v>
                </c:pt>
                <c:pt idx="665">
                  <c:v>2.770833333333333</c:v>
                </c:pt>
                <c:pt idx="666">
                  <c:v>2.7749999999999999</c:v>
                </c:pt>
                <c:pt idx="667">
                  <c:v>2.7791666666666668</c:v>
                </c:pt>
                <c:pt idx="668">
                  <c:v>2.7833333333333332</c:v>
                </c:pt>
                <c:pt idx="669">
                  <c:v>2.7875000000000001</c:v>
                </c:pt>
                <c:pt idx="670">
                  <c:v>2.7916666666666661</c:v>
                </c:pt>
                <c:pt idx="671">
                  <c:v>2.7958333333333329</c:v>
                </c:pt>
                <c:pt idx="672">
                  <c:v>2.8</c:v>
                </c:pt>
                <c:pt idx="673">
                  <c:v>2.8041666666666671</c:v>
                </c:pt>
                <c:pt idx="674">
                  <c:v>2.8083333333333331</c:v>
                </c:pt>
                <c:pt idx="675">
                  <c:v>2.8125</c:v>
                </c:pt>
                <c:pt idx="676">
                  <c:v>2.8166666666666651</c:v>
                </c:pt>
                <c:pt idx="677">
                  <c:v>2.8208333333333329</c:v>
                </c:pt>
                <c:pt idx="678">
                  <c:v>2.8250000000000002</c:v>
                </c:pt>
                <c:pt idx="679">
                  <c:v>2.8291666666666671</c:v>
                </c:pt>
                <c:pt idx="680">
                  <c:v>2.833333333333333</c:v>
                </c:pt>
                <c:pt idx="681">
                  <c:v>2.837499999999999</c:v>
                </c:pt>
                <c:pt idx="682">
                  <c:v>2.8416666666666668</c:v>
                </c:pt>
                <c:pt idx="683">
                  <c:v>2.8458333333333332</c:v>
                </c:pt>
                <c:pt idx="684">
                  <c:v>2.85</c:v>
                </c:pt>
                <c:pt idx="685">
                  <c:v>2.8541666666666661</c:v>
                </c:pt>
                <c:pt idx="686">
                  <c:v>2.8583333333333329</c:v>
                </c:pt>
                <c:pt idx="687">
                  <c:v>2.862499999999998</c:v>
                </c:pt>
                <c:pt idx="688">
                  <c:v>2.8666666666666671</c:v>
                </c:pt>
                <c:pt idx="689">
                  <c:v>2.8708333333333331</c:v>
                </c:pt>
                <c:pt idx="690">
                  <c:v>2.875</c:v>
                </c:pt>
                <c:pt idx="691">
                  <c:v>2.8791666666666669</c:v>
                </c:pt>
                <c:pt idx="692">
                  <c:v>2.8833333333333342</c:v>
                </c:pt>
                <c:pt idx="693">
                  <c:v>2.8875000000000002</c:v>
                </c:pt>
                <c:pt idx="694">
                  <c:v>2.8916666666666662</c:v>
                </c:pt>
                <c:pt idx="695">
                  <c:v>2.895833333333333</c:v>
                </c:pt>
                <c:pt idx="696">
                  <c:v>2.9</c:v>
                </c:pt>
                <c:pt idx="697">
                  <c:v>2.9041666666666668</c:v>
                </c:pt>
                <c:pt idx="698">
                  <c:v>2.9083333333333332</c:v>
                </c:pt>
                <c:pt idx="699">
                  <c:v>2.9125000000000001</c:v>
                </c:pt>
                <c:pt idx="700">
                  <c:v>2.9166666666666661</c:v>
                </c:pt>
                <c:pt idx="701">
                  <c:v>2.9208333333333329</c:v>
                </c:pt>
                <c:pt idx="702">
                  <c:v>2.9249999999999998</c:v>
                </c:pt>
                <c:pt idx="703">
                  <c:v>2.9291666666666671</c:v>
                </c:pt>
                <c:pt idx="704">
                  <c:v>2.9333333333333331</c:v>
                </c:pt>
                <c:pt idx="705">
                  <c:v>2.9375</c:v>
                </c:pt>
                <c:pt idx="706">
                  <c:v>2.9416666666666669</c:v>
                </c:pt>
                <c:pt idx="707">
                  <c:v>2.9458333333333329</c:v>
                </c:pt>
                <c:pt idx="708">
                  <c:v>2.95</c:v>
                </c:pt>
                <c:pt idx="709">
                  <c:v>2.9541666666666671</c:v>
                </c:pt>
                <c:pt idx="710">
                  <c:v>2.958333333333333</c:v>
                </c:pt>
                <c:pt idx="711">
                  <c:v>2.962499999999999</c:v>
                </c:pt>
                <c:pt idx="712">
                  <c:v>2.9666666666666668</c:v>
                </c:pt>
                <c:pt idx="713">
                  <c:v>2.9708333333333332</c:v>
                </c:pt>
                <c:pt idx="714">
                  <c:v>2.9750000000000001</c:v>
                </c:pt>
                <c:pt idx="715">
                  <c:v>2.9791666666666661</c:v>
                </c:pt>
                <c:pt idx="716">
                  <c:v>2.9833333333333338</c:v>
                </c:pt>
                <c:pt idx="717">
                  <c:v>2.9874999999999998</c:v>
                </c:pt>
                <c:pt idx="718">
                  <c:v>2.9916666666666671</c:v>
                </c:pt>
                <c:pt idx="719">
                  <c:v>2.9958333333333331</c:v>
                </c:pt>
                <c:pt idx="720">
                  <c:v>3</c:v>
                </c:pt>
                <c:pt idx="721">
                  <c:v>3.0041666666666669</c:v>
                </c:pt>
                <c:pt idx="722">
                  <c:v>3.0083333333333342</c:v>
                </c:pt>
                <c:pt idx="723">
                  <c:v>3.0125000000000002</c:v>
                </c:pt>
                <c:pt idx="724">
                  <c:v>3.0166666666666662</c:v>
                </c:pt>
                <c:pt idx="725">
                  <c:v>3.020833333333333</c:v>
                </c:pt>
                <c:pt idx="726">
                  <c:v>3.0249999999999999</c:v>
                </c:pt>
                <c:pt idx="727">
                  <c:v>3.0291666666666668</c:v>
                </c:pt>
                <c:pt idx="728">
                  <c:v>3.0333333333333332</c:v>
                </c:pt>
                <c:pt idx="729">
                  <c:v>3.0375000000000001</c:v>
                </c:pt>
                <c:pt idx="730">
                  <c:v>3.041666666666667</c:v>
                </c:pt>
                <c:pt idx="731">
                  <c:v>3.0458333333333329</c:v>
                </c:pt>
                <c:pt idx="732">
                  <c:v>3.05</c:v>
                </c:pt>
                <c:pt idx="733">
                  <c:v>3.0541666666666671</c:v>
                </c:pt>
                <c:pt idx="734">
                  <c:v>3.0583333333333331</c:v>
                </c:pt>
                <c:pt idx="735">
                  <c:v>3.0625</c:v>
                </c:pt>
                <c:pt idx="736">
                  <c:v>3.0666666666666669</c:v>
                </c:pt>
                <c:pt idx="737">
                  <c:v>3.0708333333333329</c:v>
                </c:pt>
                <c:pt idx="738">
                  <c:v>3.0750000000000002</c:v>
                </c:pt>
                <c:pt idx="739">
                  <c:v>3.0791666666666671</c:v>
                </c:pt>
                <c:pt idx="740">
                  <c:v>3.0833333333333339</c:v>
                </c:pt>
                <c:pt idx="741">
                  <c:v>3.0874999999999999</c:v>
                </c:pt>
                <c:pt idx="742">
                  <c:v>3.0916666666666668</c:v>
                </c:pt>
                <c:pt idx="743">
                  <c:v>3.0958333333333332</c:v>
                </c:pt>
                <c:pt idx="744">
                  <c:v>3.1</c:v>
                </c:pt>
                <c:pt idx="745">
                  <c:v>3.104166666666667</c:v>
                </c:pt>
                <c:pt idx="746">
                  <c:v>3.1083333333333338</c:v>
                </c:pt>
                <c:pt idx="747">
                  <c:v>3.112499999999998</c:v>
                </c:pt>
                <c:pt idx="748">
                  <c:v>3.1166666666666671</c:v>
                </c:pt>
                <c:pt idx="749">
                  <c:v>3.1208333333333331</c:v>
                </c:pt>
                <c:pt idx="750">
                  <c:v>3.125</c:v>
                </c:pt>
                <c:pt idx="751">
                  <c:v>3.1291666666666669</c:v>
                </c:pt>
                <c:pt idx="752">
                  <c:v>3.1333333333333342</c:v>
                </c:pt>
                <c:pt idx="753">
                  <c:v>3.1375000000000002</c:v>
                </c:pt>
                <c:pt idx="754">
                  <c:v>3.1416666666666671</c:v>
                </c:pt>
                <c:pt idx="755">
                  <c:v>3.145833333333333</c:v>
                </c:pt>
                <c:pt idx="756">
                  <c:v>3.15</c:v>
                </c:pt>
                <c:pt idx="757">
                  <c:v>3.1541666666666668</c:v>
                </c:pt>
                <c:pt idx="758">
                  <c:v>3.1583333333333332</c:v>
                </c:pt>
                <c:pt idx="759">
                  <c:v>3.1625000000000001</c:v>
                </c:pt>
                <c:pt idx="760">
                  <c:v>3.1666666666666661</c:v>
                </c:pt>
                <c:pt idx="761">
                  <c:v>3.1708333333333329</c:v>
                </c:pt>
                <c:pt idx="762">
                  <c:v>3.1749999999999998</c:v>
                </c:pt>
                <c:pt idx="763">
                  <c:v>3.1791666666666671</c:v>
                </c:pt>
                <c:pt idx="764">
                  <c:v>3.1833333333333331</c:v>
                </c:pt>
                <c:pt idx="765">
                  <c:v>3.1875</c:v>
                </c:pt>
                <c:pt idx="766">
                  <c:v>3.1916666666666669</c:v>
                </c:pt>
                <c:pt idx="767">
                  <c:v>3.1958333333333329</c:v>
                </c:pt>
                <c:pt idx="768">
                  <c:v>3.2</c:v>
                </c:pt>
                <c:pt idx="769">
                  <c:v>3.2041666666666671</c:v>
                </c:pt>
                <c:pt idx="770">
                  <c:v>3.2083333333333339</c:v>
                </c:pt>
                <c:pt idx="771">
                  <c:v>3.212499999999999</c:v>
                </c:pt>
                <c:pt idx="772">
                  <c:v>3.2166666666666668</c:v>
                </c:pt>
                <c:pt idx="773">
                  <c:v>3.2208333333333332</c:v>
                </c:pt>
                <c:pt idx="774">
                  <c:v>3.2250000000000001</c:v>
                </c:pt>
                <c:pt idx="775">
                  <c:v>3.229166666666667</c:v>
                </c:pt>
                <c:pt idx="776">
                  <c:v>3.2333333333333338</c:v>
                </c:pt>
                <c:pt idx="777">
                  <c:v>3.2374999999999998</c:v>
                </c:pt>
                <c:pt idx="778">
                  <c:v>3.2416666666666671</c:v>
                </c:pt>
                <c:pt idx="779">
                  <c:v>3.2458333333333331</c:v>
                </c:pt>
                <c:pt idx="780">
                  <c:v>3.25</c:v>
                </c:pt>
                <c:pt idx="781">
                  <c:v>3.2541666666666669</c:v>
                </c:pt>
                <c:pt idx="782">
                  <c:v>3.2583333333333342</c:v>
                </c:pt>
                <c:pt idx="783">
                  <c:v>3.2625000000000002</c:v>
                </c:pt>
                <c:pt idx="784">
                  <c:v>3.2666666666666671</c:v>
                </c:pt>
                <c:pt idx="785">
                  <c:v>3.270833333333333</c:v>
                </c:pt>
                <c:pt idx="786">
                  <c:v>3.2749999999999999</c:v>
                </c:pt>
                <c:pt idx="787">
                  <c:v>3.2791666666666668</c:v>
                </c:pt>
                <c:pt idx="788">
                  <c:v>3.2833333333333332</c:v>
                </c:pt>
                <c:pt idx="789">
                  <c:v>3.2875000000000001</c:v>
                </c:pt>
                <c:pt idx="790">
                  <c:v>3.2916666666666661</c:v>
                </c:pt>
                <c:pt idx="791">
                  <c:v>3.2958333333333329</c:v>
                </c:pt>
                <c:pt idx="792">
                  <c:v>3.3</c:v>
                </c:pt>
                <c:pt idx="793">
                  <c:v>3.3041666666666671</c:v>
                </c:pt>
                <c:pt idx="794">
                  <c:v>3.3083333333333331</c:v>
                </c:pt>
                <c:pt idx="795">
                  <c:v>3.3125</c:v>
                </c:pt>
                <c:pt idx="796">
                  <c:v>3.3166666666666651</c:v>
                </c:pt>
                <c:pt idx="797">
                  <c:v>3.3208333333333329</c:v>
                </c:pt>
                <c:pt idx="798">
                  <c:v>3.3250000000000002</c:v>
                </c:pt>
                <c:pt idx="799">
                  <c:v>3.3291666666666671</c:v>
                </c:pt>
                <c:pt idx="800">
                  <c:v>3.333333333333333</c:v>
                </c:pt>
                <c:pt idx="801">
                  <c:v>3.337499999999999</c:v>
                </c:pt>
                <c:pt idx="802">
                  <c:v>3.3416666666666668</c:v>
                </c:pt>
                <c:pt idx="803">
                  <c:v>3.3458333333333332</c:v>
                </c:pt>
                <c:pt idx="804">
                  <c:v>3.35</c:v>
                </c:pt>
                <c:pt idx="805">
                  <c:v>3.3541666666666661</c:v>
                </c:pt>
                <c:pt idx="806">
                  <c:v>3.3583333333333329</c:v>
                </c:pt>
                <c:pt idx="807">
                  <c:v>3.362499999999998</c:v>
                </c:pt>
                <c:pt idx="808">
                  <c:v>3.3666666666666671</c:v>
                </c:pt>
                <c:pt idx="809">
                  <c:v>3.3708333333333331</c:v>
                </c:pt>
                <c:pt idx="810">
                  <c:v>3.375</c:v>
                </c:pt>
                <c:pt idx="811">
                  <c:v>3.3791666666666669</c:v>
                </c:pt>
                <c:pt idx="812">
                  <c:v>3.3833333333333342</c:v>
                </c:pt>
                <c:pt idx="813">
                  <c:v>3.3875000000000002</c:v>
                </c:pt>
                <c:pt idx="814">
                  <c:v>3.3916666666666662</c:v>
                </c:pt>
                <c:pt idx="815">
                  <c:v>3.395833333333333</c:v>
                </c:pt>
                <c:pt idx="816">
                  <c:v>3.4</c:v>
                </c:pt>
                <c:pt idx="817">
                  <c:v>3.4041666666666668</c:v>
                </c:pt>
                <c:pt idx="818">
                  <c:v>3.4083333333333332</c:v>
                </c:pt>
                <c:pt idx="819">
                  <c:v>3.4125000000000001</c:v>
                </c:pt>
                <c:pt idx="820">
                  <c:v>3.4166666666666661</c:v>
                </c:pt>
                <c:pt idx="821">
                  <c:v>3.4208333333333329</c:v>
                </c:pt>
                <c:pt idx="822">
                  <c:v>3.4249999999999998</c:v>
                </c:pt>
                <c:pt idx="823">
                  <c:v>3.4291666666666671</c:v>
                </c:pt>
                <c:pt idx="824">
                  <c:v>3.4333333333333331</c:v>
                </c:pt>
                <c:pt idx="825">
                  <c:v>3.4375</c:v>
                </c:pt>
                <c:pt idx="826">
                  <c:v>3.4416666666666669</c:v>
                </c:pt>
                <c:pt idx="827">
                  <c:v>3.4458333333333329</c:v>
                </c:pt>
                <c:pt idx="828">
                  <c:v>3.45</c:v>
                </c:pt>
                <c:pt idx="829">
                  <c:v>3.4541666666666671</c:v>
                </c:pt>
                <c:pt idx="830">
                  <c:v>3.458333333333333</c:v>
                </c:pt>
                <c:pt idx="831">
                  <c:v>3.462499999999999</c:v>
                </c:pt>
                <c:pt idx="832">
                  <c:v>3.4666666666666668</c:v>
                </c:pt>
                <c:pt idx="833">
                  <c:v>3.4708333333333332</c:v>
                </c:pt>
                <c:pt idx="834">
                  <c:v>3.4750000000000001</c:v>
                </c:pt>
                <c:pt idx="835">
                  <c:v>3.4791666666666661</c:v>
                </c:pt>
                <c:pt idx="836">
                  <c:v>3.4833333333333338</c:v>
                </c:pt>
                <c:pt idx="837">
                  <c:v>3.4874999999999998</c:v>
                </c:pt>
                <c:pt idx="838">
                  <c:v>3.4916666666666671</c:v>
                </c:pt>
                <c:pt idx="839">
                  <c:v>3.4958333333333331</c:v>
                </c:pt>
                <c:pt idx="840">
                  <c:v>3.5</c:v>
                </c:pt>
                <c:pt idx="841">
                  <c:v>3.5041666666666669</c:v>
                </c:pt>
                <c:pt idx="842">
                  <c:v>3.5083333333333342</c:v>
                </c:pt>
                <c:pt idx="843">
                  <c:v>3.5125000000000002</c:v>
                </c:pt>
                <c:pt idx="844">
                  <c:v>3.5166666666666662</c:v>
                </c:pt>
                <c:pt idx="845">
                  <c:v>3.520833333333333</c:v>
                </c:pt>
                <c:pt idx="846">
                  <c:v>3.5249999999999999</c:v>
                </c:pt>
                <c:pt idx="847">
                  <c:v>3.5291666666666668</c:v>
                </c:pt>
                <c:pt idx="848">
                  <c:v>3.5333333333333332</c:v>
                </c:pt>
                <c:pt idx="849">
                  <c:v>3.5375000000000001</c:v>
                </c:pt>
                <c:pt idx="850">
                  <c:v>3.541666666666667</c:v>
                </c:pt>
                <c:pt idx="851">
                  <c:v>3.5458333333333329</c:v>
                </c:pt>
                <c:pt idx="852">
                  <c:v>3.55</c:v>
                </c:pt>
                <c:pt idx="853">
                  <c:v>3.5541666666666671</c:v>
                </c:pt>
                <c:pt idx="854">
                  <c:v>3.5583333333333331</c:v>
                </c:pt>
                <c:pt idx="855">
                  <c:v>3.5625</c:v>
                </c:pt>
                <c:pt idx="856">
                  <c:v>3.5666666666666669</c:v>
                </c:pt>
                <c:pt idx="857">
                  <c:v>3.5708333333333329</c:v>
                </c:pt>
                <c:pt idx="858">
                  <c:v>3.5750000000000002</c:v>
                </c:pt>
                <c:pt idx="859">
                  <c:v>3.5791666666666671</c:v>
                </c:pt>
                <c:pt idx="860">
                  <c:v>3.5833333333333339</c:v>
                </c:pt>
                <c:pt idx="861">
                  <c:v>3.5874999999999999</c:v>
                </c:pt>
                <c:pt idx="862">
                  <c:v>3.5916666666666668</c:v>
                </c:pt>
                <c:pt idx="863">
                  <c:v>3.5958333333333332</c:v>
                </c:pt>
                <c:pt idx="864">
                  <c:v>3.6</c:v>
                </c:pt>
                <c:pt idx="865">
                  <c:v>3.604166666666667</c:v>
                </c:pt>
                <c:pt idx="866">
                  <c:v>3.6083333333333338</c:v>
                </c:pt>
                <c:pt idx="867">
                  <c:v>3.612499999999998</c:v>
                </c:pt>
                <c:pt idx="868">
                  <c:v>3.6166666666666671</c:v>
                </c:pt>
                <c:pt idx="869">
                  <c:v>3.6208333333333331</c:v>
                </c:pt>
                <c:pt idx="870">
                  <c:v>3.625</c:v>
                </c:pt>
                <c:pt idx="871">
                  <c:v>3.6291666666666669</c:v>
                </c:pt>
                <c:pt idx="872">
                  <c:v>3.6333333333333342</c:v>
                </c:pt>
                <c:pt idx="873">
                  <c:v>3.6375000000000002</c:v>
                </c:pt>
                <c:pt idx="874">
                  <c:v>3.6416666666666671</c:v>
                </c:pt>
                <c:pt idx="875">
                  <c:v>3.645833333333333</c:v>
                </c:pt>
                <c:pt idx="876">
                  <c:v>3.65</c:v>
                </c:pt>
                <c:pt idx="877">
                  <c:v>3.6541666666666668</c:v>
                </c:pt>
                <c:pt idx="878">
                  <c:v>3.6583333333333332</c:v>
                </c:pt>
                <c:pt idx="879">
                  <c:v>3.6625000000000001</c:v>
                </c:pt>
                <c:pt idx="880">
                  <c:v>3.6666666666666661</c:v>
                </c:pt>
                <c:pt idx="881">
                  <c:v>3.6708333333333329</c:v>
                </c:pt>
                <c:pt idx="882">
                  <c:v>3.6749999999999998</c:v>
                </c:pt>
                <c:pt idx="883">
                  <c:v>3.6791666666666671</c:v>
                </c:pt>
                <c:pt idx="884">
                  <c:v>3.6833333333333331</c:v>
                </c:pt>
                <c:pt idx="885">
                  <c:v>3.6875</c:v>
                </c:pt>
                <c:pt idx="886">
                  <c:v>3.6916666666666669</c:v>
                </c:pt>
                <c:pt idx="887">
                  <c:v>3.6958333333333329</c:v>
                </c:pt>
                <c:pt idx="888">
                  <c:v>3.7</c:v>
                </c:pt>
                <c:pt idx="889">
                  <c:v>3.7041666666666671</c:v>
                </c:pt>
                <c:pt idx="890">
                  <c:v>3.7083333333333339</c:v>
                </c:pt>
                <c:pt idx="891">
                  <c:v>3.712499999999999</c:v>
                </c:pt>
                <c:pt idx="892">
                  <c:v>3.7166666666666668</c:v>
                </c:pt>
                <c:pt idx="893">
                  <c:v>3.7208333333333332</c:v>
                </c:pt>
                <c:pt idx="894">
                  <c:v>3.7250000000000001</c:v>
                </c:pt>
                <c:pt idx="895">
                  <c:v>3.729166666666667</c:v>
                </c:pt>
                <c:pt idx="896">
                  <c:v>3.7333333333333338</c:v>
                </c:pt>
                <c:pt idx="897">
                  <c:v>3.7374999999999998</c:v>
                </c:pt>
                <c:pt idx="898">
                  <c:v>3.7416666666666671</c:v>
                </c:pt>
                <c:pt idx="899">
                  <c:v>3.7458333333333331</c:v>
                </c:pt>
                <c:pt idx="900">
                  <c:v>3.75</c:v>
                </c:pt>
                <c:pt idx="901">
                  <c:v>3.7541666666666669</c:v>
                </c:pt>
                <c:pt idx="902">
                  <c:v>3.7583333333333342</c:v>
                </c:pt>
                <c:pt idx="903">
                  <c:v>3.7625000000000002</c:v>
                </c:pt>
                <c:pt idx="904">
                  <c:v>3.7666666666666671</c:v>
                </c:pt>
                <c:pt idx="905">
                  <c:v>3.770833333333333</c:v>
                </c:pt>
                <c:pt idx="906">
                  <c:v>3.7749999999999999</c:v>
                </c:pt>
                <c:pt idx="907">
                  <c:v>3.7791666666666668</c:v>
                </c:pt>
                <c:pt idx="908">
                  <c:v>3.7833333333333332</c:v>
                </c:pt>
                <c:pt idx="909">
                  <c:v>3.7875000000000001</c:v>
                </c:pt>
                <c:pt idx="910">
                  <c:v>3.7916666666666661</c:v>
                </c:pt>
                <c:pt idx="911">
                  <c:v>3.7958333333333329</c:v>
                </c:pt>
                <c:pt idx="912">
                  <c:v>3.8</c:v>
                </c:pt>
                <c:pt idx="913">
                  <c:v>3.8041666666666671</c:v>
                </c:pt>
                <c:pt idx="914">
                  <c:v>3.8083333333333331</c:v>
                </c:pt>
                <c:pt idx="915">
                  <c:v>3.8125</c:v>
                </c:pt>
                <c:pt idx="916">
                  <c:v>3.8166666666666651</c:v>
                </c:pt>
                <c:pt idx="917">
                  <c:v>3.8208333333333329</c:v>
                </c:pt>
                <c:pt idx="918">
                  <c:v>3.8250000000000002</c:v>
                </c:pt>
                <c:pt idx="919">
                  <c:v>3.8291666666666671</c:v>
                </c:pt>
                <c:pt idx="920">
                  <c:v>3.833333333333333</c:v>
                </c:pt>
                <c:pt idx="921">
                  <c:v>3.837499999999999</c:v>
                </c:pt>
                <c:pt idx="922">
                  <c:v>3.8416666666666668</c:v>
                </c:pt>
                <c:pt idx="923">
                  <c:v>3.8458333333333332</c:v>
                </c:pt>
                <c:pt idx="924">
                  <c:v>3.85</c:v>
                </c:pt>
                <c:pt idx="925">
                  <c:v>3.8541666666666661</c:v>
                </c:pt>
                <c:pt idx="926">
                  <c:v>3.8583333333333329</c:v>
                </c:pt>
                <c:pt idx="927">
                  <c:v>3.862499999999998</c:v>
                </c:pt>
                <c:pt idx="928">
                  <c:v>3.8666666666666671</c:v>
                </c:pt>
                <c:pt idx="929">
                  <c:v>3.8708333333333331</c:v>
                </c:pt>
                <c:pt idx="930">
                  <c:v>3.875</c:v>
                </c:pt>
                <c:pt idx="931">
                  <c:v>3.8791666666666669</c:v>
                </c:pt>
                <c:pt idx="932">
                  <c:v>3.8833333333333342</c:v>
                </c:pt>
                <c:pt idx="933">
                  <c:v>3.8875000000000002</c:v>
                </c:pt>
                <c:pt idx="934">
                  <c:v>3.8916666666666662</c:v>
                </c:pt>
                <c:pt idx="935">
                  <c:v>3.895833333333333</c:v>
                </c:pt>
                <c:pt idx="936">
                  <c:v>3.9</c:v>
                </c:pt>
                <c:pt idx="937">
                  <c:v>3.9041666666666668</c:v>
                </c:pt>
                <c:pt idx="938">
                  <c:v>3.9083333333333332</c:v>
                </c:pt>
                <c:pt idx="939">
                  <c:v>3.9125000000000001</c:v>
                </c:pt>
                <c:pt idx="940">
                  <c:v>3.9166666666666661</c:v>
                </c:pt>
                <c:pt idx="941">
                  <c:v>3.9208333333333329</c:v>
                </c:pt>
                <c:pt idx="942">
                  <c:v>3.9249999999999998</c:v>
                </c:pt>
                <c:pt idx="943">
                  <c:v>3.9291666666666671</c:v>
                </c:pt>
                <c:pt idx="944">
                  <c:v>3.9333333333333331</c:v>
                </c:pt>
                <c:pt idx="945">
                  <c:v>3.9375</c:v>
                </c:pt>
                <c:pt idx="946">
                  <c:v>3.9416666666666669</c:v>
                </c:pt>
                <c:pt idx="947">
                  <c:v>3.9458333333333329</c:v>
                </c:pt>
                <c:pt idx="948">
                  <c:v>3.95</c:v>
                </c:pt>
                <c:pt idx="949">
                  <c:v>3.9541666666666671</c:v>
                </c:pt>
                <c:pt idx="950">
                  <c:v>3.958333333333333</c:v>
                </c:pt>
                <c:pt idx="951">
                  <c:v>3.962499999999999</c:v>
                </c:pt>
                <c:pt idx="952">
                  <c:v>3.9666666666666668</c:v>
                </c:pt>
                <c:pt idx="953">
                  <c:v>3.9708333333333332</c:v>
                </c:pt>
                <c:pt idx="954">
                  <c:v>3.9750000000000001</c:v>
                </c:pt>
                <c:pt idx="955">
                  <c:v>3.9791666666666661</c:v>
                </c:pt>
                <c:pt idx="956">
                  <c:v>3.9833333333333338</c:v>
                </c:pt>
                <c:pt idx="957">
                  <c:v>3.9874999999999998</c:v>
                </c:pt>
                <c:pt idx="958">
                  <c:v>3.9916666666666671</c:v>
                </c:pt>
                <c:pt idx="959">
                  <c:v>3.9958333333333331</c:v>
                </c:pt>
                <c:pt idx="960">
                  <c:v>4</c:v>
                </c:pt>
                <c:pt idx="961">
                  <c:v>4.0041666666666664</c:v>
                </c:pt>
                <c:pt idx="962">
                  <c:v>4.0083333333333346</c:v>
                </c:pt>
                <c:pt idx="963">
                  <c:v>4.0124999999999984</c:v>
                </c:pt>
                <c:pt idx="964">
                  <c:v>4.0166666666666666</c:v>
                </c:pt>
                <c:pt idx="965">
                  <c:v>4.020833333333333</c:v>
                </c:pt>
                <c:pt idx="966">
                  <c:v>4.0249999999999977</c:v>
                </c:pt>
                <c:pt idx="967">
                  <c:v>4.0291666666666668</c:v>
                </c:pt>
                <c:pt idx="968">
                  <c:v>4.033333333333335</c:v>
                </c:pt>
                <c:pt idx="969">
                  <c:v>4.0374999999999996</c:v>
                </c:pt>
                <c:pt idx="970">
                  <c:v>4.041666666666667</c:v>
                </c:pt>
                <c:pt idx="971">
                  <c:v>4.0458333333333334</c:v>
                </c:pt>
                <c:pt idx="972">
                  <c:v>4.05</c:v>
                </c:pt>
                <c:pt idx="973">
                  <c:v>4.0541666666666636</c:v>
                </c:pt>
                <c:pt idx="974">
                  <c:v>4.0583333333333353</c:v>
                </c:pt>
                <c:pt idx="975">
                  <c:v>4.0624999999999982</c:v>
                </c:pt>
                <c:pt idx="976">
                  <c:v>4.0666666666666664</c:v>
                </c:pt>
                <c:pt idx="977">
                  <c:v>4.0708333333333346</c:v>
                </c:pt>
                <c:pt idx="978">
                  <c:v>4.0750000000000002</c:v>
                </c:pt>
                <c:pt idx="979">
                  <c:v>4.0791666666666666</c:v>
                </c:pt>
                <c:pt idx="980">
                  <c:v>4.083333333333333</c:v>
                </c:pt>
                <c:pt idx="981">
                  <c:v>4.0874999999999986</c:v>
                </c:pt>
                <c:pt idx="982">
                  <c:v>4.0916666666666668</c:v>
                </c:pt>
                <c:pt idx="983">
                  <c:v>4.0958333333333332</c:v>
                </c:pt>
                <c:pt idx="984">
                  <c:v>4.0999999999999996</c:v>
                </c:pt>
                <c:pt idx="985">
                  <c:v>4.1041666666666652</c:v>
                </c:pt>
                <c:pt idx="986">
                  <c:v>4.1083333333333334</c:v>
                </c:pt>
                <c:pt idx="987">
                  <c:v>4.112499999999998</c:v>
                </c:pt>
                <c:pt idx="988">
                  <c:v>4.1166666666666663</c:v>
                </c:pt>
                <c:pt idx="989">
                  <c:v>4.1208333333333336</c:v>
                </c:pt>
                <c:pt idx="990">
                  <c:v>4.1249999999999973</c:v>
                </c:pt>
                <c:pt idx="991">
                  <c:v>4.1291666666666664</c:v>
                </c:pt>
                <c:pt idx="992">
                  <c:v>4.1333333333333346</c:v>
                </c:pt>
                <c:pt idx="993">
                  <c:v>4.1374999999999984</c:v>
                </c:pt>
                <c:pt idx="994">
                  <c:v>4.1416666666666666</c:v>
                </c:pt>
                <c:pt idx="995">
                  <c:v>4.145833333333333</c:v>
                </c:pt>
                <c:pt idx="996">
                  <c:v>4.1499999999999986</c:v>
                </c:pt>
                <c:pt idx="997">
                  <c:v>4.154166666666665</c:v>
                </c:pt>
                <c:pt idx="998">
                  <c:v>4.1583333333333332</c:v>
                </c:pt>
                <c:pt idx="999">
                  <c:v>4.1624999999999979</c:v>
                </c:pt>
                <c:pt idx="1000">
                  <c:v>4.166666666666667</c:v>
                </c:pt>
                <c:pt idx="1001">
                  <c:v>4.1708333333333334</c:v>
                </c:pt>
                <c:pt idx="1002">
                  <c:v>4.174999999999998</c:v>
                </c:pt>
                <c:pt idx="1003">
                  <c:v>4.1791666666666663</c:v>
                </c:pt>
                <c:pt idx="1004">
                  <c:v>4.1833333333333353</c:v>
                </c:pt>
                <c:pt idx="1005">
                  <c:v>4.1874999999999982</c:v>
                </c:pt>
                <c:pt idx="1006">
                  <c:v>4.1916666666666664</c:v>
                </c:pt>
                <c:pt idx="1007">
                  <c:v>4.1958333333333337</c:v>
                </c:pt>
                <c:pt idx="1008">
                  <c:v>4.2</c:v>
                </c:pt>
                <c:pt idx="1009">
                  <c:v>4.2041666666666666</c:v>
                </c:pt>
                <c:pt idx="1010">
                  <c:v>4.208333333333333</c:v>
                </c:pt>
                <c:pt idx="1011">
                  <c:v>4.2124999999999986</c:v>
                </c:pt>
                <c:pt idx="1012">
                  <c:v>4.2166666666666668</c:v>
                </c:pt>
                <c:pt idx="1013">
                  <c:v>4.2208333333333332</c:v>
                </c:pt>
                <c:pt idx="1014">
                  <c:v>4.2249999999999979</c:v>
                </c:pt>
                <c:pt idx="1015">
                  <c:v>4.229166666666667</c:v>
                </c:pt>
                <c:pt idx="1016">
                  <c:v>4.2333333333333361</c:v>
                </c:pt>
                <c:pt idx="1017">
                  <c:v>4.2374999999999998</c:v>
                </c:pt>
                <c:pt idx="1018">
                  <c:v>4.241666666666668</c:v>
                </c:pt>
                <c:pt idx="1019">
                  <c:v>4.2458333333333353</c:v>
                </c:pt>
                <c:pt idx="1020">
                  <c:v>4.25</c:v>
                </c:pt>
                <c:pt idx="1021">
                  <c:v>4.2541666666666664</c:v>
                </c:pt>
                <c:pt idx="1022">
                  <c:v>4.2583333333333346</c:v>
                </c:pt>
                <c:pt idx="1023">
                  <c:v>4.2624999999999984</c:v>
                </c:pt>
                <c:pt idx="1024">
                  <c:v>4.2666666666666666</c:v>
                </c:pt>
                <c:pt idx="1025">
                  <c:v>4.270833333333333</c:v>
                </c:pt>
                <c:pt idx="1026">
                  <c:v>4.2750000000000004</c:v>
                </c:pt>
                <c:pt idx="1027">
                  <c:v>4.2791666666666668</c:v>
                </c:pt>
                <c:pt idx="1028">
                  <c:v>4.283333333333335</c:v>
                </c:pt>
                <c:pt idx="1029">
                  <c:v>4.2874999999999996</c:v>
                </c:pt>
                <c:pt idx="1030">
                  <c:v>4.291666666666667</c:v>
                </c:pt>
                <c:pt idx="1031">
                  <c:v>4.2958333333333334</c:v>
                </c:pt>
                <c:pt idx="1032">
                  <c:v>4.3</c:v>
                </c:pt>
                <c:pt idx="1033">
                  <c:v>4.3041666666666636</c:v>
                </c:pt>
                <c:pt idx="1034">
                  <c:v>4.3083333333333353</c:v>
                </c:pt>
                <c:pt idx="1035">
                  <c:v>4.3124999999999982</c:v>
                </c:pt>
                <c:pt idx="1036">
                  <c:v>4.3166666666666664</c:v>
                </c:pt>
                <c:pt idx="1037">
                  <c:v>4.3208333333333337</c:v>
                </c:pt>
                <c:pt idx="1038">
                  <c:v>4.3249999999999966</c:v>
                </c:pt>
                <c:pt idx="1039">
                  <c:v>4.3291666666666666</c:v>
                </c:pt>
                <c:pt idx="1040">
                  <c:v>4.333333333333333</c:v>
                </c:pt>
                <c:pt idx="1041">
                  <c:v>4.3374999999999986</c:v>
                </c:pt>
                <c:pt idx="1042">
                  <c:v>4.3416666666666668</c:v>
                </c:pt>
                <c:pt idx="1043">
                  <c:v>4.3458333333333332</c:v>
                </c:pt>
                <c:pt idx="1044">
                  <c:v>4.3499999999999996</c:v>
                </c:pt>
                <c:pt idx="1045">
                  <c:v>4.3541666666666652</c:v>
                </c:pt>
                <c:pt idx="1046">
                  <c:v>4.3583333333333334</c:v>
                </c:pt>
                <c:pt idx="1047">
                  <c:v>4.362499999999998</c:v>
                </c:pt>
                <c:pt idx="1048">
                  <c:v>4.3666666666666663</c:v>
                </c:pt>
                <c:pt idx="1049">
                  <c:v>4.3708333333333353</c:v>
                </c:pt>
                <c:pt idx="1050">
                  <c:v>4.375</c:v>
                </c:pt>
                <c:pt idx="1051">
                  <c:v>4.3791666666666664</c:v>
                </c:pt>
                <c:pt idx="1052">
                  <c:v>4.3833333333333346</c:v>
                </c:pt>
                <c:pt idx="1053">
                  <c:v>4.3874999999999984</c:v>
                </c:pt>
                <c:pt idx="1054">
                  <c:v>4.3916666666666666</c:v>
                </c:pt>
                <c:pt idx="1055">
                  <c:v>4.395833333333333</c:v>
                </c:pt>
                <c:pt idx="1056">
                  <c:v>4.4000000000000004</c:v>
                </c:pt>
                <c:pt idx="1057">
                  <c:v>4.4041666666666668</c:v>
                </c:pt>
                <c:pt idx="1058">
                  <c:v>4.408333333333335</c:v>
                </c:pt>
                <c:pt idx="1059">
                  <c:v>4.4124999999999996</c:v>
                </c:pt>
                <c:pt idx="1060">
                  <c:v>4.416666666666667</c:v>
                </c:pt>
                <c:pt idx="1061">
                  <c:v>4.4208333333333334</c:v>
                </c:pt>
                <c:pt idx="1062">
                  <c:v>4.424999999999998</c:v>
                </c:pt>
                <c:pt idx="1063">
                  <c:v>4.4291666666666663</c:v>
                </c:pt>
                <c:pt idx="1064">
                  <c:v>4.4333333333333371</c:v>
                </c:pt>
                <c:pt idx="1065">
                  <c:v>4.4375</c:v>
                </c:pt>
                <c:pt idx="1066">
                  <c:v>4.4416666666666682</c:v>
                </c:pt>
                <c:pt idx="1067">
                  <c:v>4.4458333333333346</c:v>
                </c:pt>
                <c:pt idx="1068">
                  <c:v>4.45</c:v>
                </c:pt>
                <c:pt idx="1069">
                  <c:v>4.4541666666666666</c:v>
                </c:pt>
                <c:pt idx="1070">
                  <c:v>4.458333333333333</c:v>
                </c:pt>
                <c:pt idx="1071">
                  <c:v>4.4624999999999986</c:v>
                </c:pt>
                <c:pt idx="1072">
                  <c:v>4.4666666666666668</c:v>
                </c:pt>
                <c:pt idx="1073">
                  <c:v>4.470833333333335</c:v>
                </c:pt>
                <c:pt idx="1074">
                  <c:v>4.4749999999999996</c:v>
                </c:pt>
                <c:pt idx="1075">
                  <c:v>4.479166666666667</c:v>
                </c:pt>
                <c:pt idx="1076">
                  <c:v>4.4833333333333361</c:v>
                </c:pt>
                <c:pt idx="1077">
                  <c:v>4.4874999999999998</c:v>
                </c:pt>
                <c:pt idx="1078">
                  <c:v>4.4916666666666671</c:v>
                </c:pt>
                <c:pt idx="1079">
                  <c:v>4.4958333333333353</c:v>
                </c:pt>
                <c:pt idx="1080">
                  <c:v>4.5</c:v>
                </c:pt>
                <c:pt idx="1081">
                  <c:v>4.5041666666666664</c:v>
                </c:pt>
                <c:pt idx="1082">
                  <c:v>4.5083333333333346</c:v>
                </c:pt>
                <c:pt idx="1083">
                  <c:v>4.5124999999999984</c:v>
                </c:pt>
                <c:pt idx="1084">
                  <c:v>4.5166666666666666</c:v>
                </c:pt>
                <c:pt idx="1085">
                  <c:v>4.520833333333333</c:v>
                </c:pt>
                <c:pt idx="1086">
                  <c:v>4.5249999999999977</c:v>
                </c:pt>
                <c:pt idx="1087">
                  <c:v>4.5291666666666668</c:v>
                </c:pt>
                <c:pt idx="1088">
                  <c:v>4.533333333333335</c:v>
                </c:pt>
                <c:pt idx="1089">
                  <c:v>4.5374999999999996</c:v>
                </c:pt>
                <c:pt idx="1090">
                  <c:v>4.541666666666667</c:v>
                </c:pt>
                <c:pt idx="1091">
                  <c:v>4.5458333333333334</c:v>
                </c:pt>
                <c:pt idx="1092">
                  <c:v>4.55</c:v>
                </c:pt>
                <c:pt idx="1093">
                  <c:v>4.5541666666666636</c:v>
                </c:pt>
                <c:pt idx="1094">
                  <c:v>4.5583333333333353</c:v>
                </c:pt>
                <c:pt idx="1095">
                  <c:v>4.5624999999999982</c:v>
                </c:pt>
                <c:pt idx="1096">
                  <c:v>4.5666666666666664</c:v>
                </c:pt>
                <c:pt idx="1097">
                  <c:v>4.5708333333333346</c:v>
                </c:pt>
                <c:pt idx="1098">
                  <c:v>4.5750000000000002</c:v>
                </c:pt>
                <c:pt idx="1099">
                  <c:v>4.5791666666666666</c:v>
                </c:pt>
                <c:pt idx="1100">
                  <c:v>4.583333333333333</c:v>
                </c:pt>
                <c:pt idx="1101">
                  <c:v>4.5874999999999986</c:v>
                </c:pt>
                <c:pt idx="1102">
                  <c:v>4.5916666666666668</c:v>
                </c:pt>
                <c:pt idx="1103">
                  <c:v>4.5958333333333332</c:v>
                </c:pt>
                <c:pt idx="1104">
                  <c:v>4.5999999999999996</c:v>
                </c:pt>
                <c:pt idx="1105">
                  <c:v>4.6041666666666652</c:v>
                </c:pt>
                <c:pt idx="1106">
                  <c:v>4.6083333333333334</c:v>
                </c:pt>
                <c:pt idx="1107">
                  <c:v>4.612499999999998</c:v>
                </c:pt>
                <c:pt idx="1108">
                  <c:v>4.6166666666666663</c:v>
                </c:pt>
                <c:pt idx="1109">
                  <c:v>4.6208333333333327</c:v>
                </c:pt>
                <c:pt idx="1110">
                  <c:v>4.6249999999999973</c:v>
                </c:pt>
                <c:pt idx="1111">
                  <c:v>4.6291666666666647</c:v>
                </c:pt>
                <c:pt idx="1112">
                  <c:v>4.6333333333333346</c:v>
                </c:pt>
                <c:pt idx="1113">
                  <c:v>4.6374999999999984</c:v>
                </c:pt>
                <c:pt idx="1114">
                  <c:v>4.6416666666666666</c:v>
                </c:pt>
                <c:pt idx="1115">
                  <c:v>4.645833333333333</c:v>
                </c:pt>
                <c:pt idx="1116">
                  <c:v>4.6499999999999977</c:v>
                </c:pt>
                <c:pt idx="1117">
                  <c:v>4.654166666666665</c:v>
                </c:pt>
                <c:pt idx="1118">
                  <c:v>4.6583333333333332</c:v>
                </c:pt>
                <c:pt idx="1119">
                  <c:v>4.6624999999999979</c:v>
                </c:pt>
                <c:pt idx="1120">
                  <c:v>4.666666666666667</c:v>
                </c:pt>
                <c:pt idx="1121">
                  <c:v>4.6708333333333334</c:v>
                </c:pt>
                <c:pt idx="1122">
                  <c:v>4.674999999999998</c:v>
                </c:pt>
                <c:pt idx="1123">
                  <c:v>4.6791666666666663</c:v>
                </c:pt>
                <c:pt idx="1124">
                  <c:v>4.6833333333333353</c:v>
                </c:pt>
                <c:pt idx="1125">
                  <c:v>4.6874999999999982</c:v>
                </c:pt>
                <c:pt idx="1126">
                  <c:v>4.6916666666666664</c:v>
                </c:pt>
                <c:pt idx="1127">
                  <c:v>4.6958333333333337</c:v>
                </c:pt>
                <c:pt idx="1128">
                  <c:v>4.7</c:v>
                </c:pt>
                <c:pt idx="1129">
                  <c:v>4.7041666666666666</c:v>
                </c:pt>
                <c:pt idx="1130">
                  <c:v>4.708333333333333</c:v>
                </c:pt>
                <c:pt idx="1131">
                  <c:v>4.7124999999999986</c:v>
                </c:pt>
                <c:pt idx="1132">
                  <c:v>4.7166666666666668</c:v>
                </c:pt>
                <c:pt idx="1133">
                  <c:v>4.7208333333333332</c:v>
                </c:pt>
                <c:pt idx="1134">
                  <c:v>4.7249999999999979</c:v>
                </c:pt>
                <c:pt idx="1135">
                  <c:v>4.729166666666667</c:v>
                </c:pt>
                <c:pt idx="1136">
                  <c:v>4.7333333333333352</c:v>
                </c:pt>
                <c:pt idx="1137">
                  <c:v>4.7374999999999998</c:v>
                </c:pt>
                <c:pt idx="1138">
                  <c:v>4.7416666666666671</c:v>
                </c:pt>
                <c:pt idx="1139">
                  <c:v>4.7458333333333353</c:v>
                </c:pt>
                <c:pt idx="1140">
                  <c:v>4.75</c:v>
                </c:pt>
                <c:pt idx="1141">
                  <c:v>4.7541666666666647</c:v>
                </c:pt>
                <c:pt idx="1142">
                  <c:v>4.7583333333333346</c:v>
                </c:pt>
                <c:pt idx="1143">
                  <c:v>4.7624999999999984</c:v>
                </c:pt>
                <c:pt idx="1144">
                  <c:v>4.7666666666666666</c:v>
                </c:pt>
                <c:pt idx="1145">
                  <c:v>4.770833333333333</c:v>
                </c:pt>
                <c:pt idx="1146">
                  <c:v>4.7750000000000004</c:v>
                </c:pt>
                <c:pt idx="1147">
                  <c:v>4.7791666666666668</c:v>
                </c:pt>
                <c:pt idx="1148">
                  <c:v>4.783333333333335</c:v>
                </c:pt>
                <c:pt idx="1149">
                  <c:v>4.7874999999999996</c:v>
                </c:pt>
                <c:pt idx="1150">
                  <c:v>4.791666666666667</c:v>
                </c:pt>
                <c:pt idx="1151">
                  <c:v>4.7958333333333334</c:v>
                </c:pt>
                <c:pt idx="1152">
                  <c:v>4.8</c:v>
                </c:pt>
                <c:pt idx="1153">
                  <c:v>4.8041666666666636</c:v>
                </c:pt>
                <c:pt idx="1154">
                  <c:v>4.8083333333333353</c:v>
                </c:pt>
                <c:pt idx="1155">
                  <c:v>4.8124999999999982</c:v>
                </c:pt>
                <c:pt idx="1156">
                  <c:v>4.8166666666666664</c:v>
                </c:pt>
                <c:pt idx="1157">
                  <c:v>4.8208333333333337</c:v>
                </c:pt>
                <c:pt idx="1158">
                  <c:v>4.8249999999999966</c:v>
                </c:pt>
                <c:pt idx="1159">
                  <c:v>4.8291666666666666</c:v>
                </c:pt>
                <c:pt idx="1160">
                  <c:v>4.833333333333333</c:v>
                </c:pt>
                <c:pt idx="1161">
                  <c:v>4.8374999999999986</c:v>
                </c:pt>
                <c:pt idx="1162">
                  <c:v>4.8416666666666668</c:v>
                </c:pt>
                <c:pt idx="1163">
                  <c:v>4.8458333333333332</c:v>
                </c:pt>
                <c:pt idx="1164">
                  <c:v>4.8499999999999996</c:v>
                </c:pt>
                <c:pt idx="1165">
                  <c:v>4.8541666666666652</c:v>
                </c:pt>
                <c:pt idx="1166">
                  <c:v>4.8583333333333334</c:v>
                </c:pt>
                <c:pt idx="1167">
                  <c:v>4.862499999999998</c:v>
                </c:pt>
                <c:pt idx="1168">
                  <c:v>4.8666666666666663</c:v>
                </c:pt>
                <c:pt idx="1169">
                  <c:v>4.8708333333333353</c:v>
                </c:pt>
                <c:pt idx="1170">
                  <c:v>4.875</c:v>
                </c:pt>
                <c:pt idx="1171">
                  <c:v>4.8791666666666664</c:v>
                </c:pt>
                <c:pt idx="1172">
                  <c:v>4.8833333333333346</c:v>
                </c:pt>
                <c:pt idx="1173">
                  <c:v>4.8874999999999984</c:v>
                </c:pt>
                <c:pt idx="1174">
                  <c:v>4.8916666666666666</c:v>
                </c:pt>
                <c:pt idx="1175">
                  <c:v>4.895833333333333</c:v>
                </c:pt>
                <c:pt idx="1176">
                  <c:v>4.9000000000000004</c:v>
                </c:pt>
                <c:pt idx="1177">
                  <c:v>4.9041666666666668</c:v>
                </c:pt>
                <c:pt idx="1178">
                  <c:v>4.908333333333335</c:v>
                </c:pt>
                <c:pt idx="1179">
                  <c:v>4.9124999999999996</c:v>
                </c:pt>
                <c:pt idx="1180">
                  <c:v>4.916666666666667</c:v>
                </c:pt>
                <c:pt idx="1181">
                  <c:v>4.9208333333333334</c:v>
                </c:pt>
                <c:pt idx="1182">
                  <c:v>4.924999999999998</c:v>
                </c:pt>
                <c:pt idx="1183">
                  <c:v>4.9291666666666663</c:v>
                </c:pt>
                <c:pt idx="1184">
                  <c:v>4.9333333333333371</c:v>
                </c:pt>
                <c:pt idx="1185">
                  <c:v>4.9375</c:v>
                </c:pt>
                <c:pt idx="1186">
                  <c:v>4.9416666666666682</c:v>
                </c:pt>
                <c:pt idx="1187">
                  <c:v>4.9458333333333346</c:v>
                </c:pt>
                <c:pt idx="1188">
                  <c:v>4.95</c:v>
                </c:pt>
                <c:pt idx="1189">
                  <c:v>4.9541666666666666</c:v>
                </c:pt>
                <c:pt idx="1190">
                  <c:v>4.958333333333333</c:v>
                </c:pt>
                <c:pt idx="1191">
                  <c:v>4.9624999999999986</c:v>
                </c:pt>
                <c:pt idx="1192">
                  <c:v>4.9666666666666668</c:v>
                </c:pt>
                <c:pt idx="1193">
                  <c:v>4.970833333333335</c:v>
                </c:pt>
                <c:pt idx="1194">
                  <c:v>4.9749999999999996</c:v>
                </c:pt>
                <c:pt idx="1195">
                  <c:v>4.979166666666667</c:v>
                </c:pt>
                <c:pt idx="1196">
                  <c:v>4.9833333333333361</c:v>
                </c:pt>
                <c:pt idx="1197">
                  <c:v>4.9874999999999998</c:v>
                </c:pt>
                <c:pt idx="1198">
                  <c:v>4.9916666666666671</c:v>
                </c:pt>
                <c:pt idx="1199">
                  <c:v>4.9958333333333353</c:v>
                </c:pt>
                <c:pt idx="1200">
                  <c:v>5</c:v>
                </c:pt>
                <c:pt idx="1201">
                  <c:v>5.0041666666666664</c:v>
                </c:pt>
                <c:pt idx="1202">
                  <c:v>5.0083333333333346</c:v>
                </c:pt>
                <c:pt idx="1203">
                  <c:v>5.0124999999999984</c:v>
                </c:pt>
                <c:pt idx="1204">
                  <c:v>5.0166666666666666</c:v>
                </c:pt>
                <c:pt idx="1205">
                  <c:v>5.020833333333333</c:v>
                </c:pt>
                <c:pt idx="1206">
                  <c:v>5.0249999999999977</c:v>
                </c:pt>
                <c:pt idx="1207">
                  <c:v>5.0291666666666668</c:v>
                </c:pt>
                <c:pt idx="1208">
                  <c:v>5.033333333333335</c:v>
                </c:pt>
                <c:pt idx="1209">
                  <c:v>5.0374999999999996</c:v>
                </c:pt>
                <c:pt idx="1210">
                  <c:v>5.041666666666667</c:v>
                </c:pt>
                <c:pt idx="1211">
                  <c:v>5.0458333333333334</c:v>
                </c:pt>
                <c:pt idx="1212">
                  <c:v>5.05</c:v>
                </c:pt>
                <c:pt idx="1213">
                  <c:v>5.0541666666666636</c:v>
                </c:pt>
                <c:pt idx="1214">
                  <c:v>5.0583333333333353</c:v>
                </c:pt>
                <c:pt idx="1215">
                  <c:v>5.0624999999999982</c:v>
                </c:pt>
                <c:pt idx="1216">
                  <c:v>5.0666666666666664</c:v>
                </c:pt>
                <c:pt idx="1217">
                  <c:v>5.0708333333333346</c:v>
                </c:pt>
                <c:pt idx="1218">
                  <c:v>5.0750000000000002</c:v>
                </c:pt>
                <c:pt idx="1219">
                  <c:v>5.0791666666666666</c:v>
                </c:pt>
                <c:pt idx="1220">
                  <c:v>5.083333333333333</c:v>
                </c:pt>
                <c:pt idx="1221">
                  <c:v>5.0874999999999986</c:v>
                </c:pt>
                <c:pt idx="1222">
                  <c:v>5.0916666666666668</c:v>
                </c:pt>
                <c:pt idx="1223">
                  <c:v>5.0958333333333332</c:v>
                </c:pt>
                <c:pt idx="1224">
                  <c:v>5.0999999999999996</c:v>
                </c:pt>
                <c:pt idx="1225">
                  <c:v>5.1041666666666652</c:v>
                </c:pt>
                <c:pt idx="1226">
                  <c:v>5.1083333333333334</c:v>
                </c:pt>
                <c:pt idx="1227">
                  <c:v>5.112499999999998</c:v>
                </c:pt>
                <c:pt idx="1228">
                  <c:v>5.1166666666666663</c:v>
                </c:pt>
                <c:pt idx="1229">
                  <c:v>5.1208333333333336</c:v>
                </c:pt>
                <c:pt idx="1230">
                  <c:v>5.1249999999999973</c:v>
                </c:pt>
                <c:pt idx="1231">
                  <c:v>5.1291666666666664</c:v>
                </c:pt>
                <c:pt idx="1232">
                  <c:v>5.1333333333333346</c:v>
                </c:pt>
                <c:pt idx="1233">
                  <c:v>5.1374999999999984</c:v>
                </c:pt>
                <c:pt idx="1234">
                  <c:v>5.1416666666666666</c:v>
                </c:pt>
                <c:pt idx="1235">
                  <c:v>5.145833333333333</c:v>
                </c:pt>
                <c:pt idx="1236">
                  <c:v>5.1499999999999986</c:v>
                </c:pt>
                <c:pt idx="1237">
                  <c:v>5.154166666666665</c:v>
                </c:pt>
                <c:pt idx="1238">
                  <c:v>5.1583333333333332</c:v>
                </c:pt>
                <c:pt idx="1239">
                  <c:v>5.1624999999999979</c:v>
                </c:pt>
                <c:pt idx="1240">
                  <c:v>5.166666666666667</c:v>
                </c:pt>
                <c:pt idx="1241">
                  <c:v>5.1708333333333334</c:v>
                </c:pt>
                <c:pt idx="1242">
                  <c:v>5.174999999999998</c:v>
                </c:pt>
                <c:pt idx="1243">
                  <c:v>5.1791666666666663</c:v>
                </c:pt>
                <c:pt idx="1244">
                  <c:v>5.1833333333333353</c:v>
                </c:pt>
                <c:pt idx="1245">
                  <c:v>5.1874999999999982</c:v>
                </c:pt>
                <c:pt idx="1246">
                  <c:v>5.1916666666666664</c:v>
                </c:pt>
                <c:pt idx="1247">
                  <c:v>5.1958333333333337</c:v>
                </c:pt>
                <c:pt idx="1248">
                  <c:v>5.2</c:v>
                </c:pt>
                <c:pt idx="1249">
                  <c:v>5.2041666666666666</c:v>
                </c:pt>
                <c:pt idx="1250">
                  <c:v>5.208333333333333</c:v>
                </c:pt>
                <c:pt idx="1251">
                  <c:v>5.2124999999999986</c:v>
                </c:pt>
                <c:pt idx="1252">
                  <c:v>5.2166666666666668</c:v>
                </c:pt>
                <c:pt idx="1253">
                  <c:v>5.2208333333333332</c:v>
                </c:pt>
                <c:pt idx="1254">
                  <c:v>5.2249999999999979</c:v>
                </c:pt>
                <c:pt idx="1255">
                  <c:v>5.229166666666667</c:v>
                </c:pt>
                <c:pt idx="1256">
                  <c:v>5.2333333333333361</c:v>
                </c:pt>
                <c:pt idx="1257">
                  <c:v>5.2374999999999998</c:v>
                </c:pt>
                <c:pt idx="1258">
                  <c:v>5.241666666666668</c:v>
                </c:pt>
                <c:pt idx="1259">
                  <c:v>5.2458333333333353</c:v>
                </c:pt>
                <c:pt idx="1260">
                  <c:v>5.25</c:v>
                </c:pt>
                <c:pt idx="1261">
                  <c:v>5.2541666666666664</c:v>
                </c:pt>
                <c:pt idx="1262">
                  <c:v>5.2583333333333346</c:v>
                </c:pt>
                <c:pt idx="1263">
                  <c:v>5.2624999999999984</c:v>
                </c:pt>
                <c:pt idx="1264">
                  <c:v>5.2666666666666666</c:v>
                </c:pt>
                <c:pt idx="1265">
                  <c:v>5.270833333333333</c:v>
                </c:pt>
                <c:pt idx="1266">
                  <c:v>5.2750000000000004</c:v>
                </c:pt>
                <c:pt idx="1267">
                  <c:v>5.2791666666666668</c:v>
                </c:pt>
                <c:pt idx="1268">
                  <c:v>5.283333333333335</c:v>
                </c:pt>
                <c:pt idx="1269">
                  <c:v>5.2874999999999996</c:v>
                </c:pt>
                <c:pt idx="1270">
                  <c:v>5.291666666666667</c:v>
                </c:pt>
                <c:pt idx="1271">
                  <c:v>5.2958333333333334</c:v>
                </c:pt>
                <c:pt idx="1272">
                  <c:v>5.3</c:v>
                </c:pt>
                <c:pt idx="1273">
                  <c:v>5.3041666666666636</c:v>
                </c:pt>
                <c:pt idx="1274">
                  <c:v>5.3083333333333353</c:v>
                </c:pt>
                <c:pt idx="1275">
                  <c:v>5.3124999999999982</c:v>
                </c:pt>
                <c:pt idx="1276">
                  <c:v>5.3166666666666664</c:v>
                </c:pt>
                <c:pt idx="1277">
                  <c:v>5.3208333333333337</c:v>
                </c:pt>
                <c:pt idx="1278">
                  <c:v>5.3249999999999966</c:v>
                </c:pt>
                <c:pt idx="1279">
                  <c:v>5.3291666666666666</c:v>
                </c:pt>
                <c:pt idx="1280">
                  <c:v>5.333333333333333</c:v>
                </c:pt>
                <c:pt idx="1281">
                  <c:v>5.3374999999999986</c:v>
                </c:pt>
                <c:pt idx="1282">
                  <c:v>5.3416666666666668</c:v>
                </c:pt>
                <c:pt idx="1283">
                  <c:v>5.3458333333333332</c:v>
                </c:pt>
                <c:pt idx="1284">
                  <c:v>5.35</c:v>
                </c:pt>
                <c:pt idx="1285">
                  <c:v>5.3541666666666652</c:v>
                </c:pt>
                <c:pt idx="1286">
                  <c:v>5.3583333333333334</c:v>
                </c:pt>
                <c:pt idx="1287">
                  <c:v>5.362499999999998</c:v>
                </c:pt>
                <c:pt idx="1288">
                  <c:v>5.3666666666666663</c:v>
                </c:pt>
                <c:pt idx="1289">
                  <c:v>5.3708333333333353</c:v>
                </c:pt>
                <c:pt idx="1290">
                  <c:v>5.375</c:v>
                </c:pt>
                <c:pt idx="1291">
                  <c:v>5.3791666666666664</c:v>
                </c:pt>
                <c:pt idx="1292">
                  <c:v>5.3833333333333346</c:v>
                </c:pt>
                <c:pt idx="1293">
                  <c:v>5.3874999999999984</c:v>
                </c:pt>
                <c:pt idx="1294">
                  <c:v>5.3916666666666666</c:v>
                </c:pt>
                <c:pt idx="1295">
                  <c:v>5.395833333333333</c:v>
                </c:pt>
                <c:pt idx="1296">
                  <c:v>5.4</c:v>
                </c:pt>
                <c:pt idx="1297">
                  <c:v>5.4041666666666668</c:v>
                </c:pt>
                <c:pt idx="1298">
                  <c:v>5.408333333333335</c:v>
                </c:pt>
                <c:pt idx="1299">
                  <c:v>5.4124999999999996</c:v>
                </c:pt>
                <c:pt idx="1300">
                  <c:v>5.416666666666667</c:v>
                </c:pt>
                <c:pt idx="1301">
                  <c:v>5.4208333333333334</c:v>
                </c:pt>
                <c:pt idx="1302">
                  <c:v>5.424999999999998</c:v>
                </c:pt>
                <c:pt idx="1303">
                  <c:v>5.4291666666666663</c:v>
                </c:pt>
                <c:pt idx="1304">
                  <c:v>5.4333333333333371</c:v>
                </c:pt>
                <c:pt idx="1305">
                  <c:v>5.4375</c:v>
                </c:pt>
                <c:pt idx="1306">
                  <c:v>5.4416666666666682</c:v>
                </c:pt>
                <c:pt idx="1307">
                  <c:v>5.4458333333333346</c:v>
                </c:pt>
                <c:pt idx="1308">
                  <c:v>5.45</c:v>
                </c:pt>
                <c:pt idx="1309">
                  <c:v>5.4541666666666666</c:v>
                </c:pt>
                <c:pt idx="1310">
                  <c:v>5.458333333333333</c:v>
                </c:pt>
                <c:pt idx="1311">
                  <c:v>5.4624999999999986</c:v>
                </c:pt>
                <c:pt idx="1312">
                  <c:v>5.4666666666666668</c:v>
                </c:pt>
                <c:pt idx="1313">
                  <c:v>5.470833333333335</c:v>
                </c:pt>
                <c:pt idx="1314">
                  <c:v>5.4749999999999996</c:v>
                </c:pt>
                <c:pt idx="1315">
                  <c:v>5.479166666666667</c:v>
                </c:pt>
                <c:pt idx="1316">
                  <c:v>5.4833333333333361</c:v>
                </c:pt>
                <c:pt idx="1317">
                  <c:v>5.4874999999999998</c:v>
                </c:pt>
                <c:pt idx="1318">
                  <c:v>5.4916666666666671</c:v>
                </c:pt>
                <c:pt idx="1319">
                  <c:v>5.4958333333333353</c:v>
                </c:pt>
                <c:pt idx="1320">
                  <c:v>5.5</c:v>
                </c:pt>
                <c:pt idx="1321">
                  <c:v>5.5041666666666664</c:v>
                </c:pt>
                <c:pt idx="1322">
                  <c:v>5.5083333333333346</c:v>
                </c:pt>
                <c:pt idx="1323">
                  <c:v>5.5124999999999984</c:v>
                </c:pt>
                <c:pt idx="1324">
                  <c:v>5.5166666666666666</c:v>
                </c:pt>
                <c:pt idx="1325">
                  <c:v>5.520833333333333</c:v>
                </c:pt>
                <c:pt idx="1326">
                  <c:v>5.5249999999999977</c:v>
                </c:pt>
                <c:pt idx="1327">
                  <c:v>5.5291666666666668</c:v>
                </c:pt>
                <c:pt idx="1328">
                  <c:v>5.533333333333335</c:v>
                </c:pt>
                <c:pt idx="1329">
                  <c:v>5.5374999999999996</c:v>
                </c:pt>
                <c:pt idx="1330">
                  <c:v>5.541666666666667</c:v>
                </c:pt>
                <c:pt idx="1331">
                  <c:v>5.5458333333333334</c:v>
                </c:pt>
                <c:pt idx="1332">
                  <c:v>5.55</c:v>
                </c:pt>
                <c:pt idx="1333">
                  <c:v>5.5541666666666636</c:v>
                </c:pt>
                <c:pt idx="1334">
                  <c:v>5.5583333333333353</c:v>
                </c:pt>
                <c:pt idx="1335">
                  <c:v>5.5624999999999982</c:v>
                </c:pt>
                <c:pt idx="1336">
                  <c:v>5.5666666666666664</c:v>
                </c:pt>
                <c:pt idx="1337">
                  <c:v>5.5708333333333346</c:v>
                </c:pt>
                <c:pt idx="1338">
                  <c:v>5.5750000000000002</c:v>
                </c:pt>
                <c:pt idx="1339">
                  <c:v>5.5791666666666666</c:v>
                </c:pt>
                <c:pt idx="1340">
                  <c:v>5.583333333333333</c:v>
                </c:pt>
                <c:pt idx="1341">
                  <c:v>5.5874999999999986</c:v>
                </c:pt>
                <c:pt idx="1342">
                  <c:v>5.5916666666666668</c:v>
                </c:pt>
                <c:pt idx="1343">
                  <c:v>5.5958333333333332</c:v>
                </c:pt>
                <c:pt idx="1344">
                  <c:v>5.6</c:v>
                </c:pt>
                <c:pt idx="1345">
                  <c:v>5.6041666666666652</c:v>
                </c:pt>
                <c:pt idx="1346">
                  <c:v>5.6083333333333334</c:v>
                </c:pt>
                <c:pt idx="1347">
                  <c:v>5.612499999999998</c:v>
                </c:pt>
                <c:pt idx="1348">
                  <c:v>5.6166666666666663</c:v>
                </c:pt>
                <c:pt idx="1349">
                  <c:v>5.6208333333333327</c:v>
                </c:pt>
                <c:pt idx="1350">
                  <c:v>5.6249999999999973</c:v>
                </c:pt>
                <c:pt idx="1351">
                  <c:v>5.6291666666666647</c:v>
                </c:pt>
                <c:pt idx="1352">
                  <c:v>5.6333333333333346</c:v>
                </c:pt>
                <c:pt idx="1353">
                  <c:v>5.6374999999999984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5.6499999999999977</c:v>
                </c:pt>
                <c:pt idx="1357">
                  <c:v>5.654166666666665</c:v>
                </c:pt>
                <c:pt idx="1358">
                  <c:v>5.6583333333333332</c:v>
                </c:pt>
                <c:pt idx="1359">
                  <c:v>5.6624999999999979</c:v>
                </c:pt>
                <c:pt idx="1360">
                  <c:v>5.666666666666667</c:v>
                </c:pt>
                <c:pt idx="1361">
                  <c:v>5.6708333333333334</c:v>
                </c:pt>
                <c:pt idx="1362">
                  <c:v>5.674999999999998</c:v>
                </c:pt>
                <c:pt idx="1363">
                  <c:v>5.6791666666666663</c:v>
                </c:pt>
                <c:pt idx="1364">
                  <c:v>5.6833333333333353</c:v>
                </c:pt>
                <c:pt idx="1365">
                  <c:v>5.6874999999999982</c:v>
                </c:pt>
                <c:pt idx="1366">
                  <c:v>5.6916666666666664</c:v>
                </c:pt>
                <c:pt idx="1367">
                  <c:v>5.6958333333333337</c:v>
                </c:pt>
                <c:pt idx="1368">
                  <c:v>5.7</c:v>
                </c:pt>
                <c:pt idx="1369">
                  <c:v>5.7041666666666666</c:v>
                </c:pt>
                <c:pt idx="1370">
                  <c:v>5.708333333333333</c:v>
                </c:pt>
                <c:pt idx="1371">
                  <c:v>5.7124999999999986</c:v>
                </c:pt>
                <c:pt idx="1372">
                  <c:v>5.7166666666666668</c:v>
                </c:pt>
                <c:pt idx="1373">
                  <c:v>5.7208333333333332</c:v>
                </c:pt>
                <c:pt idx="1374">
                  <c:v>5.7249999999999979</c:v>
                </c:pt>
                <c:pt idx="1375">
                  <c:v>5.729166666666667</c:v>
                </c:pt>
                <c:pt idx="1376">
                  <c:v>5.7333333333333352</c:v>
                </c:pt>
                <c:pt idx="1377">
                  <c:v>5.7374999999999998</c:v>
                </c:pt>
                <c:pt idx="1378">
                  <c:v>5.7416666666666671</c:v>
                </c:pt>
                <c:pt idx="1379">
                  <c:v>5.7458333333333353</c:v>
                </c:pt>
                <c:pt idx="1380">
                  <c:v>5.75</c:v>
                </c:pt>
                <c:pt idx="1381">
                  <c:v>5.7541666666666647</c:v>
                </c:pt>
                <c:pt idx="1382">
                  <c:v>5.7583333333333346</c:v>
                </c:pt>
                <c:pt idx="1383">
                  <c:v>5.7624999999999984</c:v>
                </c:pt>
                <c:pt idx="1384">
                  <c:v>5.7666666666666666</c:v>
                </c:pt>
                <c:pt idx="1385">
                  <c:v>5.770833333333333</c:v>
                </c:pt>
                <c:pt idx="1386">
                  <c:v>5.7750000000000004</c:v>
                </c:pt>
                <c:pt idx="1387">
                  <c:v>5.7791666666666668</c:v>
                </c:pt>
                <c:pt idx="1388">
                  <c:v>5.783333333333335</c:v>
                </c:pt>
                <c:pt idx="1389">
                  <c:v>5.7874999999999996</c:v>
                </c:pt>
                <c:pt idx="1390">
                  <c:v>5.791666666666667</c:v>
                </c:pt>
                <c:pt idx="1391">
                  <c:v>5.7958333333333334</c:v>
                </c:pt>
                <c:pt idx="1392">
                  <c:v>5.8</c:v>
                </c:pt>
                <c:pt idx="1393">
                  <c:v>5.8041666666666636</c:v>
                </c:pt>
                <c:pt idx="1394">
                  <c:v>5.8083333333333353</c:v>
                </c:pt>
                <c:pt idx="1395">
                  <c:v>5.8124999999999982</c:v>
                </c:pt>
                <c:pt idx="1396">
                  <c:v>5.8166666666666664</c:v>
                </c:pt>
                <c:pt idx="1397">
                  <c:v>5.8208333333333337</c:v>
                </c:pt>
                <c:pt idx="1398">
                  <c:v>5.8249999999999966</c:v>
                </c:pt>
                <c:pt idx="1399">
                  <c:v>5.8291666666666666</c:v>
                </c:pt>
                <c:pt idx="1400">
                  <c:v>5.833333333333333</c:v>
                </c:pt>
                <c:pt idx="1401">
                  <c:v>5.8374999999999986</c:v>
                </c:pt>
                <c:pt idx="1402">
                  <c:v>5.8416666666666668</c:v>
                </c:pt>
                <c:pt idx="1403">
                  <c:v>5.8458333333333332</c:v>
                </c:pt>
                <c:pt idx="1404">
                  <c:v>5.85</c:v>
                </c:pt>
                <c:pt idx="1405">
                  <c:v>5.8541666666666652</c:v>
                </c:pt>
                <c:pt idx="1406">
                  <c:v>5.8583333333333334</c:v>
                </c:pt>
                <c:pt idx="1407">
                  <c:v>5.862499999999998</c:v>
                </c:pt>
                <c:pt idx="1408">
                  <c:v>5.8666666666666663</c:v>
                </c:pt>
                <c:pt idx="1409">
                  <c:v>5.8708333333333353</c:v>
                </c:pt>
                <c:pt idx="1410">
                  <c:v>5.875</c:v>
                </c:pt>
                <c:pt idx="1411">
                  <c:v>5.8791666666666664</c:v>
                </c:pt>
                <c:pt idx="1412">
                  <c:v>5.8833333333333346</c:v>
                </c:pt>
                <c:pt idx="1413">
                  <c:v>5.8874999999999984</c:v>
                </c:pt>
                <c:pt idx="1414">
                  <c:v>5.8916666666666666</c:v>
                </c:pt>
                <c:pt idx="1415">
                  <c:v>5.895833333333333</c:v>
                </c:pt>
                <c:pt idx="1416">
                  <c:v>5.9</c:v>
                </c:pt>
                <c:pt idx="1417">
                  <c:v>5.9041666666666668</c:v>
                </c:pt>
                <c:pt idx="1418">
                  <c:v>5.908333333333335</c:v>
                </c:pt>
                <c:pt idx="1419">
                  <c:v>5.9124999999999996</c:v>
                </c:pt>
                <c:pt idx="1420">
                  <c:v>5.916666666666667</c:v>
                </c:pt>
                <c:pt idx="1421">
                  <c:v>5.9208333333333334</c:v>
                </c:pt>
                <c:pt idx="1422">
                  <c:v>5.924999999999998</c:v>
                </c:pt>
                <c:pt idx="1423">
                  <c:v>5.9291666666666663</c:v>
                </c:pt>
                <c:pt idx="1424">
                  <c:v>5.9333333333333371</c:v>
                </c:pt>
                <c:pt idx="1425">
                  <c:v>5.9375</c:v>
                </c:pt>
                <c:pt idx="1426">
                  <c:v>5.9416666666666682</c:v>
                </c:pt>
                <c:pt idx="1427">
                  <c:v>5.9458333333333346</c:v>
                </c:pt>
                <c:pt idx="1428">
                  <c:v>5.95</c:v>
                </c:pt>
                <c:pt idx="1429">
                  <c:v>5.9541666666666666</c:v>
                </c:pt>
                <c:pt idx="1430">
                  <c:v>5.958333333333333</c:v>
                </c:pt>
                <c:pt idx="1431">
                  <c:v>5.9624999999999986</c:v>
                </c:pt>
                <c:pt idx="1432">
                  <c:v>5.9666666666666668</c:v>
                </c:pt>
                <c:pt idx="1433">
                  <c:v>5.970833333333335</c:v>
                </c:pt>
                <c:pt idx="1434">
                  <c:v>5.9749999999999996</c:v>
                </c:pt>
                <c:pt idx="1435">
                  <c:v>5.979166666666667</c:v>
                </c:pt>
                <c:pt idx="1436">
                  <c:v>5.9833333333333361</c:v>
                </c:pt>
                <c:pt idx="1437">
                  <c:v>5.9874999999999998</c:v>
                </c:pt>
                <c:pt idx="1438">
                  <c:v>5.9916666666666671</c:v>
                </c:pt>
                <c:pt idx="1439">
                  <c:v>5.9958333333333353</c:v>
                </c:pt>
                <c:pt idx="1440">
                  <c:v>6</c:v>
                </c:pt>
                <c:pt idx="1441">
                  <c:v>6.0041666666666664</c:v>
                </c:pt>
                <c:pt idx="1442">
                  <c:v>6.0083333333333346</c:v>
                </c:pt>
                <c:pt idx="1443">
                  <c:v>6.0124999999999984</c:v>
                </c:pt>
                <c:pt idx="1444">
                  <c:v>6.0166666666666666</c:v>
                </c:pt>
                <c:pt idx="1445">
                  <c:v>6.020833333333333</c:v>
                </c:pt>
                <c:pt idx="1446">
                  <c:v>6.0249999999999977</c:v>
                </c:pt>
                <c:pt idx="1447">
                  <c:v>6.0291666666666668</c:v>
                </c:pt>
                <c:pt idx="1448">
                  <c:v>6.033333333333335</c:v>
                </c:pt>
                <c:pt idx="1449">
                  <c:v>6.0374999999999996</c:v>
                </c:pt>
                <c:pt idx="1450">
                  <c:v>6.041666666666667</c:v>
                </c:pt>
                <c:pt idx="1451">
                  <c:v>6.0458333333333334</c:v>
                </c:pt>
                <c:pt idx="1452">
                  <c:v>6.05</c:v>
                </c:pt>
                <c:pt idx="1453">
                  <c:v>6.0541666666666636</c:v>
                </c:pt>
                <c:pt idx="1454">
                  <c:v>6.0583333333333353</c:v>
                </c:pt>
                <c:pt idx="1455">
                  <c:v>6.0624999999999982</c:v>
                </c:pt>
                <c:pt idx="1456">
                  <c:v>6.0666666666666664</c:v>
                </c:pt>
                <c:pt idx="1457">
                  <c:v>6.0708333333333346</c:v>
                </c:pt>
                <c:pt idx="1458">
                  <c:v>6.0750000000000002</c:v>
                </c:pt>
                <c:pt idx="1459">
                  <c:v>6.0791666666666666</c:v>
                </c:pt>
                <c:pt idx="1460">
                  <c:v>6.083333333333333</c:v>
                </c:pt>
                <c:pt idx="1461">
                  <c:v>6.0874999999999986</c:v>
                </c:pt>
                <c:pt idx="1462">
                  <c:v>6.0916666666666668</c:v>
                </c:pt>
                <c:pt idx="1463">
                  <c:v>6.0958333333333332</c:v>
                </c:pt>
                <c:pt idx="1464">
                  <c:v>6.1</c:v>
                </c:pt>
                <c:pt idx="1465">
                  <c:v>6.1041666666666652</c:v>
                </c:pt>
                <c:pt idx="1466">
                  <c:v>6.1083333333333334</c:v>
                </c:pt>
                <c:pt idx="1467">
                  <c:v>6.112499999999998</c:v>
                </c:pt>
                <c:pt idx="1468">
                  <c:v>6.1166666666666663</c:v>
                </c:pt>
                <c:pt idx="1469">
                  <c:v>6.1208333333333336</c:v>
                </c:pt>
                <c:pt idx="1470">
                  <c:v>6.1249999999999973</c:v>
                </c:pt>
                <c:pt idx="1471">
                  <c:v>6.1291666666666664</c:v>
                </c:pt>
                <c:pt idx="1472">
                  <c:v>6.1333333333333346</c:v>
                </c:pt>
                <c:pt idx="1473">
                  <c:v>6.1374999999999984</c:v>
                </c:pt>
                <c:pt idx="1474">
                  <c:v>6.1416666666666666</c:v>
                </c:pt>
                <c:pt idx="1475">
                  <c:v>6.145833333333333</c:v>
                </c:pt>
                <c:pt idx="1476">
                  <c:v>6.1499999999999986</c:v>
                </c:pt>
                <c:pt idx="1477">
                  <c:v>6.154166666666665</c:v>
                </c:pt>
                <c:pt idx="1478">
                  <c:v>6.1583333333333332</c:v>
                </c:pt>
                <c:pt idx="1479">
                  <c:v>6.1624999999999979</c:v>
                </c:pt>
                <c:pt idx="1480">
                  <c:v>6.166666666666667</c:v>
                </c:pt>
                <c:pt idx="1481">
                  <c:v>6.1708333333333334</c:v>
                </c:pt>
                <c:pt idx="1482">
                  <c:v>6.174999999999998</c:v>
                </c:pt>
                <c:pt idx="1483">
                  <c:v>6.1791666666666663</c:v>
                </c:pt>
                <c:pt idx="1484">
                  <c:v>6.1833333333333353</c:v>
                </c:pt>
                <c:pt idx="1485">
                  <c:v>6.1874999999999982</c:v>
                </c:pt>
                <c:pt idx="1486">
                  <c:v>6.1916666666666664</c:v>
                </c:pt>
                <c:pt idx="1487">
                  <c:v>6.1958333333333337</c:v>
                </c:pt>
                <c:pt idx="1488">
                  <c:v>6.2</c:v>
                </c:pt>
                <c:pt idx="1489">
                  <c:v>6.2041666666666666</c:v>
                </c:pt>
                <c:pt idx="1490">
                  <c:v>6.208333333333333</c:v>
                </c:pt>
                <c:pt idx="1491">
                  <c:v>6.2124999999999986</c:v>
                </c:pt>
                <c:pt idx="1492">
                  <c:v>6.2166666666666668</c:v>
                </c:pt>
                <c:pt idx="1493">
                  <c:v>6.2208333333333332</c:v>
                </c:pt>
                <c:pt idx="1494">
                  <c:v>6.2249999999999979</c:v>
                </c:pt>
                <c:pt idx="1495">
                  <c:v>6.229166666666667</c:v>
                </c:pt>
                <c:pt idx="1496">
                  <c:v>6.2333333333333361</c:v>
                </c:pt>
                <c:pt idx="1497">
                  <c:v>6.2374999999999998</c:v>
                </c:pt>
                <c:pt idx="1498">
                  <c:v>6.241666666666668</c:v>
                </c:pt>
                <c:pt idx="1499">
                  <c:v>6.2458333333333353</c:v>
                </c:pt>
                <c:pt idx="1500">
                  <c:v>6.25</c:v>
                </c:pt>
                <c:pt idx="1501">
                  <c:v>6.2541666666666664</c:v>
                </c:pt>
                <c:pt idx="1502">
                  <c:v>6.2583333333333346</c:v>
                </c:pt>
                <c:pt idx="1503">
                  <c:v>6.2624999999999984</c:v>
                </c:pt>
                <c:pt idx="1504">
                  <c:v>6.2666666666666666</c:v>
                </c:pt>
                <c:pt idx="1505">
                  <c:v>6.270833333333333</c:v>
                </c:pt>
                <c:pt idx="1506">
                  <c:v>6.2750000000000004</c:v>
                </c:pt>
                <c:pt idx="1507">
                  <c:v>6.2791666666666668</c:v>
                </c:pt>
                <c:pt idx="1508">
                  <c:v>6.283333333333335</c:v>
                </c:pt>
                <c:pt idx="1509">
                  <c:v>6.2874999999999996</c:v>
                </c:pt>
                <c:pt idx="1510">
                  <c:v>6.291666666666667</c:v>
                </c:pt>
                <c:pt idx="1511">
                  <c:v>6.2958333333333334</c:v>
                </c:pt>
                <c:pt idx="1512">
                  <c:v>6.3</c:v>
                </c:pt>
                <c:pt idx="1513">
                  <c:v>6.3041666666666636</c:v>
                </c:pt>
                <c:pt idx="1514">
                  <c:v>6.3083333333333353</c:v>
                </c:pt>
                <c:pt idx="1515">
                  <c:v>6.3124999999999982</c:v>
                </c:pt>
                <c:pt idx="1516">
                  <c:v>6.3166666666666664</c:v>
                </c:pt>
                <c:pt idx="1517">
                  <c:v>6.3208333333333337</c:v>
                </c:pt>
                <c:pt idx="1518">
                  <c:v>6.3249999999999966</c:v>
                </c:pt>
                <c:pt idx="1519">
                  <c:v>6.3291666666666666</c:v>
                </c:pt>
                <c:pt idx="1520">
                  <c:v>6.333333333333333</c:v>
                </c:pt>
                <c:pt idx="1521">
                  <c:v>6.3374999999999986</c:v>
                </c:pt>
                <c:pt idx="1522">
                  <c:v>6.3416666666666668</c:v>
                </c:pt>
                <c:pt idx="1523">
                  <c:v>6.3458333333333332</c:v>
                </c:pt>
                <c:pt idx="1524">
                  <c:v>6.35</c:v>
                </c:pt>
                <c:pt idx="1525">
                  <c:v>6.3541666666666652</c:v>
                </c:pt>
                <c:pt idx="1526">
                  <c:v>6.3583333333333334</c:v>
                </c:pt>
                <c:pt idx="1527">
                  <c:v>6.362499999999998</c:v>
                </c:pt>
                <c:pt idx="1528">
                  <c:v>6.3666666666666663</c:v>
                </c:pt>
                <c:pt idx="1529">
                  <c:v>6.3708333333333353</c:v>
                </c:pt>
                <c:pt idx="1530">
                  <c:v>6.375</c:v>
                </c:pt>
                <c:pt idx="1531">
                  <c:v>6.3791666666666664</c:v>
                </c:pt>
                <c:pt idx="1532">
                  <c:v>6.3833333333333346</c:v>
                </c:pt>
                <c:pt idx="1533">
                  <c:v>6.3874999999999984</c:v>
                </c:pt>
                <c:pt idx="1534">
                  <c:v>6.3916666666666666</c:v>
                </c:pt>
                <c:pt idx="1535">
                  <c:v>6.395833333333333</c:v>
                </c:pt>
                <c:pt idx="1536">
                  <c:v>6.4</c:v>
                </c:pt>
                <c:pt idx="1537">
                  <c:v>6.4041666666666668</c:v>
                </c:pt>
                <c:pt idx="1538">
                  <c:v>6.408333333333335</c:v>
                </c:pt>
                <c:pt idx="1539">
                  <c:v>6.4124999999999996</c:v>
                </c:pt>
                <c:pt idx="1540">
                  <c:v>6.416666666666667</c:v>
                </c:pt>
                <c:pt idx="1541">
                  <c:v>6.4208333333333334</c:v>
                </c:pt>
                <c:pt idx="1542">
                  <c:v>6.424999999999998</c:v>
                </c:pt>
                <c:pt idx="1543">
                  <c:v>6.4291666666666663</c:v>
                </c:pt>
                <c:pt idx="1544">
                  <c:v>6.4333333333333371</c:v>
                </c:pt>
                <c:pt idx="1545">
                  <c:v>6.4375</c:v>
                </c:pt>
                <c:pt idx="1546">
                  <c:v>6.4416666666666682</c:v>
                </c:pt>
                <c:pt idx="1547">
                  <c:v>6.4458333333333346</c:v>
                </c:pt>
                <c:pt idx="1548">
                  <c:v>6.45</c:v>
                </c:pt>
                <c:pt idx="1549">
                  <c:v>6.4541666666666666</c:v>
                </c:pt>
                <c:pt idx="1550">
                  <c:v>6.458333333333333</c:v>
                </c:pt>
                <c:pt idx="1551">
                  <c:v>6.4624999999999986</c:v>
                </c:pt>
                <c:pt idx="1552">
                  <c:v>6.4666666666666668</c:v>
                </c:pt>
                <c:pt idx="1553">
                  <c:v>6.470833333333335</c:v>
                </c:pt>
                <c:pt idx="1554">
                  <c:v>6.4749999999999996</c:v>
                </c:pt>
                <c:pt idx="1555">
                  <c:v>6.479166666666667</c:v>
                </c:pt>
                <c:pt idx="1556">
                  <c:v>6.4833333333333361</c:v>
                </c:pt>
                <c:pt idx="1557">
                  <c:v>6.4874999999999998</c:v>
                </c:pt>
                <c:pt idx="1558">
                  <c:v>6.4916666666666671</c:v>
                </c:pt>
                <c:pt idx="1559">
                  <c:v>6.4958333333333353</c:v>
                </c:pt>
                <c:pt idx="1560">
                  <c:v>6.5</c:v>
                </c:pt>
                <c:pt idx="1561">
                  <c:v>6.5041666666666664</c:v>
                </c:pt>
                <c:pt idx="1562">
                  <c:v>6.5083333333333346</c:v>
                </c:pt>
                <c:pt idx="1563">
                  <c:v>6.5124999999999984</c:v>
                </c:pt>
                <c:pt idx="1564">
                  <c:v>6.5166666666666666</c:v>
                </c:pt>
                <c:pt idx="1565">
                  <c:v>6.520833333333333</c:v>
                </c:pt>
                <c:pt idx="1566">
                  <c:v>6.5249999999999977</c:v>
                </c:pt>
                <c:pt idx="1567">
                  <c:v>6.5291666666666668</c:v>
                </c:pt>
                <c:pt idx="1568">
                  <c:v>6.533333333333335</c:v>
                </c:pt>
                <c:pt idx="1569">
                  <c:v>6.5374999999999996</c:v>
                </c:pt>
                <c:pt idx="1570">
                  <c:v>6.541666666666667</c:v>
                </c:pt>
                <c:pt idx="1571">
                  <c:v>6.5458333333333334</c:v>
                </c:pt>
                <c:pt idx="1572">
                  <c:v>6.55</c:v>
                </c:pt>
                <c:pt idx="1573">
                  <c:v>6.5541666666666636</c:v>
                </c:pt>
                <c:pt idx="1574">
                  <c:v>6.5583333333333353</c:v>
                </c:pt>
                <c:pt idx="1575">
                  <c:v>6.5624999999999982</c:v>
                </c:pt>
                <c:pt idx="1576">
                  <c:v>6.5666666666666664</c:v>
                </c:pt>
                <c:pt idx="1577">
                  <c:v>6.5708333333333346</c:v>
                </c:pt>
                <c:pt idx="1578">
                  <c:v>6.5750000000000002</c:v>
                </c:pt>
                <c:pt idx="1579">
                  <c:v>6.5791666666666666</c:v>
                </c:pt>
                <c:pt idx="1580">
                  <c:v>6.583333333333333</c:v>
                </c:pt>
                <c:pt idx="1581">
                  <c:v>6.5874999999999986</c:v>
                </c:pt>
                <c:pt idx="1582">
                  <c:v>6.5916666666666668</c:v>
                </c:pt>
                <c:pt idx="1583">
                  <c:v>6.5958333333333332</c:v>
                </c:pt>
                <c:pt idx="1584">
                  <c:v>6.6</c:v>
                </c:pt>
                <c:pt idx="1585">
                  <c:v>6.6041666666666652</c:v>
                </c:pt>
                <c:pt idx="1586">
                  <c:v>6.6083333333333334</c:v>
                </c:pt>
                <c:pt idx="1587">
                  <c:v>6.612499999999998</c:v>
                </c:pt>
                <c:pt idx="1588">
                  <c:v>6.6166666666666663</c:v>
                </c:pt>
                <c:pt idx="1589">
                  <c:v>6.6208333333333327</c:v>
                </c:pt>
                <c:pt idx="1590">
                  <c:v>6.6249999999999973</c:v>
                </c:pt>
                <c:pt idx="1591">
                  <c:v>6.6291666666666647</c:v>
                </c:pt>
                <c:pt idx="1592">
                  <c:v>6.6333333333333346</c:v>
                </c:pt>
                <c:pt idx="1593">
                  <c:v>6.6374999999999984</c:v>
                </c:pt>
                <c:pt idx="1594">
                  <c:v>6.6416666666666666</c:v>
                </c:pt>
                <c:pt idx="1595">
                  <c:v>6.645833333333333</c:v>
                </c:pt>
                <c:pt idx="1596">
                  <c:v>6.6499999999999977</c:v>
                </c:pt>
                <c:pt idx="1597">
                  <c:v>6.654166666666665</c:v>
                </c:pt>
                <c:pt idx="1598">
                  <c:v>6.6583333333333332</c:v>
                </c:pt>
                <c:pt idx="1599">
                  <c:v>6.6624999999999979</c:v>
                </c:pt>
                <c:pt idx="1600">
                  <c:v>6.666666666666667</c:v>
                </c:pt>
                <c:pt idx="1601">
                  <c:v>6.6708333333333334</c:v>
                </c:pt>
                <c:pt idx="1602">
                  <c:v>6.674999999999998</c:v>
                </c:pt>
                <c:pt idx="1603">
                  <c:v>6.6791666666666663</c:v>
                </c:pt>
                <c:pt idx="1604">
                  <c:v>6.6833333333333353</c:v>
                </c:pt>
                <c:pt idx="1605">
                  <c:v>6.6874999999999982</c:v>
                </c:pt>
                <c:pt idx="1606">
                  <c:v>6.6916666666666664</c:v>
                </c:pt>
                <c:pt idx="1607">
                  <c:v>6.6958333333333337</c:v>
                </c:pt>
                <c:pt idx="1608">
                  <c:v>6.7</c:v>
                </c:pt>
                <c:pt idx="1609">
                  <c:v>6.7041666666666666</c:v>
                </c:pt>
                <c:pt idx="1610">
                  <c:v>6.708333333333333</c:v>
                </c:pt>
                <c:pt idx="1611">
                  <c:v>6.7124999999999986</c:v>
                </c:pt>
                <c:pt idx="1612">
                  <c:v>6.7166666666666668</c:v>
                </c:pt>
                <c:pt idx="1613">
                  <c:v>6.7208333333333332</c:v>
                </c:pt>
                <c:pt idx="1614">
                  <c:v>6.7249999999999979</c:v>
                </c:pt>
                <c:pt idx="1615">
                  <c:v>6.729166666666667</c:v>
                </c:pt>
                <c:pt idx="1616">
                  <c:v>6.7333333333333352</c:v>
                </c:pt>
                <c:pt idx="1617">
                  <c:v>6.7374999999999998</c:v>
                </c:pt>
                <c:pt idx="1618">
                  <c:v>6.7416666666666671</c:v>
                </c:pt>
                <c:pt idx="1619">
                  <c:v>6.7458333333333353</c:v>
                </c:pt>
                <c:pt idx="1620">
                  <c:v>6.75</c:v>
                </c:pt>
                <c:pt idx="1621">
                  <c:v>6.7541666666666647</c:v>
                </c:pt>
                <c:pt idx="1622">
                  <c:v>6.7583333333333346</c:v>
                </c:pt>
                <c:pt idx="1623">
                  <c:v>6.7624999999999984</c:v>
                </c:pt>
                <c:pt idx="1624">
                  <c:v>6.7666666666666666</c:v>
                </c:pt>
                <c:pt idx="1625">
                  <c:v>6.770833333333333</c:v>
                </c:pt>
                <c:pt idx="1626">
                  <c:v>6.7750000000000004</c:v>
                </c:pt>
                <c:pt idx="1627">
                  <c:v>6.7791666666666668</c:v>
                </c:pt>
                <c:pt idx="1628">
                  <c:v>6.783333333333335</c:v>
                </c:pt>
                <c:pt idx="1629">
                  <c:v>6.7874999999999996</c:v>
                </c:pt>
                <c:pt idx="1630">
                  <c:v>6.791666666666667</c:v>
                </c:pt>
                <c:pt idx="1631">
                  <c:v>6.7958333333333334</c:v>
                </c:pt>
                <c:pt idx="1632">
                  <c:v>6.8</c:v>
                </c:pt>
                <c:pt idx="1633">
                  <c:v>6.8041666666666636</c:v>
                </c:pt>
                <c:pt idx="1634">
                  <c:v>6.8083333333333353</c:v>
                </c:pt>
                <c:pt idx="1635">
                  <c:v>6.8124999999999982</c:v>
                </c:pt>
                <c:pt idx="1636">
                  <c:v>6.8166666666666664</c:v>
                </c:pt>
                <c:pt idx="1637">
                  <c:v>6.8208333333333337</c:v>
                </c:pt>
                <c:pt idx="1638">
                  <c:v>6.8249999999999966</c:v>
                </c:pt>
                <c:pt idx="1639">
                  <c:v>6.8291666666666666</c:v>
                </c:pt>
                <c:pt idx="1640">
                  <c:v>6.833333333333333</c:v>
                </c:pt>
                <c:pt idx="1641">
                  <c:v>6.8374999999999986</c:v>
                </c:pt>
                <c:pt idx="1642">
                  <c:v>6.8416666666666668</c:v>
                </c:pt>
                <c:pt idx="1643">
                  <c:v>6.8458333333333332</c:v>
                </c:pt>
                <c:pt idx="1644">
                  <c:v>6.85</c:v>
                </c:pt>
                <c:pt idx="1645">
                  <c:v>6.8541666666666652</c:v>
                </c:pt>
                <c:pt idx="1646">
                  <c:v>6.8583333333333334</c:v>
                </c:pt>
                <c:pt idx="1647">
                  <c:v>6.862499999999998</c:v>
                </c:pt>
                <c:pt idx="1648">
                  <c:v>6.8666666666666663</c:v>
                </c:pt>
                <c:pt idx="1649">
                  <c:v>6.8708333333333353</c:v>
                </c:pt>
                <c:pt idx="1650">
                  <c:v>6.875</c:v>
                </c:pt>
                <c:pt idx="1651">
                  <c:v>6.8791666666666664</c:v>
                </c:pt>
                <c:pt idx="1652">
                  <c:v>6.8833333333333346</c:v>
                </c:pt>
                <c:pt idx="1653">
                  <c:v>6.8874999999999984</c:v>
                </c:pt>
                <c:pt idx="1654">
                  <c:v>6.8916666666666666</c:v>
                </c:pt>
                <c:pt idx="1655">
                  <c:v>6.895833333333333</c:v>
                </c:pt>
                <c:pt idx="1656">
                  <c:v>6.9</c:v>
                </c:pt>
                <c:pt idx="1657">
                  <c:v>6.9041666666666668</c:v>
                </c:pt>
                <c:pt idx="1658">
                  <c:v>6.908333333333335</c:v>
                </c:pt>
                <c:pt idx="1659">
                  <c:v>6.9124999999999996</c:v>
                </c:pt>
                <c:pt idx="1660">
                  <c:v>6.916666666666667</c:v>
                </c:pt>
                <c:pt idx="1661">
                  <c:v>6.9208333333333334</c:v>
                </c:pt>
                <c:pt idx="1662">
                  <c:v>6.924999999999998</c:v>
                </c:pt>
                <c:pt idx="1663">
                  <c:v>6.9291666666666663</c:v>
                </c:pt>
                <c:pt idx="1664">
                  <c:v>6.9333333333333371</c:v>
                </c:pt>
                <c:pt idx="1665">
                  <c:v>6.9375</c:v>
                </c:pt>
                <c:pt idx="1666">
                  <c:v>6.9416666666666682</c:v>
                </c:pt>
                <c:pt idx="1667">
                  <c:v>6.9458333333333346</c:v>
                </c:pt>
                <c:pt idx="1668">
                  <c:v>6.95</c:v>
                </c:pt>
                <c:pt idx="1669">
                  <c:v>6.9541666666666666</c:v>
                </c:pt>
                <c:pt idx="1670">
                  <c:v>6.958333333333333</c:v>
                </c:pt>
                <c:pt idx="1671">
                  <c:v>6.9624999999999986</c:v>
                </c:pt>
                <c:pt idx="1672">
                  <c:v>6.9666666666666668</c:v>
                </c:pt>
                <c:pt idx="1673">
                  <c:v>6.970833333333335</c:v>
                </c:pt>
                <c:pt idx="1674">
                  <c:v>6.9749999999999996</c:v>
                </c:pt>
                <c:pt idx="1675">
                  <c:v>6.979166666666667</c:v>
                </c:pt>
                <c:pt idx="1676">
                  <c:v>6.9833333333333361</c:v>
                </c:pt>
                <c:pt idx="1677">
                  <c:v>6.9874999999999998</c:v>
                </c:pt>
                <c:pt idx="1678">
                  <c:v>6.9916666666666671</c:v>
                </c:pt>
                <c:pt idx="1679">
                  <c:v>6.9958333333333353</c:v>
                </c:pt>
                <c:pt idx="1680">
                  <c:v>7</c:v>
                </c:pt>
                <c:pt idx="1681">
                  <c:v>7.0041666666666664</c:v>
                </c:pt>
                <c:pt idx="1682">
                  <c:v>7.0083333333333346</c:v>
                </c:pt>
                <c:pt idx="1683">
                  <c:v>7.0124999999999984</c:v>
                </c:pt>
                <c:pt idx="1684">
                  <c:v>7.0166666666666666</c:v>
                </c:pt>
                <c:pt idx="1685">
                  <c:v>7.020833333333333</c:v>
                </c:pt>
                <c:pt idx="1686">
                  <c:v>7.0249999999999977</c:v>
                </c:pt>
                <c:pt idx="1687">
                  <c:v>7.0291666666666668</c:v>
                </c:pt>
                <c:pt idx="1688">
                  <c:v>7.033333333333335</c:v>
                </c:pt>
                <c:pt idx="1689">
                  <c:v>7.0374999999999996</c:v>
                </c:pt>
                <c:pt idx="1690">
                  <c:v>7.041666666666667</c:v>
                </c:pt>
                <c:pt idx="1691">
                  <c:v>7.0458333333333334</c:v>
                </c:pt>
                <c:pt idx="1692">
                  <c:v>7.05</c:v>
                </c:pt>
                <c:pt idx="1693">
                  <c:v>7.0541666666666636</c:v>
                </c:pt>
                <c:pt idx="1694">
                  <c:v>7.0583333333333353</c:v>
                </c:pt>
                <c:pt idx="1695">
                  <c:v>7.0624999999999982</c:v>
                </c:pt>
                <c:pt idx="1696">
                  <c:v>7.0666666666666664</c:v>
                </c:pt>
                <c:pt idx="1697">
                  <c:v>7.0708333333333346</c:v>
                </c:pt>
                <c:pt idx="1698">
                  <c:v>7.0750000000000002</c:v>
                </c:pt>
                <c:pt idx="1699">
                  <c:v>7.0791666666666666</c:v>
                </c:pt>
                <c:pt idx="1700">
                  <c:v>7.083333333333333</c:v>
                </c:pt>
                <c:pt idx="1701">
                  <c:v>7.0874999999999986</c:v>
                </c:pt>
                <c:pt idx="1702">
                  <c:v>7.0916666666666668</c:v>
                </c:pt>
                <c:pt idx="1703">
                  <c:v>7.0958333333333332</c:v>
                </c:pt>
                <c:pt idx="1704">
                  <c:v>7.1</c:v>
                </c:pt>
                <c:pt idx="1705">
                  <c:v>7.1041666666666652</c:v>
                </c:pt>
                <c:pt idx="1706">
                  <c:v>7.1083333333333334</c:v>
                </c:pt>
                <c:pt idx="1707">
                  <c:v>7.112499999999998</c:v>
                </c:pt>
                <c:pt idx="1708">
                  <c:v>7.1166666666666663</c:v>
                </c:pt>
                <c:pt idx="1709">
                  <c:v>7.1208333333333336</c:v>
                </c:pt>
                <c:pt idx="1710">
                  <c:v>7.1249999999999973</c:v>
                </c:pt>
                <c:pt idx="1711">
                  <c:v>7.1291666666666664</c:v>
                </c:pt>
                <c:pt idx="1712">
                  <c:v>7.1333333333333346</c:v>
                </c:pt>
                <c:pt idx="1713">
                  <c:v>7.1374999999999984</c:v>
                </c:pt>
                <c:pt idx="1714">
                  <c:v>7.1416666666666666</c:v>
                </c:pt>
                <c:pt idx="1715">
                  <c:v>7.145833333333333</c:v>
                </c:pt>
                <c:pt idx="1716">
                  <c:v>7.1499999999999986</c:v>
                </c:pt>
                <c:pt idx="1717">
                  <c:v>7.154166666666665</c:v>
                </c:pt>
                <c:pt idx="1718">
                  <c:v>7.1583333333333332</c:v>
                </c:pt>
                <c:pt idx="1719">
                  <c:v>7.1624999999999979</c:v>
                </c:pt>
                <c:pt idx="1720">
                  <c:v>7.166666666666667</c:v>
                </c:pt>
                <c:pt idx="1721">
                  <c:v>7.1708333333333334</c:v>
                </c:pt>
                <c:pt idx="1722">
                  <c:v>7.174999999999998</c:v>
                </c:pt>
                <c:pt idx="1723">
                  <c:v>7.1791666666666663</c:v>
                </c:pt>
                <c:pt idx="1724">
                  <c:v>7.1833333333333353</c:v>
                </c:pt>
                <c:pt idx="1725">
                  <c:v>7.1874999999999982</c:v>
                </c:pt>
                <c:pt idx="1726">
                  <c:v>7.1916666666666664</c:v>
                </c:pt>
                <c:pt idx="1727">
                  <c:v>7.1958333333333337</c:v>
                </c:pt>
                <c:pt idx="1728">
                  <c:v>7.2</c:v>
                </c:pt>
                <c:pt idx="1729">
                  <c:v>7.2041666666666666</c:v>
                </c:pt>
                <c:pt idx="1730">
                  <c:v>7.208333333333333</c:v>
                </c:pt>
                <c:pt idx="1731">
                  <c:v>7.2124999999999986</c:v>
                </c:pt>
                <c:pt idx="1732">
                  <c:v>7.2166666666666668</c:v>
                </c:pt>
                <c:pt idx="1733">
                  <c:v>7.2208333333333332</c:v>
                </c:pt>
                <c:pt idx="1734">
                  <c:v>7.2249999999999979</c:v>
                </c:pt>
                <c:pt idx="1735">
                  <c:v>7.229166666666667</c:v>
                </c:pt>
                <c:pt idx="1736">
                  <c:v>7.2333333333333361</c:v>
                </c:pt>
                <c:pt idx="1737">
                  <c:v>7.2374999999999998</c:v>
                </c:pt>
                <c:pt idx="1738">
                  <c:v>7.241666666666668</c:v>
                </c:pt>
                <c:pt idx="1739">
                  <c:v>7.2458333333333353</c:v>
                </c:pt>
                <c:pt idx="1740">
                  <c:v>7.25</c:v>
                </c:pt>
                <c:pt idx="1741">
                  <c:v>7.2541666666666664</c:v>
                </c:pt>
                <c:pt idx="1742">
                  <c:v>7.2583333333333346</c:v>
                </c:pt>
                <c:pt idx="1743">
                  <c:v>7.2624999999999984</c:v>
                </c:pt>
                <c:pt idx="1744">
                  <c:v>7.2666666666666666</c:v>
                </c:pt>
                <c:pt idx="1745">
                  <c:v>7.270833333333333</c:v>
                </c:pt>
                <c:pt idx="1746">
                  <c:v>7.2750000000000004</c:v>
                </c:pt>
                <c:pt idx="1747">
                  <c:v>7.2791666666666668</c:v>
                </c:pt>
                <c:pt idx="1748">
                  <c:v>7.283333333333335</c:v>
                </c:pt>
                <c:pt idx="1749">
                  <c:v>7.2874999999999996</c:v>
                </c:pt>
                <c:pt idx="1750">
                  <c:v>7.291666666666667</c:v>
                </c:pt>
                <c:pt idx="1751">
                  <c:v>7.2958333333333334</c:v>
                </c:pt>
                <c:pt idx="1752">
                  <c:v>7.3</c:v>
                </c:pt>
                <c:pt idx="1753">
                  <c:v>7.3041666666666636</c:v>
                </c:pt>
                <c:pt idx="1754">
                  <c:v>7.3083333333333353</c:v>
                </c:pt>
                <c:pt idx="1755">
                  <c:v>7.3124999999999982</c:v>
                </c:pt>
                <c:pt idx="1756">
                  <c:v>7.3166666666666664</c:v>
                </c:pt>
                <c:pt idx="1757">
                  <c:v>7.3208333333333337</c:v>
                </c:pt>
                <c:pt idx="1758">
                  <c:v>7.3249999999999966</c:v>
                </c:pt>
                <c:pt idx="1759">
                  <c:v>7.3291666666666666</c:v>
                </c:pt>
                <c:pt idx="1760">
                  <c:v>7.333333333333333</c:v>
                </c:pt>
                <c:pt idx="1761">
                  <c:v>7.3374999999999986</c:v>
                </c:pt>
                <c:pt idx="1762">
                  <c:v>7.3416666666666668</c:v>
                </c:pt>
                <c:pt idx="1763">
                  <c:v>7.3458333333333332</c:v>
                </c:pt>
                <c:pt idx="1764">
                  <c:v>7.35</c:v>
                </c:pt>
                <c:pt idx="1765">
                  <c:v>7.3541666666666652</c:v>
                </c:pt>
                <c:pt idx="1766">
                  <c:v>7.3583333333333334</c:v>
                </c:pt>
                <c:pt idx="1767">
                  <c:v>7.362499999999998</c:v>
                </c:pt>
                <c:pt idx="1768">
                  <c:v>7.3666666666666663</c:v>
                </c:pt>
                <c:pt idx="1769">
                  <c:v>7.3708333333333353</c:v>
                </c:pt>
                <c:pt idx="1770">
                  <c:v>7.375</c:v>
                </c:pt>
                <c:pt idx="1771">
                  <c:v>7.3791666666666664</c:v>
                </c:pt>
                <c:pt idx="1772">
                  <c:v>7.3833333333333346</c:v>
                </c:pt>
                <c:pt idx="1773">
                  <c:v>7.3874999999999984</c:v>
                </c:pt>
                <c:pt idx="1774">
                  <c:v>7.3916666666666666</c:v>
                </c:pt>
                <c:pt idx="1775">
                  <c:v>7.395833333333333</c:v>
                </c:pt>
                <c:pt idx="1776">
                  <c:v>7.4</c:v>
                </c:pt>
                <c:pt idx="1777">
                  <c:v>7.4041666666666668</c:v>
                </c:pt>
                <c:pt idx="1778">
                  <c:v>7.408333333333335</c:v>
                </c:pt>
                <c:pt idx="1779">
                  <c:v>7.4124999999999996</c:v>
                </c:pt>
                <c:pt idx="1780">
                  <c:v>7.416666666666667</c:v>
                </c:pt>
                <c:pt idx="1781">
                  <c:v>7.4208333333333334</c:v>
                </c:pt>
                <c:pt idx="1782">
                  <c:v>7.424999999999998</c:v>
                </c:pt>
                <c:pt idx="1783">
                  <c:v>7.4291666666666663</c:v>
                </c:pt>
                <c:pt idx="1784">
                  <c:v>7.4333333333333371</c:v>
                </c:pt>
                <c:pt idx="1785">
                  <c:v>7.4375</c:v>
                </c:pt>
                <c:pt idx="1786">
                  <c:v>7.4416666666666682</c:v>
                </c:pt>
                <c:pt idx="1787">
                  <c:v>7.4458333333333346</c:v>
                </c:pt>
                <c:pt idx="1788">
                  <c:v>7.45</c:v>
                </c:pt>
                <c:pt idx="1789">
                  <c:v>7.4541666666666666</c:v>
                </c:pt>
                <c:pt idx="1790">
                  <c:v>7.458333333333333</c:v>
                </c:pt>
                <c:pt idx="1791">
                  <c:v>7.4624999999999986</c:v>
                </c:pt>
                <c:pt idx="1792">
                  <c:v>7.4666666666666668</c:v>
                </c:pt>
                <c:pt idx="1793">
                  <c:v>7.470833333333335</c:v>
                </c:pt>
                <c:pt idx="1794">
                  <c:v>7.4749999999999996</c:v>
                </c:pt>
                <c:pt idx="1795">
                  <c:v>7.479166666666667</c:v>
                </c:pt>
                <c:pt idx="1796">
                  <c:v>7.4833333333333361</c:v>
                </c:pt>
                <c:pt idx="1797">
                  <c:v>7.4874999999999998</c:v>
                </c:pt>
                <c:pt idx="1798">
                  <c:v>7.4916666666666671</c:v>
                </c:pt>
                <c:pt idx="1799">
                  <c:v>7.4958333333333353</c:v>
                </c:pt>
                <c:pt idx="1800">
                  <c:v>7.5</c:v>
                </c:pt>
                <c:pt idx="1801">
                  <c:v>7.5041666666666664</c:v>
                </c:pt>
                <c:pt idx="1802">
                  <c:v>7.5083333333333346</c:v>
                </c:pt>
                <c:pt idx="1803">
                  <c:v>7.5124999999999984</c:v>
                </c:pt>
                <c:pt idx="1804">
                  <c:v>7.5166666666666666</c:v>
                </c:pt>
                <c:pt idx="1805">
                  <c:v>7.520833333333333</c:v>
                </c:pt>
                <c:pt idx="1806">
                  <c:v>7.5249999999999977</c:v>
                </c:pt>
                <c:pt idx="1807">
                  <c:v>7.5291666666666668</c:v>
                </c:pt>
                <c:pt idx="1808">
                  <c:v>7.533333333333335</c:v>
                </c:pt>
                <c:pt idx="1809">
                  <c:v>7.5374999999999996</c:v>
                </c:pt>
                <c:pt idx="1810">
                  <c:v>7.541666666666667</c:v>
                </c:pt>
                <c:pt idx="1811">
                  <c:v>7.5458333333333334</c:v>
                </c:pt>
                <c:pt idx="1812">
                  <c:v>7.55</c:v>
                </c:pt>
                <c:pt idx="1813">
                  <c:v>7.5541666666666636</c:v>
                </c:pt>
                <c:pt idx="1814">
                  <c:v>7.5583333333333353</c:v>
                </c:pt>
                <c:pt idx="1815">
                  <c:v>7.5624999999999982</c:v>
                </c:pt>
                <c:pt idx="1816">
                  <c:v>7.5666666666666664</c:v>
                </c:pt>
                <c:pt idx="1817">
                  <c:v>7.5708333333333346</c:v>
                </c:pt>
                <c:pt idx="1818">
                  <c:v>7.5750000000000002</c:v>
                </c:pt>
                <c:pt idx="1819">
                  <c:v>7.5791666666666666</c:v>
                </c:pt>
                <c:pt idx="1820">
                  <c:v>7.583333333333333</c:v>
                </c:pt>
                <c:pt idx="1821">
                  <c:v>7.5874999999999986</c:v>
                </c:pt>
                <c:pt idx="1822">
                  <c:v>7.5916666666666668</c:v>
                </c:pt>
                <c:pt idx="1823">
                  <c:v>7.5958333333333332</c:v>
                </c:pt>
                <c:pt idx="1824">
                  <c:v>7.6</c:v>
                </c:pt>
                <c:pt idx="1825">
                  <c:v>7.6041666666666652</c:v>
                </c:pt>
                <c:pt idx="1826">
                  <c:v>7.6083333333333334</c:v>
                </c:pt>
                <c:pt idx="1827">
                  <c:v>7.612499999999998</c:v>
                </c:pt>
                <c:pt idx="1828">
                  <c:v>7.6166666666666663</c:v>
                </c:pt>
                <c:pt idx="1829">
                  <c:v>7.6208333333333327</c:v>
                </c:pt>
                <c:pt idx="1830">
                  <c:v>7.6249999999999973</c:v>
                </c:pt>
                <c:pt idx="1831">
                  <c:v>7.6291666666666647</c:v>
                </c:pt>
                <c:pt idx="1832">
                  <c:v>7.6333333333333346</c:v>
                </c:pt>
                <c:pt idx="1833">
                  <c:v>7.6374999999999984</c:v>
                </c:pt>
                <c:pt idx="1834">
                  <c:v>7.6416666666666666</c:v>
                </c:pt>
                <c:pt idx="1835">
                  <c:v>7.645833333333333</c:v>
                </c:pt>
                <c:pt idx="1836">
                  <c:v>7.6499999999999977</c:v>
                </c:pt>
                <c:pt idx="1837">
                  <c:v>7.654166666666665</c:v>
                </c:pt>
                <c:pt idx="1838">
                  <c:v>7.6583333333333332</c:v>
                </c:pt>
                <c:pt idx="1839">
                  <c:v>7.6624999999999979</c:v>
                </c:pt>
                <c:pt idx="1840">
                  <c:v>7.666666666666667</c:v>
                </c:pt>
                <c:pt idx="1841">
                  <c:v>7.6708333333333334</c:v>
                </c:pt>
                <c:pt idx="1842">
                  <c:v>7.674999999999998</c:v>
                </c:pt>
                <c:pt idx="1843">
                  <c:v>7.6791666666666663</c:v>
                </c:pt>
                <c:pt idx="1844">
                  <c:v>7.6833333333333353</c:v>
                </c:pt>
                <c:pt idx="1845">
                  <c:v>7.6874999999999982</c:v>
                </c:pt>
                <c:pt idx="1846">
                  <c:v>7.6916666666666664</c:v>
                </c:pt>
                <c:pt idx="1847">
                  <c:v>7.6958333333333337</c:v>
                </c:pt>
                <c:pt idx="1848">
                  <c:v>7.7</c:v>
                </c:pt>
                <c:pt idx="1849">
                  <c:v>7.7041666666666666</c:v>
                </c:pt>
                <c:pt idx="1850">
                  <c:v>7.708333333333333</c:v>
                </c:pt>
                <c:pt idx="1851">
                  <c:v>7.7124999999999986</c:v>
                </c:pt>
                <c:pt idx="1852">
                  <c:v>7.7166666666666668</c:v>
                </c:pt>
                <c:pt idx="1853">
                  <c:v>7.7208333333333332</c:v>
                </c:pt>
                <c:pt idx="1854">
                  <c:v>7.7249999999999979</c:v>
                </c:pt>
                <c:pt idx="1855">
                  <c:v>7.729166666666667</c:v>
                </c:pt>
                <c:pt idx="1856">
                  <c:v>7.7333333333333352</c:v>
                </c:pt>
                <c:pt idx="1857">
                  <c:v>7.7374999999999998</c:v>
                </c:pt>
                <c:pt idx="1858">
                  <c:v>7.7416666666666671</c:v>
                </c:pt>
                <c:pt idx="1859">
                  <c:v>7.7458333333333353</c:v>
                </c:pt>
                <c:pt idx="1860">
                  <c:v>7.75</c:v>
                </c:pt>
                <c:pt idx="1861">
                  <c:v>7.7541666666666647</c:v>
                </c:pt>
                <c:pt idx="1862">
                  <c:v>7.7583333333333346</c:v>
                </c:pt>
                <c:pt idx="1863">
                  <c:v>7.7624999999999984</c:v>
                </c:pt>
                <c:pt idx="1864">
                  <c:v>7.7666666666666666</c:v>
                </c:pt>
                <c:pt idx="1865">
                  <c:v>7.770833333333333</c:v>
                </c:pt>
                <c:pt idx="1866">
                  <c:v>7.7750000000000004</c:v>
                </c:pt>
                <c:pt idx="1867">
                  <c:v>7.7791666666666668</c:v>
                </c:pt>
                <c:pt idx="1868">
                  <c:v>7.783333333333335</c:v>
                </c:pt>
                <c:pt idx="1869">
                  <c:v>7.7874999999999996</c:v>
                </c:pt>
                <c:pt idx="1870">
                  <c:v>7.791666666666667</c:v>
                </c:pt>
                <c:pt idx="1871">
                  <c:v>7.7958333333333334</c:v>
                </c:pt>
                <c:pt idx="1872">
                  <c:v>7.8</c:v>
                </c:pt>
                <c:pt idx="1873">
                  <c:v>7.8041666666666636</c:v>
                </c:pt>
                <c:pt idx="1874">
                  <c:v>7.8083333333333353</c:v>
                </c:pt>
                <c:pt idx="1875">
                  <c:v>7.8124999999999982</c:v>
                </c:pt>
                <c:pt idx="1876">
                  <c:v>7.8166666666666664</c:v>
                </c:pt>
                <c:pt idx="1877">
                  <c:v>7.8208333333333337</c:v>
                </c:pt>
                <c:pt idx="1878">
                  <c:v>7.8249999999999966</c:v>
                </c:pt>
                <c:pt idx="1879">
                  <c:v>7.8291666666666666</c:v>
                </c:pt>
                <c:pt idx="1880">
                  <c:v>7.833333333333333</c:v>
                </c:pt>
                <c:pt idx="1881">
                  <c:v>7.8374999999999986</c:v>
                </c:pt>
                <c:pt idx="1882">
                  <c:v>7.8416666666666668</c:v>
                </c:pt>
                <c:pt idx="1883">
                  <c:v>7.8458333333333332</c:v>
                </c:pt>
                <c:pt idx="1884">
                  <c:v>7.85</c:v>
                </c:pt>
                <c:pt idx="1885">
                  <c:v>7.8541666666666652</c:v>
                </c:pt>
                <c:pt idx="1886">
                  <c:v>7.8583333333333334</c:v>
                </c:pt>
                <c:pt idx="1887">
                  <c:v>7.862499999999998</c:v>
                </c:pt>
                <c:pt idx="1888">
                  <c:v>7.8666666666666663</c:v>
                </c:pt>
                <c:pt idx="1889">
                  <c:v>7.8708333333333353</c:v>
                </c:pt>
                <c:pt idx="1890">
                  <c:v>7.875</c:v>
                </c:pt>
                <c:pt idx="1891">
                  <c:v>7.8791666666666664</c:v>
                </c:pt>
                <c:pt idx="1892">
                  <c:v>7.8833333333333346</c:v>
                </c:pt>
                <c:pt idx="1893">
                  <c:v>7.8874999999999984</c:v>
                </c:pt>
                <c:pt idx="1894">
                  <c:v>7.8916666666666666</c:v>
                </c:pt>
                <c:pt idx="1895">
                  <c:v>7.895833333333333</c:v>
                </c:pt>
                <c:pt idx="1896">
                  <c:v>7.9</c:v>
                </c:pt>
                <c:pt idx="1897">
                  <c:v>7.9041666666666668</c:v>
                </c:pt>
                <c:pt idx="1898">
                  <c:v>7.908333333333335</c:v>
                </c:pt>
                <c:pt idx="1899">
                  <c:v>7.9124999999999996</c:v>
                </c:pt>
                <c:pt idx="1900">
                  <c:v>7.916666666666667</c:v>
                </c:pt>
                <c:pt idx="1901">
                  <c:v>7.9208333333333334</c:v>
                </c:pt>
                <c:pt idx="1902">
                  <c:v>7.924999999999998</c:v>
                </c:pt>
                <c:pt idx="1903">
                  <c:v>7.9291666666666663</c:v>
                </c:pt>
                <c:pt idx="1904">
                  <c:v>7.9333333333333371</c:v>
                </c:pt>
                <c:pt idx="1905">
                  <c:v>7.9375</c:v>
                </c:pt>
                <c:pt idx="1906">
                  <c:v>7.9416666666666682</c:v>
                </c:pt>
                <c:pt idx="1907">
                  <c:v>7.9458333333333346</c:v>
                </c:pt>
                <c:pt idx="1908">
                  <c:v>7.95</c:v>
                </c:pt>
                <c:pt idx="1909">
                  <c:v>7.9541666666666666</c:v>
                </c:pt>
                <c:pt idx="1910">
                  <c:v>7.958333333333333</c:v>
                </c:pt>
                <c:pt idx="1911">
                  <c:v>7.9624999999999986</c:v>
                </c:pt>
                <c:pt idx="1912">
                  <c:v>7.9666666666666668</c:v>
                </c:pt>
                <c:pt idx="1913">
                  <c:v>7.970833333333335</c:v>
                </c:pt>
                <c:pt idx="1914">
                  <c:v>7.9749999999999996</c:v>
                </c:pt>
                <c:pt idx="1915">
                  <c:v>7.979166666666667</c:v>
                </c:pt>
                <c:pt idx="1916">
                  <c:v>7.9833333333333361</c:v>
                </c:pt>
                <c:pt idx="1917">
                  <c:v>7.9874999999999998</c:v>
                </c:pt>
                <c:pt idx="1918">
                  <c:v>7.9916666666666671</c:v>
                </c:pt>
                <c:pt idx="1919">
                  <c:v>7.9958333333333353</c:v>
                </c:pt>
                <c:pt idx="1920">
                  <c:v>8</c:v>
                </c:pt>
                <c:pt idx="1921">
                  <c:v>8.0041666666666664</c:v>
                </c:pt>
                <c:pt idx="1922">
                  <c:v>8.0083333333333329</c:v>
                </c:pt>
                <c:pt idx="1923">
                  <c:v>8.0125000000000028</c:v>
                </c:pt>
                <c:pt idx="1924">
                  <c:v>8.0166666666666693</c:v>
                </c:pt>
                <c:pt idx="1925">
                  <c:v>8.0208333333333357</c:v>
                </c:pt>
                <c:pt idx="1926">
                  <c:v>8.0250000000000004</c:v>
                </c:pt>
                <c:pt idx="1927">
                  <c:v>8.0291666666666668</c:v>
                </c:pt>
                <c:pt idx="1928">
                  <c:v>8.0333333333333332</c:v>
                </c:pt>
                <c:pt idx="1929">
                  <c:v>8.0375000000000014</c:v>
                </c:pt>
                <c:pt idx="1930">
                  <c:v>8.0416666666666661</c:v>
                </c:pt>
                <c:pt idx="1931">
                  <c:v>8.0458333333333325</c:v>
                </c:pt>
                <c:pt idx="1932">
                  <c:v>8.0500000000000007</c:v>
                </c:pt>
                <c:pt idx="1933">
                  <c:v>8.0541666666666707</c:v>
                </c:pt>
                <c:pt idx="1934">
                  <c:v>8.0583333333333336</c:v>
                </c:pt>
                <c:pt idx="1935">
                  <c:v>8.0625</c:v>
                </c:pt>
                <c:pt idx="1936">
                  <c:v>8.06666666666667</c:v>
                </c:pt>
                <c:pt idx="1937">
                  <c:v>8.0708333333333346</c:v>
                </c:pt>
                <c:pt idx="1938">
                  <c:v>8.0749999999999993</c:v>
                </c:pt>
                <c:pt idx="1939">
                  <c:v>8.0791666666666693</c:v>
                </c:pt>
                <c:pt idx="1940">
                  <c:v>8.0833333333333357</c:v>
                </c:pt>
                <c:pt idx="1941">
                  <c:v>8.0875000000000004</c:v>
                </c:pt>
                <c:pt idx="1942">
                  <c:v>8.0916666666666668</c:v>
                </c:pt>
                <c:pt idx="1943">
                  <c:v>8.0958333333333332</c:v>
                </c:pt>
                <c:pt idx="1944">
                  <c:v>8.1</c:v>
                </c:pt>
                <c:pt idx="1945">
                  <c:v>8.1041666666666661</c:v>
                </c:pt>
                <c:pt idx="1946">
                  <c:v>8.1083333333333307</c:v>
                </c:pt>
                <c:pt idx="1947">
                  <c:v>8.1125000000000007</c:v>
                </c:pt>
                <c:pt idx="1948">
                  <c:v>8.1166666666666707</c:v>
                </c:pt>
                <c:pt idx="1949">
                  <c:v>8.1208333333333336</c:v>
                </c:pt>
                <c:pt idx="1950">
                  <c:v>8.125</c:v>
                </c:pt>
                <c:pt idx="1951">
                  <c:v>8.1291666666666664</c:v>
                </c:pt>
                <c:pt idx="1952">
                  <c:v>8.1333333333333329</c:v>
                </c:pt>
                <c:pt idx="1953">
                  <c:v>8.1375000000000011</c:v>
                </c:pt>
                <c:pt idx="1954">
                  <c:v>8.1416666666666675</c:v>
                </c:pt>
                <c:pt idx="1955">
                  <c:v>8.1458333333333357</c:v>
                </c:pt>
                <c:pt idx="1956">
                  <c:v>8.15</c:v>
                </c:pt>
                <c:pt idx="1957">
                  <c:v>8.1541666666666668</c:v>
                </c:pt>
                <c:pt idx="1958">
                  <c:v>8.1583333333333332</c:v>
                </c:pt>
                <c:pt idx="1959">
                  <c:v>8.1625000000000032</c:v>
                </c:pt>
                <c:pt idx="1960">
                  <c:v>8.1666666666666696</c:v>
                </c:pt>
                <c:pt idx="1961">
                  <c:v>8.1708333333333325</c:v>
                </c:pt>
                <c:pt idx="1962">
                  <c:v>8.1750000000000007</c:v>
                </c:pt>
                <c:pt idx="1963">
                  <c:v>8.1791666666666707</c:v>
                </c:pt>
                <c:pt idx="1964">
                  <c:v>8.1833333333333336</c:v>
                </c:pt>
                <c:pt idx="1965">
                  <c:v>8.1875</c:v>
                </c:pt>
                <c:pt idx="1966">
                  <c:v>8.1916666666666664</c:v>
                </c:pt>
                <c:pt idx="1967">
                  <c:v>8.1958333333333346</c:v>
                </c:pt>
                <c:pt idx="1968">
                  <c:v>8.2000000000000011</c:v>
                </c:pt>
                <c:pt idx="1969">
                  <c:v>8.2041666666666675</c:v>
                </c:pt>
                <c:pt idx="1970">
                  <c:v>8.2083333333333321</c:v>
                </c:pt>
                <c:pt idx="1971">
                  <c:v>8.2125000000000004</c:v>
                </c:pt>
                <c:pt idx="1972">
                  <c:v>8.2166666666666668</c:v>
                </c:pt>
                <c:pt idx="1973">
                  <c:v>8.2208333333333332</c:v>
                </c:pt>
                <c:pt idx="1974">
                  <c:v>8.2249999999999996</c:v>
                </c:pt>
                <c:pt idx="1975">
                  <c:v>8.2291666666666661</c:v>
                </c:pt>
                <c:pt idx="1976">
                  <c:v>8.2333333333333307</c:v>
                </c:pt>
                <c:pt idx="1977">
                  <c:v>8.2375000000000007</c:v>
                </c:pt>
                <c:pt idx="1978">
                  <c:v>8.2416666666666671</c:v>
                </c:pt>
                <c:pt idx="1979">
                  <c:v>8.2458333333333336</c:v>
                </c:pt>
                <c:pt idx="1980">
                  <c:v>8.25</c:v>
                </c:pt>
                <c:pt idx="1981">
                  <c:v>8.2541666666666664</c:v>
                </c:pt>
                <c:pt idx="1982">
                  <c:v>8.2583333333333329</c:v>
                </c:pt>
                <c:pt idx="1983">
                  <c:v>8.2625000000000028</c:v>
                </c:pt>
                <c:pt idx="1984">
                  <c:v>8.2666666666666693</c:v>
                </c:pt>
                <c:pt idx="1985">
                  <c:v>8.2708333333333357</c:v>
                </c:pt>
                <c:pt idx="1986">
                  <c:v>8.2750000000000004</c:v>
                </c:pt>
                <c:pt idx="1987">
                  <c:v>8.2791666666666668</c:v>
                </c:pt>
                <c:pt idx="1988">
                  <c:v>8.2833333333333332</c:v>
                </c:pt>
                <c:pt idx="1989">
                  <c:v>8.2875000000000014</c:v>
                </c:pt>
                <c:pt idx="1990">
                  <c:v>8.2916666666666661</c:v>
                </c:pt>
                <c:pt idx="1991">
                  <c:v>8.2958333333333325</c:v>
                </c:pt>
                <c:pt idx="1992">
                  <c:v>8.3000000000000007</c:v>
                </c:pt>
                <c:pt idx="1993">
                  <c:v>8.3041666666666707</c:v>
                </c:pt>
                <c:pt idx="1994">
                  <c:v>8.3083333333333336</c:v>
                </c:pt>
                <c:pt idx="1995">
                  <c:v>8.3125</c:v>
                </c:pt>
                <c:pt idx="1996">
                  <c:v>8.31666666666667</c:v>
                </c:pt>
                <c:pt idx="1997">
                  <c:v>8.3208333333333346</c:v>
                </c:pt>
                <c:pt idx="1998">
                  <c:v>8.3249999999999993</c:v>
                </c:pt>
                <c:pt idx="1999">
                  <c:v>8.3291666666666693</c:v>
                </c:pt>
                <c:pt idx="2000">
                  <c:v>8.3333333333333357</c:v>
                </c:pt>
                <c:pt idx="2001">
                  <c:v>8.3375000000000004</c:v>
                </c:pt>
                <c:pt idx="2002">
                  <c:v>8.3416666666666668</c:v>
                </c:pt>
                <c:pt idx="2003">
                  <c:v>8.3458333333333332</c:v>
                </c:pt>
                <c:pt idx="2004">
                  <c:v>8.35</c:v>
                </c:pt>
                <c:pt idx="2005">
                  <c:v>8.3541666666666696</c:v>
                </c:pt>
                <c:pt idx="2006">
                  <c:v>8.3583333333333325</c:v>
                </c:pt>
                <c:pt idx="2007">
                  <c:v>8.3625000000000007</c:v>
                </c:pt>
                <c:pt idx="2008">
                  <c:v>8.3666666666666707</c:v>
                </c:pt>
                <c:pt idx="2009">
                  <c:v>8.3708333333333371</c:v>
                </c:pt>
                <c:pt idx="2010">
                  <c:v>8.375</c:v>
                </c:pt>
                <c:pt idx="2011">
                  <c:v>8.37916666666667</c:v>
                </c:pt>
                <c:pt idx="2012">
                  <c:v>8.3833333333333346</c:v>
                </c:pt>
                <c:pt idx="2013">
                  <c:v>8.3875000000000028</c:v>
                </c:pt>
                <c:pt idx="2014">
                  <c:v>8.3916666666666693</c:v>
                </c:pt>
                <c:pt idx="2015">
                  <c:v>8.3958333333333393</c:v>
                </c:pt>
                <c:pt idx="2016">
                  <c:v>8.4</c:v>
                </c:pt>
                <c:pt idx="2017">
                  <c:v>8.4041666666666668</c:v>
                </c:pt>
                <c:pt idx="2018">
                  <c:v>8.4083333333333332</c:v>
                </c:pt>
                <c:pt idx="2019">
                  <c:v>8.4125000000000032</c:v>
                </c:pt>
                <c:pt idx="2020">
                  <c:v>8.4166666666666696</c:v>
                </c:pt>
                <c:pt idx="2021">
                  <c:v>8.4208333333333325</c:v>
                </c:pt>
                <c:pt idx="2022">
                  <c:v>8.4250000000000007</c:v>
                </c:pt>
                <c:pt idx="2023">
                  <c:v>8.4291666666666707</c:v>
                </c:pt>
                <c:pt idx="2024">
                  <c:v>8.4333333333333336</c:v>
                </c:pt>
                <c:pt idx="2025">
                  <c:v>8.4375</c:v>
                </c:pt>
                <c:pt idx="2026">
                  <c:v>8.4416666666666664</c:v>
                </c:pt>
                <c:pt idx="2027">
                  <c:v>8.4458333333333346</c:v>
                </c:pt>
                <c:pt idx="2028">
                  <c:v>8.4499999999999993</c:v>
                </c:pt>
                <c:pt idx="2029">
                  <c:v>8.4541666666666693</c:v>
                </c:pt>
                <c:pt idx="2030">
                  <c:v>8.4583333333333357</c:v>
                </c:pt>
                <c:pt idx="2031">
                  <c:v>8.4625000000000004</c:v>
                </c:pt>
                <c:pt idx="2032">
                  <c:v>8.4666666666666703</c:v>
                </c:pt>
                <c:pt idx="2033">
                  <c:v>8.4708333333333332</c:v>
                </c:pt>
                <c:pt idx="2034">
                  <c:v>8.4749999999999996</c:v>
                </c:pt>
                <c:pt idx="2035">
                  <c:v>8.4791666666666696</c:v>
                </c:pt>
                <c:pt idx="2036">
                  <c:v>8.4833333333333325</c:v>
                </c:pt>
                <c:pt idx="2037">
                  <c:v>8.4875000000000007</c:v>
                </c:pt>
                <c:pt idx="2038">
                  <c:v>8.4916666666666707</c:v>
                </c:pt>
                <c:pt idx="2039">
                  <c:v>8.4958333333333371</c:v>
                </c:pt>
                <c:pt idx="2040">
                  <c:v>8.5</c:v>
                </c:pt>
                <c:pt idx="2041">
                  <c:v>8.5041666666666664</c:v>
                </c:pt>
                <c:pt idx="2042">
                  <c:v>8.5083333333333329</c:v>
                </c:pt>
                <c:pt idx="2043">
                  <c:v>8.5125000000000028</c:v>
                </c:pt>
                <c:pt idx="2044">
                  <c:v>8.5166666666666693</c:v>
                </c:pt>
                <c:pt idx="2045">
                  <c:v>8.5208333333333357</c:v>
                </c:pt>
                <c:pt idx="2046">
                  <c:v>8.5250000000000004</c:v>
                </c:pt>
                <c:pt idx="2047">
                  <c:v>8.5291666666666668</c:v>
                </c:pt>
                <c:pt idx="2048">
                  <c:v>8.5333333333333332</c:v>
                </c:pt>
                <c:pt idx="2049">
                  <c:v>8.5375000000000014</c:v>
                </c:pt>
                <c:pt idx="2050">
                  <c:v>8.5416666666666661</c:v>
                </c:pt>
                <c:pt idx="2051">
                  <c:v>8.5458333333333325</c:v>
                </c:pt>
                <c:pt idx="2052">
                  <c:v>8.5500000000000007</c:v>
                </c:pt>
                <c:pt idx="2053">
                  <c:v>8.5541666666666707</c:v>
                </c:pt>
                <c:pt idx="2054">
                  <c:v>8.5583333333333336</c:v>
                </c:pt>
                <c:pt idx="2055">
                  <c:v>8.5625</c:v>
                </c:pt>
                <c:pt idx="2056">
                  <c:v>8.56666666666667</c:v>
                </c:pt>
                <c:pt idx="2057">
                  <c:v>8.5708333333333346</c:v>
                </c:pt>
                <c:pt idx="2058">
                  <c:v>8.5749999999999993</c:v>
                </c:pt>
                <c:pt idx="2059">
                  <c:v>8.5791666666666693</c:v>
                </c:pt>
                <c:pt idx="2060">
                  <c:v>8.5833333333333357</c:v>
                </c:pt>
                <c:pt idx="2061">
                  <c:v>8.5875000000000004</c:v>
                </c:pt>
                <c:pt idx="2062">
                  <c:v>8.5916666666666668</c:v>
                </c:pt>
                <c:pt idx="2063">
                  <c:v>8.5958333333333332</c:v>
                </c:pt>
                <c:pt idx="2064">
                  <c:v>8.6</c:v>
                </c:pt>
                <c:pt idx="2065">
                  <c:v>8.6041666666666643</c:v>
                </c:pt>
                <c:pt idx="2066">
                  <c:v>8.6083333333333307</c:v>
                </c:pt>
                <c:pt idx="2067">
                  <c:v>8.6125000000000007</c:v>
                </c:pt>
                <c:pt idx="2068">
                  <c:v>8.6166666666666707</c:v>
                </c:pt>
                <c:pt idx="2069">
                  <c:v>8.6208333333333336</c:v>
                </c:pt>
                <c:pt idx="2070">
                  <c:v>8.625</c:v>
                </c:pt>
                <c:pt idx="2071">
                  <c:v>8.6291666666666664</c:v>
                </c:pt>
                <c:pt idx="2072">
                  <c:v>8.6333333333333329</c:v>
                </c:pt>
                <c:pt idx="2073">
                  <c:v>8.6375000000000011</c:v>
                </c:pt>
                <c:pt idx="2074">
                  <c:v>8.6416666666666675</c:v>
                </c:pt>
                <c:pt idx="2075">
                  <c:v>8.6458333333333357</c:v>
                </c:pt>
                <c:pt idx="2076">
                  <c:v>8.65</c:v>
                </c:pt>
                <c:pt idx="2077">
                  <c:v>8.6541666666666668</c:v>
                </c:pt>
                <c:pt idx="2078">
                  <c:v>8.6583333333333332</c:v>
                </c:pt>
                <c:pt idx="2079">
                  <c:v>8.6625000000000032</c:v>
                </c:pt>
                <c:pt idx="2080">
                  <c:v>8.6666666666666696</c:v>
                </c:pt>
                <c:pt idx="2081">
                  <c:v>8.6708333333333325</c:v>
                </c:pt>
                <c:pt idx="2082">
                  <c:v>8.6750000000000007</c:v>
                </c:pt>
                <c:pt idx="2083">
                  <c:v>8.6791666666666707</c:v>
                </c:pt>
                <c:pt idx="2084">
                  <c:v>8.6833333333333336</c:v>
                </c:pt>
                <c:pt idx="2085">
                  <c:v>8.6875</c:v>
                </c:pt>
                <c:pt idx="2086">
                  <c:v>8.6916666666666664</c:v>
                </c:pt>
                <c:pt idx="2087">
                  <c:v>8.6958333333333346</c:v>
                </c:pt>
                <c:pt idx="2088">
                  <c:v>8.7000000000000011</c:v>
                </c:pt>
                <c:pt idx="2089">
                  <c:v>8.7041666666666675</c:v>
                </c:pt>
                <c:pt idx="2090">
                  <c:v>8.7083333333333321</c:v>
                </c:pt>
                <c:pt idx="2091">
                  <c:v>8.7125000000000004</c:v>
                </c:pt>
                <c:pt idx="2092">
                  <c:v>8.7166666666666668</c:v>
                </c:pt>
                <c:pt idx="2093">
                  <c:v>8.7208333333333332</c:v>
                </c:pt>
                <c:pt idx="2094">
                  <c:v>8.7249999999999996</c:v>
                </c:pt>
                <c:pt idx="2095">
                  <c:v>8.7291666666666661</c:v>
                </c:pt>
                <c:pt idx="2096">
                  <c:v>8.7333333333333307</c:v>
                </c:pt>
                <c:pt idx="2097">
                  <c:v>8.7375000000000007</c:v>
                </c:pt>
                <c:pt idx="2098">
                  <c:v>8.7416666666666671</c:v>
                </c:pt>
                <c:pt idx="2099">
                  <c:v>8.7458333333333336</c:v>
                </c:pt>
                <c:pt idx="2100">
                  <c:v>8.75</c:v>
                </c:pt>
                <c:pt idx="2101">
                  <c:v>8.7541666666666664</c:v>
                </c:pt>
                <c:pt idx="2102">
                  <c:v>8.7583333333333329</c:v>
                </c:pt>
                <c:pt idx="2103">
                  <c:v>8.7625000000000028</c:v>
                </c:pt>
                <c:pt idx="2104">
                  <c:v>8.7666666666666693</c:v>
                </c:pt>
                <c:pt idx="2105">
                  <c:v>8.7708333333333357</c:v>
                </c:pt>
                <c:pt idx="2106">
                  <c:v>8.7750000000000004</c:v>
                </c:pt>
                <c:pt idx="2107">
                  <c:v>8.7791666666666668</c:v>
                </c:pt>
                <c:pt idx="2108">
                  <c:v>8.7833333333333332</c:v>
                </c:pt>
                <c:pt idx="2109">
                  <c:v>8.7875000000000014</c:v>
                </c:pt>
                <c:pt idx="2110">
                  <c:v>8.7916666666666643</c:v>
                </c:pt>
                <c:pt idx="2111">
                  <c:v>8.7958333333333325</c:v>
                </c:pt>
                <c:pt idx="2112">
                  <c:v>8.8000000000000007</c:v>
                </c:pt>
                <c:pt idx="2113">
                  <c:v>8.8041666666666707</c:v>
                </c:pt>
                <c:pt idx="2114">
                  <c:v>8.8083333333333336</c:v>
                </c:pt>
                <c:pt idx="2115">
                  <c:v>8.8125</c:v>
                </c:pt>
                <c:pt idx="2116">
                  <c:v>8.81666666666667</c:v>
                </c:pt>
                <c:pt idx="2117">
                  <c:v>8.8208333333333346</c:v>
                </c:pt>
                <c:pt idx="2118">
                  <c:v>8.8249999999999993</c:v>
                </c:pt>
                <c:pt idx="2119">
                  <c:v>8.8291666666666693</c:v>
                </c:pt>
                <c:pt idx="2120">
                  <c:v>8.8333333333333357</c:v>
                </c:pt>
                <c:pt idx="2121">
                  <c:v>8.8375000000000004</c:v>
                </c:pt>
                <c:pt idx="2122">
                  <c:v>8.8416666666666668</c:v>
                </c:pt>
                <c:pt idx="2123">
                  <c:v>8.8458333333333332</c:v>
                </c:pt>
                <c:pt idx="2124">
                  <c:v>8.85</c:v>
                </c:pt>
                <c:pt idx="2125">
                  <c:v>8.8541666666666696</c:v>
                </c:pt>
                <c:pt idx="2126">
                  <c:v>8.8583333333333325</c:v>
                </c:pt>
                <c:pt idx="2127">
                  <c:v>8.8625000000000007</c:v>
                </c:pt>
                <c:pt idx="2128">
                  <c:v>8.8666666666666707</c:v>
                </c:pt>
                <c:pt idx="2129">
                  <c:v>8.8708333333333371</c:v>
                </c:pt>
                <c:pt idx="2130">
                  <c:v>8.875</c:v>
                </c:pt>
                <c:pt idx="2131">
                  <c:v>8.87916666666667</c:v>
                </c:pt>
                <c:pt idx="2132">
                  <c:v>8.8833333333333346</c:v>
                </c:pt>
                <c:pt idx="2133">
                  <c:v>8.8875000000000028</c:v>
                </c:pt>
                <c:pt idx="2134">
                  <c:v>8.8916666666666693</c:v>
                </c:pt>
                <c:pt idx="2135">
                  <c:v>8.8958333333333393</c:v>
                </c:pt>
                <c:pt idx="2136">
                  <c:v>8.9</c:v>
                </c:pt>
                <c:pt idx="2137">
                  <c:v>8.9041666666666668</c:v>
                </c:pt>
                <c:pt idx="2138">
                  <c:v>8.9083333333333332</c:v>
                </c:pt>
                <c:pt idx="2139">
                  <c:v>8.9125000000000032</c:v>
                </c:pt>
                <c:pt idx="2140">
                  <c:v>8.9166666666666696</c:v>
                </c:pt>
                <c:pt idx="2141">
                  <c:v>8.9208333333333325</c:v>
                </c:pt>
                <c:pt idx="2142">
                  <c:v>8.9250000000000007</c:v>
                </c:pt>
                <c:pt idx="2143">
                  <c:v>8.9291666666666707</c:v>
                </c:pt>
                <c:pt idx="2144">
                  <c:v>8.9333333333333336</c:v>
                </c:pt>
                <c:pt idx="2145">
                  <c:v>8.9375</c:v>
                </c:pt>
                <c:pt idx="2146">
                  <c:v>8.9416666666666664</c:v>
                </c:pt>
                <c:pt idx="2147">
                  <c:v>8.9458333333333346</c:v>
                </c:pt>
                <c:pt idx="2148">
                  <c:v>8.9499999999999993</c:v>
                </c:pt>
                <c:pt idx="2149">
                  <c:v>8.9541666666666693</c:v>
                </c:pt>
                <c:pt idx="2150">
                  <c:v>8.9583333333333357</c:v>
                </c:pt>
                <c:pt idx="2151">
                  <c:v>8.9625000000000004</c:v>
                </c:pt>
                <c:pt idx="2152">
                  <c:v>8.9666666666666703</c:v>
                </c:pt>
                <c:pt idx="2153">
                  <c:v>8.9708333333333332</c:v>
                </c:pt>
                <c:pt idx="2154">
                  <c:v>8.9749999999999996</c:v>
                </c:pt>
                <c:pt idx="2155">
                  <c:v>8.9791666666666696</c:v>
                </c:pt>
                <c:pt idx="2156">
                  <c:v>8.9833333333333325</c:v>
                </c:pt>
                <c:pt idx="2157">
                  <c:v>8.9875000000000007</c:v>
                </c:pt>
                <c:pt idx="2158">
                  <c:v>8.9916666666666707</c:v>
                </c:pt>
                <c:pt idx="2159">
                  <c:v>8.9958333333333371</c:v>
                </c:pt>
                <c:pt idx="2160">
                  <c:v>9</c:v>
                </c:pt>
                <c:pt idx="2161">
                  <c:v>9.0041666666666664</c:v>
                </c:pt>
                <c:pt idx="2162">
                  <c:v>9.0083333333333329</c:v>
                </c:pt>
                <c:pt idx="2163">
                  <c:v>9.0125000000000028</c:v>
                </c:pt>
                <c:pt idx="2164">
                  <c:v>9.0166666666666693</c:v>
                </c:pt>
                <c:pt idx="2165">
                  <c:v>9.0208333333333357</c:v>
                </c:pt>
                <c:pt idx="2166">
                  <c:v>9.0250000000000004</c:v>
                </c:pt>
                <c:pt idx="2167">
                  <c:v>9.0291666666666668</c:v>
                </c:pt>
                <c:pt idx="2168">
                  <c:v>9.0333333333333332</c:v>
                </c:pt>
                <c:pt idx="2169">
                  <c:v>9.0375000000000014</c:v>
                </c:pt>
                <c:pt idx="2170">
                  <c:v>9.0416666666666661</c:v>
                </c:pt>
                <c:pt idx="2171">
                  <c:v>9.0458333333333325</c:v>
                </c:pt>
                <c:pt idx="2172">
                  <c:v>9.0500000000000007</c:v>
                </c:pt>
                <c:pt idx="2173">
                  <c:v>9.0541666666666707</c:v>
                </c:pt>
                <c:pt idx="2174">
                  <c:v>9.0583333333333336</c:v>
                </c:pt>
                <c:pt idx="2175">
                  <c:v>9.0625</c:v>
                </c:pt>
                <c:pt idx="2176">
                  <c:v>9.06666666666667</c:v>
                </c:pt>
                <c:pt idx="2177">
                  <c:v>9.0708333333333346</c:v>
                </c:pt>
                <c:pt idx="2178">
                  <c:v>9.0749999999999993</c:v>
                </c:pt>
                <c:pt idx="2179">
                  <c:v>9.0791666666666693</c:v>
                </c:pt>
                <c:pt idx="2180">
                  <c:v>9.0833333333333357</c:v>
                </c:pt>
                <c:pt idx="2181">
                  <c:v>9.0875000000000004</c:v>
                </c:pt>
                <c:pt idx="2182">
                  <c:v>9.0916666666666668</c:v>
                </c:pt>
                <c:pt idx="2183">
                  <c:v>9.0958333333333332</c:v>
                </c:pt>
                <c:pt idx="2184">
                  <c:v>9.1</c:v>
                </c:pt>
                <c:pt idx="2185">
                  <c:v>9.1041666666666661</c:v>
                </c:pt>
                <c:pt idx="2186">
                  <c:v>9.1083333333333307</c:v>
                </c:pt>
                <c:pt idx="2187">
                  <c:v>9.1125000000000007</c:v>
                </c:pt>
                <c:pt idx="2188">
                  <c:v>9.1166666666666707</c:v>
                </c:pt>
                <c:pt idx="2189">
                  <c:v>9.1208333333333336</c:v>
                </c:pt>
                <c:pt idx="2190">
                  <c:v>9.125</c:v>
                </c:pt>
                <c:pt idx="2191">
                  <c:v>9.1291666666666664</c:v>
                </c:pt>
                <c:pt idx="2192">
                  <c:v>9.1333333333333329</c:v>
                </c:pt>
                <c:pt idx="2193">
                  <c:v>9.1375000000000011</c:v>
                </c:pt>
                <c:pt idx="2194">
                  <c:v>9.1416666666666675</c:v>
                </c:pt>
                <c:pt idx="2195">
                  <c:v>9.1458333333333357</c:v>
                </c:pt>
                <c:pt idx="2196">
                  <c:v>9.15</c:v>
                </c:pt>
                <c:pt idx="2197">
                  <c:v>9.1541666666666668</c:v>
                </c:pt>
                <c:pt idx="2198">
                  <c:v>9.1583333333333332</c:v>
                </c:pt>
                <c:pt idx="2199">
                  <c:v>9.1625000000000032</c:v>
                </c:pt>
                <c:pt idx="2200">
                  <c:v>9.1666666666666696</c:v>
                </c:pt>
                <c:pt idx="2201">
                  <c:v>9.1708333333333325</c:v>
                </c:pt>
                <c:pt idx="2202">
                  <c:v>9.1750000000000007</c:v>
                </c:pt>
                <c:pt idx="2203">
                  <c:v>9.1791666666666707</c:v>
                </c:pt>
                <c:pt idx="2204">
                  <c:v>9.1833333333333336</c:v>
                </c:pt>
                <c:pt idx="2205">
                  <c:v>9.1875</c:v>
                </c:pt>
                <c:pt idx="2206">
                  <c:v>9.1916666666666664</c:v>
                </c:pt>
                <c:pt idx="2207">
                  <c:v>9.1958333333333346</c:v>
                </c:pt>
                <c:pt idx="2208">
                  <c:v>9.2000000000000011</c:v>
                </c:pt>
                <c:pt idx="2209">
                  <c:v>9.2041666666666675</c:v>
                </c:pt>
                <c:pt idx="2210">
                  <c:v>9.2083333333333321</c:v>
                </c:pt>
                <c:pt idx="2211">
                  <c:v>9.2125000000000004</c:v>
                </c:pt>
                <c:pt idx="2212">
                  <c:v>9.2166666666666668</c:v>
                </c:pt>
                <c:pt idx="2213">
                  <c:v>9.2208333333333332</c:v>
                </c:pt>
                <c:pt idx="2214">
                  <c:v>9.2249999999999996</c:v>
                </c:pt>
                <c:pt idx="2215">
                  <c:v>9.2291666666666661</c:v>
                </c:pt>
                <c:pt idx="2216">
                  <c:v>9.2333333333333307</c:v>
                </c:pt>
                <c:pt idx="2217">
                  <c:v>9.2375000000000007</c:v>
                </c:pt>
                <c:pt idx="2218">
                  <c:v>9.2416666666666671</c:v>
                </c:pt>
                <c:pt idx="2219">
                  <c:v>9.2458333333333336</c:v>
                </c:pt>
                <c:pt idx="2220">
                  <c:v>9.25</c:v>
                </c:pt>
                <c:pt idx="2221">
                  <c:v>9.2541666666666664</c:v>
                </c:pt>
                <c:pt idx="2222">
                  <c:v>9.2583333333333329</c:v>
                </c:pt>
                <c:pt idx="2223">
                  <c:v>9.2625000000000028</c:v>
                </c:pt>
                <c:pt idx="2224">
                  <c:v>9.2666666666666693</c:v>
                </c:pt>
                <c:pt idx="2225">
                  <c:v>9.2708333333333357</c:v>
                </c:pt>
                <c:pt idx="2226">
                  <c:v>9.2750000000000004</c:v>
                </c:pt>
                <c:pt idx="2227">
                  <c:v>9.2791666666666668</c:v>
                </c:pt>
                <c:pt idx="2228">
                  <c:v>9.2833333333333332</c:v>
                </c:pt>
                <c:pt idx="2229">
                  <c:v>9.2875000000000014</c:v>
                </c:pt>
                <c:pt idx="2230">
                  <c:v>9.2916666666666661</c:v>
                </c:pt>
                <c:pt idx="2231">
                  <c:v>9.2958333333333325</c:v>
                </c:pt>
                <c:pt idx="2232">
                  <c:v>9.3000000000000007</c:v>
                </c:pt>
                <c:pt idx="2233">
                  <c:v>9.3041666666666707</c:v>
                </c:pt>
                <c:pt idx="2234">
                  <c:v>9.3083333333333336</c:v>
                </c:pt>
                <c:pt idx="2235">
                  <c:v>9.3125</c:v>
                </c:pt>
                <c:pt idx="2236">
                  <c:v>9.31666666666667</c:v>
                </c:pt>
                <c:pt idx="2237">
                  <c:v>9.3208333333333346</c:v>
                </c:pt>
                <c:pt idx="2238">
                  <c:v>9.3249999999999993</c:v>
                </c:pt>
                <c:pt idx="2239">
                  <c:v>9.3291666666666693</c:v>
                </c:pt>
                <c:pt idx="2240">
                  <c:v>9.3333333333333357</c:v>
                </c:pt>
                <c:pt idx="2241">
                  <c:v>9.3375000000000004</c:v>
                </c:pt>
                <c:pt idx="2242">
                  <c:v>9.3416666666666668</c:v>
                </c:pt>
                <c:pt idx="2243">
                  <c:v>9.3458333333333332</c:v>
                </c:pt>
                <c:pt idx="2244">
                  <c:v>9.35</c:v>
                </c:pt>
                <c:pt idx="2245">
                  <c:v>9.3541666666666696</c:v>
                </c:pt>
                <c:pt idx="2246">
                  <c:v>9.3583333333333325</c:v>
                </c:pt>
                <c:pt idx="2247">
                  <c:v>9.3625000000000007</c:v>
                </c:pt>
                <c:pt idx="2248">
                  <c:v>9.3666666666666707</c:v>
                </c:pt>
                <c:pt idx="2249">
                  <c:v>9.3708333333333371</c:v>
                </c:pt>
                <c:pt idx="2250">
                  <c:v>9.375</c:v>
                </c:pt>
                <c:pt idx="2251">
                  <c:v>9.37916666666667</c:v>
                </c:pt>
                <c:pt idx="2252">
                  <c:v>9.3833333333333346</c:v>
                </c:pt>
                <c:pt idx="2253">
                  <c:v>9.3875000000000028</c:v>
                </c:pt>
                <c:pt idx="2254">
                  <c:v>9.3916666666666693</c:v>
                </c:pt>
                <c:pt idx="2255">
                  <c:v>9.3958333333333393</c:v>
                </c:pt>
                <c:pt idx="2256">
                  <c:v>9.4</c:v>
                </c:pt>
                <c:pt idx="2257">
                  <c:v>9.4041666666666668</c:v>
                </c:pt>
                <c:pt idx="2258">
                  <c:v>9.4083333333333332</c:v>
                </c:pt>
                <c:pt idx="2259">
                  <c:v>9.4125000000000032</c:v>
                </c:pt>
                <c:pt idx="2260">
                  <c:v>9.4166666666666696</c:v>
                </c:pt>
                <c:pt idx="2261">
                  <c:v>9.4208333333333325</c:v>
                </c:pt>
                <c:pt idx="2262">
                  <c:v>9.4250000000000007</c:v>
                </c:pt>
                <c:pt idx="2263">
                  <c:v>9.4291666666666707</c:v>
                </c:pt>
                <c:pt idx="2264">
                  <c:v>9.4333333333333336</c:v>
                </c:pt>
                <c:pt idx="2265">
                  <c:v>9.4375</c:v>
                </c:pt>
                <c:pt idx="2266">
                  <c:v>9.4416666666666664</c:v>
                </c:pt>
                <c:pt idx="2267">
                  <c:v>9.4458333333333346</c:v>
                </c:pt>
                <c:pt idx="2268">
                  <c:v>9.4499999999999993</c:v>
                </c:pt>
                <c:pt idx="2269">
                  <c:v>9.4541666666666693</c:v>
                </c:pt>
                <c:pt idx="2270">
                  <c:v>9.4583333333333357</c:v>
                </c:pt>
                <c:pt idx="2271">
                  <c:v>9.4625000000000004</c:v>
                </c:pt>
                <c:pt idx="2272">
                  <c:v>9.4666666666666703</c:v>
                </c:pt>
                <c:pt idx="2273">
                  <c:v>9.4708333333333332</c:v>
                </c:pt>
                <c:pt idx="2274">
                  <c:v>9.4749999999999996</c:v>
                </c:pt>
                <c:pt idx="2275">
                  <c:v>9.4791666666666696</c:v>
                </c:pt>
                <c:pt idx="2276">
                  <c:v>9.4833333333333325</c:v>
                </c:pt>
                <c:pt idx="2277">
                  <c:v>9.4875000000000007</c:v>
                </c:pt>
                <c:pt idx="2278">
                  <c:v>9.4916666666666707</c:v>
                </c:pt>
                <c:pt idx="2279">
                  <c:v>9.4958333333333371</c:v>
                </c:pt>
                <c:pt idx="2280">
                  <c:v>9.5</c:v>
                </c:pt>
                <c:pt idx="2281">
                  <c:v>9.5041666666666664</c:v>
                </c:pt>
                <c:pt idx="2282">
                  <c:v>9.5083333333333329</c:v>
                </c:pt>
                <c:pt idx="2283">
                  <c:v>9.5125000000000028</c:v>
                </c:pt>
                <c:pt idx="2284">
                  <c:v>9.5166666666666693</c:v>
                </c:pt>
                <c:pt idx="2285">
                  <c:v>9.5208333333333357</c:v>
                </c:pt>
                <c:pt idx="2286">
                  <c:v>9.5250000000000004</c:v>
                </c:pt>
                <c:pt idx="2287">
                  <c:v>9.5291666666666668</c:v>
                </c:pt>
                <c:pt idx="2288">
                  <c:v>9.5333333333333332</c:v>
                </c:pt>
                <c:pt idx="2289">
                  <c:v>9.5375000000000014</c:v>
                </c:pt>
                <c:pt idx="2290">
                  <c:v>9.5416666666666661</c:v>
                </c:pt>
                <c:pt idx="2291">
                  <c:v>9.5458333333333325</c:v>
                </c:pt>
                <c:pt idx="2292">
                  <c:v>9.5500000000000007</c:v>
                </c:pt>
                <c:pt idx="2293">
                  <c:v>9.5541666666666707</c:v>
                </c:pt>
                <c:pt idx="2294">
                  <c:v>9.5583333333333336</c:v>
                </c:pt>
                <c:pt idx="2295">
                  <c:v>9.5625</c:v>
                </c:pt>
                <c:pt idx="2296">
                  <c:v>9.56666666666667</c:v>
                </c:pt>
                <c:pt idx="2297">
                  <c:v>9.5708333333333346</c:v>
                </c:pt>
                <c:pt idx="2298">
                  <c:v>9.5749999999999993</c:v>
                </c:pt>
                <c:pt idx="2299">
                  <c:v>9.5791666666666693</c:v>
                </c:pt>
                <c:pt idx="2300">
                  <c:v>9.5833333333333357</c:v>
                </c:pt>
                <c:pt idx="2301">
                  <c:v>9.5875000000000004</c:v>
                </c:pt>
                <c:pt idx="2302">
                  <c:v>9.5916666666666668</c:v>
                </c:pt>
                <c:pt idx="2303">
                  <c:v>9.5958333333333332</c:v>
                </c:pt>
                <c:pt idx="2304">
                  <c:v>9.6</c:v>
                </c:pt>
                <c:pt idx="2305">
                  <c:v>9.6041666666666643</c:v>
                </c:pt>
                <c:pt idx="2306">
                  <c:v>9.6083333333333307</c:v>
                </c:pt>
                <c:pt idx="2307">
                  <c:v>9.6125000000000007</c:v>
                </c:pt>
                <c:pt idx="2308">
                  <c:v>9.6166666666666707</c:v>
                </c:pt>
                <c:pt idx="2309">
                  <c:v>9.6208333333333336</c:v>
                </c:pt>
                <c:pt idx="2310">
                  <c:v>9.625</c:v>
                </c:pt>
                <c:pt idx="2311">
                  <c:v>9.6291666666666664</c:v>
                </c:pt>
                <c:pt idx="2312">
                  <c:v>9.6333333333333329</c:v>
                </c:pt>
                <c:pt idx="2313">
                  <c:v>9.6375000000000011</c:v>
                </c:pt>
                <c:pt idx="2314">
                  <c:v>9.6416666666666675</c:v>
                </c:pt>
                <c:pt idx="2315">
                  <c:v>9.6458333333333357</c:v>
                </c:pt>
                <c:pt idx="2316">
                  <c:v>9.65</c:v>
                </c:pt>
                <c:pt idx="2317">
                  <c:v>9.6541666666666668</c:v>
                </c:pt>
                <c:pt idx="2318">
                  <c:v>9.6583333333333332</c:v>
                </c:pt>
                <c:pt idx="2319">
                  <c:v>9.6625000000000032</c:v>
                </c:pt>
                <c:pt idx="2320">
                  <c:v>9.6666666666666696</c:v>
                </c:pt>
                <c:pt idx="2321">
                  <c:v>9.6708333333333325</c:v>
                </c:pt>
                <c:pt idx="2322">
                  <c:v>9.6750000000000007</c:v>
                </c:pt>
                <c:pt idx="2323">
                  <c:v>9.6791666666666707</c:v>
                </c:pt>
                <c:pt idx="2324">
                  <c:v>9.6833333333333336</c:v>
                </c:pt>
                <c:pt idx="2325">
                  <c:v>9.6875</c:v>
                </c:pt>
                <c:pt idx="2326">
                  <c:v>9.6916666666666664</c:v>
                </c:pt>
                <c:pt idx="2327">
                  <c:v>9.6958333333333346</c:v>
                </c:pt>
                <c:pt idx="2328">
                  <c:v>9.7000000000000011</c:v>
                </c:pt>
                <c:pt idx="2329">
                  <c:v>9.7041666666666675</c:v>
                </c:pt>
                <c:pt idx="2330">
                  <c:v>9.7083333333333321</c:v>
                </c:pt>
                <c:pt idx="2331">
                  <c:v>9.7125000000000004</c:v>
                </c:pt>
                <c:pt idx="2332">
                  <c:v>9.7166666666666668</c:v>
                </c:pt>
                <c:pt idx="2333">
                  <c:v>9.7208333333333332</c:v>
                </c:pt>
                <c:pt idx="2334">
                  <c:v>9.7249999999999996</c:v>
                </c:pt>
                <c:pt idx="2335">
                  <c:v>9.7291666666666661</c:v>
                </c:pt>
                <c:pt idx="2336">
                  <c:v>9.7333333333333307</c:v>
                </c:pt>
                <c:pt idx="2337">
                  <c:v>9.7375000000000007</c:v>
                </c:pt>
                <c:pt idx="2338">
                  <c:v>9.7416666666666671</c:v>
                </c:pt>
                <c:pt idx="2339">
                  <c:v>9.7458333333333336</c:v>
                </c:pt>
                <c:pt idx="2340">
                  <c:v>9.75</c:v>
                </c:pt>
                <c:pt idx="2341">
                  <c:v>9.7541666666666664</c:v>
                </c:pt>
                <c:pt idx="2342">
                  <c:v>9.7583333333333329</c:v>
                </c:pt>
                <c:pt idx="2343">
                  <c:v>9.7625000000000028</c:v>
                </c:pt>
                <c:pt idx="2344">
                  <c:v>9.7666666666666693</c:v>
                </c:pt>
                <c:pt idx="2345">
                  <c:v>9.7708333333333357</c:v>
                </c:pt>
                <c:pt idx="2346">
                  <c:v>9.7750000000000004</c:v>
                </c:pt>
                <c:pt idx="2347">
                  <c:v>9.7791666666666668</c:v>
                </c:pt>
                <c:pt idx="2348">
                  <c:v>9.7833333333333332</c:v>
                </c:pt>
                <c:pt idx="2349">
                  <c:v>9.7875000000000014</c:v>
                </c:pt>
                <c:pt idx="2350">
                  <c:v>9.7916666666666643</c:v>
                </c:pt>
                <c:pt idx="2351">
                  <c:v>9.7958333333333325</c:v>
                </c:pt>
                <c:pt idx="2352">
                  <c:v>9.8000000000000007</c:v>
                </c:pt>
                <c:pt idx="2353">
                  <c:v>9.8041666666666707</c:v>
                </c:pt>
                <c:pt idx="2354">
                  <c:v>9.8083333333333336</c:v>
                </c:pt>
                <c:pt idx="2355">
                  <c:v>9.8125</c:v>
                </c:pt>
                <c:pt idx="2356">
                  <c:v>9.81666666666667</c:v>
                </c:pt>
                <c:pt idx="2357">
                  <c:v>9.8208333333333346</c:v>
                </c:pt>
                <c:pt idx="2358">
                  <c:v>9.8249999999999993</c:v>
                </c:pt>
                <c:pt idx="2359">
                  <c:v>9.8291666666666693</c:v>
                </c:pt>
                <c:pt idx="2360">
                  <c:v>9.8333333333333357</c:v>
                </c:pt>
                <c:pt idx="2361">
                  <c:v>9.8375000000000004</c:v>
                </c:pt>
                <c:pt idx="2362">
                  <c:v>9.8416666666666668</c:v>
                </c:pt>
                <c:pt idx="2363">
                  <c:v>9.8458333333333332</c:v>
                </c:pt>
                <c:pt idx="2364">
                  <c:v>9.85</c:v>
                </c:pt>
                <c:pt idx="2365">
                  <c:v>9.8541666666666696</c:v>
                </c:pt>
                <c:pt idx="2366">
                  <c:v>9.8583333333333325</c:v>
                </c:pt>
                <c:pt idx="2367">
                  <c:v>9.8625000000000007</c:v>
                </c:pt>
                <c:pt idx="2368">
                  <c:v>9.8666666666666707</c:v>
                </c:pt>
                <c:pt idx="2369">
                  <c:v>9.8708333333333371</c:v>
                </c:pt>
                <c:pt idx="2370">
                  <c:v>9.875</c:v>
                </c:pt>
                <c:pt idx="2371">
                  <c:v>9.87916666666667</c:v>
                </c:pt>
                <c:pt idx="2372">
                  <c:v>9.8833333333333346</c:v>
                </c:pt>
                <c:pt idx="2373">
                  <c:v>9.8875000000000028</c:v>
                </c:pt>
                <c:pt idx="2374">
                  <c:v>9.8916666666666693</c:v>
                </c:pt>
                <c:pt idx="2375">
                  <c:v>9.8958333333333393</c:v>
                </c:pt>
                <c:pt idx="2376">
                  <c:v>9.9</c:v>
                </c:pt>
                <c:pt idx="2377">
                  <c:v>9.9041666666666668</c:v>
                </c:pt>
                <c:pt idx="2378">
                  <c:v>9.9083333333333332</c:v>
                </c:pt>
                <c:pt idx="2379">
                  <c:v>9.9125000000000032</c:v>
                </c:pt>
                <c:pt idx="2380">
                  <c:v>9.9166666666666696</c:v>
                </c:pt>
                <c:pt idx="2381">
                  <c:v>9.9208333333333325</c:v>
                </c:pt>
                <c:pt idx="2382">
                  <c:v>9.9250000000000007</c:v>
                </c:pt>
                <c:pt idx="2383">
                  <c:v>9.9291666666666707</c:v>
                </c:pt>
                <c:pt idx="2384">
                  <c:v>9.9333333333333336</c:v>
                </c:pt>
                <c:pt idx="2385">
                  <c:v>9.9375</c:v>
                </c:pt>
                <c:pt idx="2386">
                  <c:v>9.9416666666666664</c:v>
                </c:pt>
                <c:pt idx="2387">
                  <c:v>9.9458333333333346</c:v>
                </c:pt>
                <c:pt idx="2388">
                  <c:v>9.9499999999999993</c:v>
                </c:pt>
                <c:pt idx="2389">
                  <c:v>9.9541666666666693</c:v>
                </c:pt>
                <c:pt idx="2390">
                  <c:v>9.9583333333333357</c:v>
                </c:pt>
                <c:pt idx="2391">
                  <c:v>9.9625000000000004</c:v>
                </c:pt>
                <c:pt idx="2392">
                  <c:v>9.9666666666666703</c:v>
                </c:pt>
                <c:pt idx="2393">
                  <c:v>9.9708333333333332</c:v>
                </c:pt>
                <c:pt idx="2394">
                  <c:v>9.9749999999999996</c:v>
                </c:pt>
                <c:pt idx="2395">
                  <c:v>9.9791666666666696</c:v>
                </c:pt>
                <c:pt idx="2396">
                  <c:v>9.9833333333333325</c:v>
                </c:pt>
                <c:pt idx="2397">
                  <c:v>9.9875000000000007</c:v>
                </c:pt>
                <c:pt idx="2398">
                  <c:v>9.9916666666666707</c:v>
                </c:pt>
                <c:pt idx="2399">
                  <c:v>9.9958333333333371</c:v>
                </c:pt>
                <c:pt idx="2400">
                  <c:v>10</c:v>
                </c:pt>
                <c:pt idx="2401">
                  <c:v>10.00416666666667</c:v>
                </c:pt>
                <c:pt idx="2402">
                  <c:v>10.008333333333329</c:v>
                </c:pt>
                <c:pt idx="2403">
                  <c:v>10.012499999999999</c:v>
                </c:pt>
                <c:pt idx="2404">
                  <c:v>10.016666666666669</c:v>
                </c:pt>
                <c:pt idx="2405">
                  <c:v>10.02083333333333</c:v>
                </c:pt>
                <c:pt idx="2406">
                  <c:v>10.025</c:v>
                </c:pt>
                <c:pt idx="2407">
                  <c:v>10.02916666666667</c:v>
                </c:pt>
                <c:pt idx="2408">
                  <c:v>10.03333333333333</c:v>
                </c:pt>
                <c:pt idx="2409">
                  <c:v>10.0375</c:v>
                </c:pt>
                <c:pt idx="2410">
                  <c:v>10.04166666666667</c:v>
                </c:pt>
                <c:pt idx="2411">
                  <c:v>10.045833333333331</c:v>
                </c:pt>
                <c:pt idx="2412">
                  <c:v>10.050000000000001</c:v>
                </c:pt>
                <c:pt idx="2413">
                  <c:v>10.054166666666671</c:v>
                </c:pt>
                <c:pt idx="2414">
                  <c:v>10.05833333333333</c:v>
                </c:pt>
                <c:pt idx="2415">
                  <c:v>10.0625</c:v>
                </c:pt>
                <c:pt idx="2416">
                  <c:v>10.06666666666667</c:v>
                </c:pt>
                <c:pt idx="2417">
                  <c:v>10.070833333333329</c:v>
                </c:pt>
                <c:pt idx="2418">
                  <c:v>10.074999999999999</c:v>
                </c:pt>
                <c:pt idx="2419">
                  <c:v>10.079166666666669</c:v>
                </c:pt>
                <c:pt idx="2420">
                  <c:v>10.08333333333333</c:v>
                </c:pt>
                <c:pt idx="2421">
                  <c:v>10.0875</c:v>
                </c:pt>
                <c:pt idx="2422">
                  <c:v>10.09166666666667</c:v>
                </c:pt>
                <c:pt idx="2423">
                  <c:v>10.09583333333333</c:v>
                </c:pt>
                <c:pt idx="2424">
                  <c:v>10.1</c:v>
                </c:pt>
                <c:pt idx="2425">
                  <c:v>10.10416666666667</c:v>
                </c:pt>
                <c:pt idx="2426">
                  <c:v>10.108333333333331</c:v>
                </c:pt>
                <c:pt idx="2427">
                  <c:v>10.112500000000001</c:v>
                </c:pt>
                <c:pt idx="2428">
                  <c:v>10.116666666666671</c:v>
                </c:pt>
                <c:pt idx="2429">
                  <c:v>10.12083333333333</c:v>
                </c:pt>
                <c:pt idx="2430">
                  <c:v>10.125</c:v>
                </c:pt>
                <c:pt idx="2431">
                  <c:v>10.12916666666667</c:v>
                </c:pt>
                <c:pt idx="2432">
                  <c:v>10.133333333333329</c:v>
                </c:pt>
                <c:pt idx="2433">
                  <c:v>10.137499999999999</c:v>
                </c:pt>
                <c:pt idx="2434">
                  <c:v>10.141666666666669</c:v>
                </c:pt>
                <c:pt idx="2435">
                  <c:v>10.14583333333333</c:v>
                </c:pt>
                <c:pt idx="2436">
                  <c:v>10.15</c:v>
                </c:pt>
                <c:pt idx="2437">
                  <c:v>10.15416666666667</c:v>
                </c:pt>
                <c:pt idx="2438">
                  <c:v>10.15833333333333</c:v>
                </c:pt>
                <c:pt idx="2439">
                  <c:v>10.1625</c:v>
                </c:pt>
                <c:pt idx="2440">
                  <c:v>10.16666666666667</c:v>
                </c:pt>
                <c:pt idx="2441">
                  <c:v>10.170833333333331</c:v>
                </c:pt>
                <c:pt idx="2442">
                  <c:v>10.175000000000001</c:v>
                </c:pt>
                <c:pt idx="2443">
                  <c:v>10.179166666666671</c:v>
                </c:pt>
                <c:pt idx="2444">
                  <c:v>10.18333333333333</c:v>
                </c:pt>
                <c:pt idx="2445">
                  <c:v>10.1875</c:v>
                </c:pt>
                <c:pt idx="2446">
                  <c:v>10.19166666666667</c:v>
                </c:pt>
                <c:pt idx="2447">
                  <c:v>10.195833333333329</c:v>
                </c:pt>
                <c:pt idx="2448">
                  <c:v>10.199999999999999</c:v>
                </c:pt>
                <c:pt idx="2449">
                  <c:v>10.204166666666669</c:v>
                </c:pt>
                <c:pt idx="2450">
                  <c:v>10.20833333333333</c:v>
                </c:pt>
                <c:pt idx="2451">
                  <c:v>10.2125</c:v>
                </c:pt>
                <c:pt idx="2452">
                  <c:v>10.21666666666667</c:v>
                </c:pt>
                <c:pt idx="2453">
                  <c:v>10.22083333333333</c:v>
                </c:pt>
                <c:pt idx="2454">
                  <c:v>10.225</c:v>
                </c:pt>
                <c:pt idx="2455">
                  <c:v>10.22916666666667</c:v>
                </c:pt>
                <c:pt idx="2456">
                  <c:v>10.233333333333331</c:v>
                </c:pt>
                <c:pt idx="2457">
                  <c:v>10.237500000000001</c:v>
                </c:pt>
                <c:pt idx="2458">
                  <c:v>10.241666666666671</c:v>
                </c:pt>
                <c:pt idx="2459">
                  <c:v>10.24583333333333</c:v>
                </c:pt>
                <c:pt idx="2460">
                  <c:v>10.25</c:v>
                </c:pt>
                <c:pt idx="2461">
                  <c:v>10.25416666666667</c:v>
                </c:pt>
                <c:pt idx="2462">
                  <c:v>10.258333333333329</c:v>
                </c:pt>
                <c:pt idx="2463">
                  <c:v>10.262499999999999</c:v>
                </c:pt>
                <c:pt idx="2464">
                  <c:v>10.266666666666669</c:v>
                </c:pt>
                <c:pt idx="2465">
                  <c:v>10.27083333333333</c:v>
                </c:pt>
                <c:pt idx="2466">
                  <c:v>10.275</c:v>
                </c:pt>
                <c:pt idx="2467">
                  <c:v>10.27916666666667</c:v>
                </c:pt>
                <c:pt idx="2468">
                  <c:v>10.28333333333333</c:v>
                </c:pt>
                <c:pt idx="2469">
                  <c:v>10.2875</c:v>
                </c:pt>
                <c:pt idx="2470">
                  <c:v>10.29166666666667</c:v>
                </c:pt>
                <c:pt idx="2471">
                  <c:v>10.295833333333331</c:v>
                </c:pt>
                <c:pt idx="2472">
                  <c:v>10.3</c:v>
                </c:pt>
                <c:pt idx="2473">
                  <c:v>10.304166666666671</c:v>
                </c:pt>
                <c:pt idx="2474">
                  <c:v>10.30833333333333</c:v>
                </c:pt>
                <c:pt idx="2475">
                  <c:v>10.3125</c:v>
                </c:pt>
                <c:pt idx="2476">
                  <c:v>10.31666666666667</c:v>
                </c:pt>
                <c:pt idx="2477">
                  <c:v>10.320833333333329</c:v>
                </c:pt>
                <c:pt idx="2478">
                  <c:v>10.324999999999999</c:v>
                </c:pt>
                <c:pt idx="2479">
                  <c:v>10.329166666666669</c:v>
                </c:pt>
                <c:pt idx="2480">
                  <c:v>10.33333333333333</c:v>
                </c:pt>
                <c:pt idx="2481">
                  <c:v>10.3375</c:v>
                </c:pt>
                <c:pt idx="2482">
                  <c:v>10.34166666666667</c:v>
                </c:pt>
                <c:pt idx="2483">
                  <c:v>10.34583333333333</c:v>
                </c:pt>
                <c:pt idx="2484">
                  <c:v>10.35</c:v>
                </c:pt>
                <c:pt idx="2485">
                  <c:v>10.35416666666667</c:v>
                </c:pt>
                <c:pt idx="2486">
                  <c:v>10.358333333333331</c:v>
                </c:pt>
                <c:pt idx="2487">
                  <c:v>10.362500000000001</c:v>
                </c:pt>
                <c:pt idx="2488">
                  <c:v>10.366666666666671</c:v>
                </c:pt>
                <c:pt idx="2489">
                  <c:v>10.370833333333341</c:v>
                </c:pt>
                <c:pt idx="2490">
                  <c:v>10.375</c:v>
                </c:pt>
                <c:pt idx="2491">
                  <c:v>10.37916666666667</c:v>
                </c:pt>
                <c:pt idx="2492">
                  <c:v>10.383333333333329</c:v>
                </c:pt>
                <c:pt idx="2493">
                  <c:v>10.387499999999999</c:v>
                </c:pt>
                <c:pt idx="2494">
                  <c:v>10.391666666666669</c:v>
                </c:pt>
                <c:pt idx="2495">
                  <c:v>10.395833333333339</c:v>
                </c:pt>
                <c:pt idx="2496">
                  <c:v>10.4</c:v>
                </c:pt>
                <c:pt idx="2497">
                  <c:v>10.40416666666667</c:v>
                </c:pt>
                <c:pt idx="2498">
                  <c:v>10.40833333333333</c:v>
                </c:pt>
                <c:pt idx="2499">
                  <c:v>10.4125</c:v>
                </c:pt>
                <c:pt idx="2500">
                  <c:v>10.41666666666667</c:v>
                </c:pt>
                <c:pt idx="2501">
                  <c:v>10.420833333333331</c:v>
                </c:pt>
                <c:pt idx="2502">
                  <c:v>10.425000000000001</c:v>
                </c:pt>
                <c:pt idx="2503">
                  <c:v>10.429166666666671</c:v>
                </c:pt>
                <c:pt idx="2504">
                  <c:v>10.43333333333333</c:v>
                </c:pt>
                <c:pt idx="2505">
                  <c:v>10.4375</c:v>
                </c:pt>
                <c:pt idx="2506">
                  <c:v>10.44166666666667</c:v>
                </c:pt>
                <c:pt idx="2507">
                  <c:v>10.445833333333329</c:v>
                </c:pt>
                <c:pt idx="2508">
                  <c:v>10.45</c:v>
                </c:pt>
                <c:pt idx="2509">
                  <c:v>10.454166666666669</c:v>
                </c:pt>
                <c:pt idx="2510">
                  <c:v>10.45833333333333</c:v>
                </c:pt>
                <c:pt idx="2511">
                  <c:v>10.4625</c:v>
                </c:pt>
                <c:pt idx="2512">
                  <c:v>10.46666666666667</c:v>
                </c:pt>
                <c:pt idx="2513">
                  <c:v>10.47083333333333</c:v>
                </c:pt>
                <c:pt idx="2514">
                  <c:v>10.475</c:v>
                </c:pt>
                <c:pt idx="2515">
                  <c:v>10.47916666666667</c:v>
                </c:pt>
                <c:pt idx="2516">
                  <c:v>10.483333333333331</c:v>
                </c:pt>
                <c:pt idx="2517">
                  <c:v>10.487500000000001</c:v>
                </c:pt>
                <c:pt idx="2518">
                  <c:v>10.491666666666671</c:v>
                </c:pt>
                <c:pt idx="2519">
                  <c:v>10.495833333333341</c:v>
                </c:pt>
                <c:pt idx="2520">
                  <c:v>10.5</c:v>
                </c:pt>
                <c:pt idx="2521">
                  <c:v>10.50416666666667</c:v>
                </c:pt>
                <c:pt idx="2522">
                  <c:v>10.508333333333329</c:v>
                </c:pt>
                <c:pt idx="2523">
                  <c:v>10.512499999999999</c:v>
                </c:pt>
                <c:pt idx="2524">
                  <c:v>10.516666666666669</c:v>
                </c:pt>
                <c:pt idx="2525">
                  <c:v>10.52083333333333</c:v>
                </c:pt>
                <c:pt idx="2526">
                  <c:v>10.525</c:v>
                </c:pt>
                <c:pt idx="2527">
                  <c:v>10.52916666666667</c:v>
                </c:pt>
                <c:pt idx="2528">
                  <c:v>10.53333333333333</c:v>
                </c:pt>
                <c:pt idx="2529">
                  <c:v>10.5375</c:v>
                </c:pt>
                <c:pt idx="2530">
                  <c:v>10.54166666666667</c:v>
                </c:pt>
                <c:pt idx="2531">
                  <c:v>10.545833333333331</c:v>
                </c:pt>
                <c:pt idx="2532">
                  <c:v>10.55</c:v>
                </c:pt>
                <c:pt idx="2533">
                  <c:v>10.554166666666671</c:v>
                </c:pt>
                <c:pt idx="2534">
                  <c:v>10.55833333333333</c:v>
                </c:pt>
                <c:pt idx="2535">
                  <c:v>10.5625</c:v>
                </c:pt>
                <c:pt idx="2536">
                  <c:v>10.56666666666667</c:v>
                </c:pt>
                <c:pt idx="2537">
                  <c:v>10.570833333333329</c:v>
                </c:pt>
                <c:pt idx="2538">
                  <c:v>10.574999999999999</c:v>
                </c:pt>
                <c:pt idx="2539">
                  <c:v>10.579166666666669</c:v>
                </c:pt>
                <c:pt idx="2540">
                  <c:v>10.58333333333333</c:v>
                </c:pt>
                <c:pt idx="2541">
                  <c:v>10.5875</c:v>
                </c:pt>
                <c:pt idx="2542">
                  <c:v>10.59166666666667</c:v>
                </c:pt>
                <c:pt idx="2543">
                  <c:v>10.59583333333333</c:v>
                </c:pt>
                <c:pt idx="2544">
                  <c:v>10.6</c:v>
                </c:pt>
                <c:pt idx="2545">
                  <c:v>10.60416666666667</c:v>
                </c:pt>
                <c:pt idx="2546">
                  <c:v>10.608333333333331</c:v>
                </c:pt>
                <c:pt idx="2547">
                  <c:v>10.612500000000001</c:v>
                </c:pt>
                <c:pt idx="2548">
                  <c:v>10.616666666666671</c:v>
                </c:pt>
                <c:pt idx="2549">
                  <c:v>10.62083333333333</c:v>
                </c:pt>
                <c:pt idx="2550">
                  <c:v>10.625</c:v>
                </c:pt>
                <c:pt idx="2551">
                  <c:v>10.62916666666667</c:v>
                </c:pt>
                <c:pt idx="2552">
                  <c:v>10.633333333333329</c:v>
                </c:pt>
                <c:pt idx="2553">
                  <c:v>10.637499999999999</c:v>
                </c:pt>
                <c:pt idx="2554">
                  <c:v>10.641666666666669</c:v>
                </c:pt>
                <c:pt idx="2555">
                  <c:v>10.64583333333333</c:v>
                </c:pt>
                <c:pt idx="2556">
                  <c:v>10.65</c:v>
                </c:pt>
                <c:pt idx="2557">
                  <c:v>10.65416666666667</c:v>
                </c:pt>
                <c:pt idx="2558">
                  <c:v>10.65833333333333</c:v>
                </c:pt>
                <c:pt idx="2559">
                  <c:v>10.6625</c:v>
                </c:pt>
                <c:pt idx="2560">
                  <c:v>10.66666666666667</c:v>
                </c:pt>
                <c:pt idx="2561">
                  <c:v>10.670833333333331</c:v>
                </c:pt>
                <c:pt idx="2562">
                  <c:v>10.675000000000001</c:v>
                </c:pt>
                <c:pt idx="2563">
                  <c:v>10.679166666666671</c:v>
                </c:pt>
                <c:pt idx="2564">
                  <c:v>10.68333333333333</c:v>
                </c:pt>
                <c:pt idx="2565">
                  <c:v>10.6875</c:v>
                </c:pt>
                <c:pt idx="2566">
                  <c:v>10.69166666666667</c:v>
                </c:pt>
                <c:pt idx="2567">
                  <c:v>10.695833333333329</c:v>
                </c:pt>
                <c:pt idx="2568">
                  <c:v>10.7</c:v>
                </c:pt>
                <c:pt idx="2569">
                  <c:v>10.704166666666669</c:v>
                </c:pt>
                <c:pt idx="2570">
                  <c:v>10.70833333333333</c:v>
                </c:pt>
                <c:pt idx="2571">
                  <c:v>10.7125</c:v>
                </c:pt>
                <c:pt idx="2572">
                  <c:v>10.71666666666667</c:v>
                </c:pt>
                <c:pt idx="2573">
                  <c:v>10.72083333333333</c:v>
                </c:pt>
                <c:pt idx="2574">
                  <c:v>10.725</c:v>
                </c:pt>
                <c:pt idx="2575">
                  <c:v>10.72916666666667</c:v>
                </c:pt>
                <c:pt idx="2576">
                  <c:v>10.733333333333331</c:v>
                </c:pt>
                <c:pt idx="2577">
                  <c:v>10.737500000000001</c:v>
                </c:pt>
                <c:pt idx="2578">
                  <c:v>10.741666666666671</c:v>
                </c:pt>
                <c:pt idx="2579">
                  <c:v>10.74583333333333</c:v>
                </c:pt>
                <c:pt idx="2580">
                  <c:v>10.75</c:v>
                </c:pt>
                <c:pt idx="2581">
                  <c:v>10.75416666666667</c:v>
                </c:pt>
                <c:pt idx="2582">
                  <c:v>10.758333333333329</c:v>
                </c:pt>
                <c:pt idx="2583">
                  <c:v>10.762499999999999</c:v>
                </c:pt>
                <c:pt idx="2584">
                  <c:v>10.766666666666669</c:v>
                </c:pt>
                <c:pt idx="2585">
                  <c:v>10.77083333333333</c:v>
                </c:pt>
                <c:pt idx="2586">
                  <c:v>10.775</c:v>
                </c:pt>
                <c:pt idx="2587">
                  <c:v>10.77916666666667</c:v>
                </c:pt>
                <c:pt idx="2588">
                  <c:v>10.78333333333333</c:v>
                </c:pt>
                <c:pt idx="2589">
                  <c:v>10.7875</c:v>
                </c:pt>
                <c:pt idx="2590">
                  <c:v>10.79166666666667</c:v>
                </c:pt>
                <c:pt idx="2591">
                  <c:v>10.795833333333331</c:v>
                </c:pt>
                <c:pt idx="2592">
                  <c:v>10.8</c:v>
                </c:pt>
                <c:pt idx="2593">
                  <c:v>10.804166666666671</c:v>
                </c:pt>
                <c:pt idx="2594">
                  <c:v>10.80833333333333</c:v>
                </c:pt>
                <c:pt idx="2595">
                  <c:v>10.8125</c:v>
                </c:pt>
                <c:pt idx="2596">
                  <c:v>10.81666666666667</c:v>
                </c:pt>
                <c:pt idx="2597">
                  <c:v>10.820833333333329</c:v>
                </c:pt>
                <c:pt idx="2598">
                  <c:v>10.824999999999999</c:v>
                </c:pt>
                <c:pt idx="2599">
                  <c:v>10.829166666666669</c:v>
                </c:pt>
                <c:pt idx="2600">
                  <c:v>10.83333333333333</c:v>
                </c:pt>
                <c:pt idx="2601">
                  <c:v>10.8375</c:v>
                </c:pt>
                <c:pt idx="2602">
                  <c:v>10.84166666666667</c:v>
                </c:pt>
                <c:pt idx="2603">
                  <c:v>10.84583333333333</c:v>
                </c:pt>
                <c:pt idx="2604">
                  <c:v>10.85</c:v>
                </c:pt>
                <c:pt idx="2605">
                  <c:v>10.85416666666667</c:v>
                </c:pt>
                <c:pt idx="2606">
                  <c:v>10.858333333333331</c:v>
                </c:pt>
                <c:pt idx="2607">
                  <c:v>10.862500000000001</c:v>
                </c:pt>
                <c:pt idx="2608">
                  <c:v>10.866666666666671</c:v>
                </c:pt>
                <c:pt idx="2609">
                  <c:v>10.870833333333341</c:v>
                </c:pt>
                <c:pt idx="2610">
                  <c:v>10.875</c:v>
                </c:pt>
                <c:pt idx="2611">
                  <c:v>10.87916666666667</c:v>
                </c:pt>
                <c:pt idx="2612">
                  <c:v>10.883333333333329</c:v>
                </c:pt>
                <c:pt idx="2613">
                  <c:v>10.887499999999999</c:v>
                </c:pt>
                <c:pt idx="2614">
                  <c:v>10.891666666666669</c:v>
                </c:pt>
                <c:pt idx="2615">
                  <c:v>10.895833333333339</c:v>
                </c:pt>
                <c:pt idx="2616">
                  <c:v>10.9</c:v>
                </c:pt>
                <c:pt idx="2617">
                  <c:v>10.90416666666667</c:v>
                </c:pt>
                <c:pt idx="2618">
                  <c:v>10.90833333333333</c:v>
                </c:pt>
                <c:pt idx="2619">
                  <c:v>10.9125</c:v>
                </c:pt>
                <c:pt idx="2620">
                  <c:v>10.91666666666667</c:v>
                </c:pt>
                <c:pt idx="2621">
                  <c:v>10.920833333333331</c:v>
                </c:pt>
                <c:pt idx="2622">
                  <c:v>10.925000000000001</c:v>
                </c:pt>
                <c:pt idx="2623">
                  <c:v>10.929166666666671</c:v>
                </c:pt>
                <c:pt idx="2624">
                  <c:v>10.93333333333333</c:v>
                </c:pt>
                <c:pt idx="2625">
                  <c:v>10.9375</c:v>
                </c:pt>
                <c:pt idx="2626">
                  <c:v>10.94166666666667</c:v>
                </c:pt>
                <c:pt idx="2627">
                  <c:v>10.945833333333329</c:v>
                </c:pt>
                <c:pt idx="2628">
                  <c:v>10.95</c:v>
                </c:pt>
                <c:pt idx="2629">
                  <c:v>10.954166666666669</c:v>
                </c:pt>
                <c:pt idx="2630">
                  <c:v>10.95833333333333</c:v>
                </c:pt>
                <c:pt idx="2631">
                  <c:v>10.9625</c:v>
                </c:pt>
                <c:pt idx="2632">
                  <c:v>10.96666666666667</c:v>
                </c:pt>
                <c:pt idx="2633">
                  <c:v>10.97083333333333</c:v>
                </c:pt>
                <c:pt idx="2634">
                  <c:v>10.975</c:v>
                </c:pt>
                <c:pt idx="2635">
                  <c:v>10.97916666666667</c:v>
                </c:pt>
                <c:pt idx="2636">
                  <c:v>10.983333333333331</c:v>
                </c:pt>
                <c:pt idx="2637">
                  <c:v>10.987500000000001</c:v>
                </c:pt>
                <c:pt idx="2638">
                  <c:v>10.991666666666671</c:v>
                </c:pt>
                <c:pt idx="2639">
                  <c:v>10.995833333333341</c:v>
                </c:pt>
                <c:pt idx="2640">
                  <c:v>11</c:v>
                </c:pt>
                <c:pt idx="2641">
                  <c:v>11.00416666666667</c:v>
                </c:pt>
                <c:pt idx="2642">
                  <c:v>11.008333333333329</c:v>
                </c:pt>
                <c:pt idx="2643">
                  <c:v>11.012499999999999</c:v>
                </c:pt>
                <c:pt idx="2644">
                  <c:v>11.016666666666669</c:v>
                </c:pt>
                <c:pt idx="2645">
                  <c:v>11.02083333333333</c:v>
                </c:pt>
                <c:pt idx="2646">
                  <c:v>11.025</c:v>
                </c:pt>
                <c:pt idx="2647">
                  <c:v>11.02916666666667</c:v>
                </c:pt>
                <c:pt idx="2648">
                  <c:v>11.03333333333333</c:v>
                </c:pt>
                <c:pt idx="2649">
                  <c:v>11.0375</c:v>
                </c:pt>
                <c:pt idx="2650">
                  <c:v>11.04166666666667</c:v>
                </c:pt>
                <c:pt idx="2651">
                  <c:v>11.045833333333331</c:v>
                </c:pt>
                <c:pt idx="2652">
                  <c:v>11.05</c:v>
                </c:pt>
                <c:pt idx="2653">
                  <c:v>11.054166666666671</c:v>
                </c:pt>
                <c:pt idx="2654">
                  <c:v>11.05833333333333</c:v>
                </c:pt>
                <c:pt idx="2655">
                  <c:v>11.0625</c:v>
                </c:pt>
                <c:pt idx="2656">
                  <c:v>11.06666666666667</c:v>
                </c:pt>
                <c:pt idx="2657">
                  <c:v>11.070833333333329</c:v>
                </c:pt>
                <c:pt idx="2658">
                  <c:v>11.074999999999999</c:v>
                </c:pt>
                <c:pt idx="2659">
                  <c:v>11.079166666666669</c:v>
                </c:pt>
                <c:pt idx="2660">
                  <c:v>11.08333333333333</c:v>
                </c:pt>
                <c:pt idx="2661">
                  <c:v>11.0875</c:v>
                </c:pt>
                <c:pt idx="2662">
                  <c:v>11.09166666666667</c:v>
                </c:pt>
                <c:pt idx="2663">
                  <c:v>11.09583333333333</c:v>
                </c:pt>
                <c:pt idx="2664">
                  <c:v>11.1</c:v>
                </c:pt>
                <c:pt idx="2665">
                  <c:v>11.10416666666667</c:v>
                </c:pt>
                <c:pt idx="2666">
                  <c:v>11.108333333333331</c:v>
                </c:pt>
                <c:pt idx="2667">
                  <c:v>11.112500000000001</c:v>
                </c:pt>
                <c:pt idx="2668">
                  <c:v>11.116666666666671</c:v>
                </c:pt>
                <c:pt idx="2669">
                  <c:v>11.12083333333333</c:v>
                </c:pt>
                <c:pt idx="2670">
                  <c:v>11.125</c:v>
                </c:pt>
                <c:pt idx="2671">
                  <c:v>11.12916666666667</c:v>
                </c:pt>
                <c:pt idx="2672">
                  <c:v>11.133333333333329</c:v>
                </c:pt>
                <c:pt idx="2673">
                  <c:v>11.137499999999999</c:v>
                </c:pt>
                <c:pt idx="2674">
                  <c:v>11.141666666666669</c:v>
                </c:pt>
                <c:pt idx="2675">
                  <c:v>11.14583333333333</c:v>
                </c:pt>
                <c:pt idx="2676">
                  <c:v>11.15</c:v>
                </c:pt>
                <c:pt idx="2677">
                  <c:v>11.15416666666667</c:v>
                </c:pt>
                <c:pt idx="2678">
                  <c:v>11.15833333333333</c:v>
                </c:pt>
                <c:pt idx="2679">
                  <c:v>11.1625</c:v>
                </c:pt>
                <c:pt idx="2680">
                  <c:v>11.16666666666667</c:v>
                </c:pt>
                <c:pt idx="2681">
                  <c:v>11.170833333333331</c:v>
                </c:pt>
                <c:pt idx="2682">
                  <c:v>11.175000000000001</c:v>
                </c:pt>
                <c:pt idx="2683">
                  <c:v>11.179166666666671</c:v>
                </c:pt>
                <c:pt idx="2684">
                  <c:v>11.18333333333333</c:v>
                </c:pt>
                <c:pt idx="2685">
                  <c:v>11.1875</c:v>
                </c:pt>
                <c:pt idx="2686">
                  <c:v>11.19166666666667</c:v>
                </c:pt>
                <c:pt idx="2687">
                  <c:v>11.195833333333329</c:v>
                </c:pt>
                <c:pt idx="2688">
                  <c:v>11.2</c:v>
                </c:pt>
                <c:pt idx="2689">
                  <c:v>11.204166666666669</c:v>
                </c:pt>
                <c:pt idx="2690">
                  <c:v>11.20833333333333</c:v>
                </c:pt>
                <c:pt idx="2691">
                  <c:v>11.2125</c:v>
                </c:pt>
                <c:pt idx="2692">
                  <c:v>11.21666666666667</c:v>
                </c:pt>
                <c:pt idx="2693">
                  <c:v>11.22083333333333</c:v>
                </c:pt>
                <c:pt idx="2694">
                  <c:v>11.225</c:v>
                </c:pt>
                <c:pt idx="2695">
                  <c:v>11.22916666666667</c:v>
                </c:pt>
                <c:pt idx="2696">
                  <c:v>11.233333333333331</c:v>
                </c:pt>
                <c:pt idx="2697">
                  <c:v>11.237500000000001</c:v>
                </c:pt>
                <c:pt idx="2698">
                  <c:v>11.241666666666671</c:v>
                </c:pt>
                <c:pt idx="2699">
                  <c:v>11.24583333333333</c:v>
                </c:pt>
                <c:pt idx="2700">
                  <c:v>11.25</c:v>
                </c:pt>
                <c:pt idx="2701">
                  <c:v>11.25416666666667</c:v>
                </c:pt>
                <c:pt idx="2702">
                  <c:v>11.258333333333329</c:v>
                </c:pt>
                <c:pt idx="2703">
                  <c:v>11.262499999999999</c:v>
                </c:pt>
                <c:pt idx="2704">
                  <c:v>11.266666666666669</c:v>
                </c:pt>
                <c:pt idx="2705">
                  <c:v>11.27083333333333</c:v>
                </c:pt>
                <c:pt idx="2706">
                  <c:v>11.275</c:v>
                </c:pt>
                <c:pt idx="2707">
                  <c:v>11.27916666666667</c:v>
                </c:pt>
                <c:pt idx="2708">
                  <c:v>11.28333333333333</c:v>
                </c:pt>
                <c:pt idx="2709">
                  <c:v>11.2875</c:v>
                </c:pt>
                <c:pt idx="2710">
                  <c:v>11.29166666666667</c:v>
                </c:pt>
                <c:pt idx="2711">
                  <c:v>11.295833333333331</c:v>
                </c:pt>
                <c:pt idx="2712">
                  <c:v>11.3</c:v>
                </c:pt>
                <c:pt idx="2713">
                  <c:v>11.304166666666671</c:v>
                </c:pt>
                <c:pt idx="2714">
                  <c:v>11.30833333333333</c:v>
                </c:pt>
                <c:pt idx="2715">
                  <c:v>11.3125</c:v>
                </c:pt>
                <c:pt idx="2716">
                  <c:v>11.31666666666667</c:v>
                </c:pt>
                <c:pt idx="2717">
                  <c:v>11.320833333333329</c:v>
                </c:pt>
                <c:pt idx="2718">
                  <c:v>11.324999999999999</c:v>
                </c:pt>
                <c:pt idx="2719">
                  <c:v>11.329166666666669</c:v>
                </c:pt>
                <c:pt idx="2720">
                  <c:v>11.33333333333333</c:v>
                </c:pt>
                <c:pt idx="2721">
                  <c:v>11.3375</c:v>
                </c:pt>
                <c:pt idx="2722">
                  <c:v>11.34166666666667</c:v>
                </c:pt>
                <c:pt idx="2723">
                  <c:v>11.34583333333333</c:v>
                </c:pt>
                <c:pt idx="2724">
                  <c:v>11.35</c:v>
                </c:pt>
                <c:pt idx="2725">
                  <c:v>11.35416666666667</c:v>
                </c:pt>
                <c:pt idx="2726">
                  <c:v>11.358333333333331</c:v>
                </c:pt>
                <c:pt idx="2727">
                  <c:v>11.362500000000001</c:v>
                </c:pt>
                <c:pt idx="2728">
                  <c:v>11.366666666666671</c:v>
                </c:pt>
                <c:pt idx="2729">
                  <c:v>11.370833333333341</c:v>
                </c:pt>
                <c:pt idx="2730">
                  <c:v>11.375</c:v>
                </c:pt>
                <c:pt idx="2731">
                  <c:v>11.37916666666667</c:v>
                </c:pt>
                <c:pt idx="2732">
                  <c:v>11.383333333333329</c:v>
                </c:pt>
                <c:pt idx="2733">
                  <c:v>11.387499999999999</c:v>
                </c:pt>
                <c:pt idx="2734">
                  <c:v>11.391666666666669</c:v>
                </c:pt>
                <c:pt idx="2735">
                  <c:v>11.395833333333339</c:v>
                </c:pt>
                <c:pt idx="2736">
                  <c:v>11.4</c:v>
                </c:pt>
                <c:pt idx="2737">
                  <c:v>11.40416666666667</c:v>
                </c:pt>
                <c:pt idx="2738">
                  <c:v>11.40833333333333</c:v>
                </c:pt>
                <c:pt idx="2739">
                  <c:v>11.4125</c:v>
                </c:pt>
                <c:pt idx="2740">
                  <c:v>11.41666666666667</c:v>
                </c:pt>
                <c:pt idx="2741">
                  <c:v>11.420833333333331</c:v>
                </c:pt>
                <c:pt idx="2742">
                  <c:v>11.425000000000001</c:v>
                </c:pt>
                <c:pt idx="2743">
                  <c:v>11.429166666666671</c:v>
                </c:pt>
                <c:pt idx="2744">
                  <c:v>11.43333333333333</c:v>
                </c:pt>
                <c:pt idx="2745">
                  <c:v>11.4375</c:v>
                </c:pt>
                <c:pt idx="2746">
                  <c:v>11.44166666666667</c:v>
                </c:pt>
                <c:pt idx="2747">
                  <c:v>11.445833333333329</c:v>
                </c:pt>
                <c:pt idx="2748">
                  <c:v>11.45</c:v>
                </c:pt>
                <c:pt idx="2749">
                  <c:v>11.454166666666669</c:v>
                </c:pt>
                <c:pt idx="2750">
                  <c:v>11.45833333333333</c:v>
                </c:pt>
                <c:pt idx="2751">
                  <c:v>11.4625</c:v>
                </c:pt>
                <c:pt idx="2752">
                  <c:v>11.46666666666667</c:v>
                </c:pt>
                <c:pt idx="2753">
                  <c:v>11.47083333333333</c:v>
                </c:pt>
                <c:pt idx="2754">
                  <c:v>11.475</c:v>
                </c:pt>
                <c:pt idx="2755">
                  <c:v>11.47916666666667</c:v>
                </c:pt>
                <c:pt idx="2756">
                  <c:v>11.483333333333331</c:v>
                </c:pt>
                <c:pt idx="2757">
                  <c:v>11.487500000000001</c:v>
                </c:pt>
                <c:pt idx="2758">
                  <c:v>11.491666666666671</c:v>
                </c:pt>
                <c:pt idx="2759">
                  <c:v>11.495833333333341</c:v>
                </c:pt>
                <c:pt idx="2760">
                  <c:v>11.5</c:v>
                </c:pt>
                <c:pt idx="2761">
                  <c:v>11.50416666666667</c:v>
                </c:pt>
                <c:pt idx="2762">
                  <c:v>11.508333333333329</c:v>
                </c:pt>
                <c:pt idx="2763">
                  <c:v>11.512499999999999</c:v>
                </c:pt>
                <c:pt idx="2764">
                  <c:v>11.516666666666669</c:v>
                </c:pt>
                <c:pt idx="2765">
                  <c:v>11.52083333333333</c:v>
                </c:pt>
                <c:pt idx="2766">
                  <c:v>11.525</c:v>
                </c:pt>
                <c:pt idx="2767">
                  <c:v>11.52916666666667</c:v>
                </c:pt>
                <c:pt idx="2768">
                  <c:v>11.53333333333333</c:v>
                </c:pt>
                <c:pt idx="2769">
                  <c:v>11.5375</c:v>
                </c:pt>
                <c:pt idx="2770">
                  <c:v>11.54166666666667</c:v>
                </c:pt>
                <c:pt idx="2771">
                  <c:v>11.545833333333331</c:v>
                </c:pt>
                <c:pt idx="2772">
                  <c:v>11.55</c:v>
                </c:pt>
                <c:pt idx="2773">
                  <c:v>11.554166666666671</c:v>
                </c:pt>
                <c:pt idx="2774">
                  <c:v>11.55833333333333</c:v>
                </c:pt>
                <c:pt idx="2775">
                  <c:v>11.5625</c:v>
                </c:pt>
                <c:pt idx="2776">
                  <c:v>11.56666666666667</c:v>
                </c:pt>
                <c:pt idx="2777">
                  <c:v>11.570833333333329</c:v>
                </c:pt>
                <c:pt idx="2778">
                  <c:v>11.574999999999999</c:v>
                </c:pt>
                <c:pt idx="2779">
                  <c:v>11.579166666666669</c:v>
                </c:pt>
                <c:pt idx="2780">
                  <c:v>11.58333333333333</c:v>
                </c:pt>
                <c:pt idx="2781">
                  <c:v>11.5875</c:v>
                </c:pt>
                <c:pt idx="2782">
                  <c:v>11.59166666666667</c:v>
                </c:pt>
                <c:pt idx="2783">
                  <c:v>11.59583333333333</c:v>
                </c:pt>
                <c:pt idx="2784">
                  <c:v>11.6</c:v>
                </c:pt>
                <c:pt idx="2785">
                  <c:v>11.60416666666667</c:v>
                </c:pt>
                <c:pt idx="2786">
                  <c:v>11.608333333333331</c:v>
                </c:pt>
                <c:pt idx="2787">
                  <c:v>11.612500000000001</c:v>
                </c:pt>
                <c:pt idx="2788">
                  <c:v>11.616666666666671</c:v>
                </c:pt>
                <c:pt idx="2789">
                  <c:v>11.62083333333333</c:v>
                </c:pt>
                <c:pt idx="2790">
                  <c:v>11.625</c:v>
                </c:pt>
                <c:pt idx="2791">
                  <c:v>11.62916666666667</c:v>
                </c:pt>
                <c:pt idx="2792">
                  <c:v>11.633333333333329</c:v>
                </c:pt>
                <c:pt idx="2793">
                  <c:v>11.637499999999999</c:v>
                </c:pt>
                <c:pt idx="2794">
                  <c:v>11.641666666666669</c:v>
                </c:pt>
                <c:pt idx="2795">
                  <c:v>11.64583333333333</c:v>
                </c:pt>
                <c:pt idx="2796">
                  <c:v>11.65</c:v>
                </c:pt>
                <c:pt idx="2797">
                  <c:v>11.65416666666667</c:v>
                </c:pt>
                <c:pt idx="2798">
                  <c:v>11.65833333333333</c:v>
                </c:pt>
                <c:pt idx="2799">
                  <c:v>11.6625</c:v>
                </c:pt>
                <c:pt idx="2800">
                  <c:v>11.66666666666667</c:v>
                </c:pt>
                <c:pt idx="2801">
                  <c:v>11.670833333333331</c:v>
                </c:pt>
                <c:pt idx="2802">
                  <c:v>11.675000000000001</c:v>
                </c:pt>
                <c:pt idx="2803">
                  <c:v>11.679166666666671</c:v>
                </c:pt>
                <c:pt idx="2804">
                  <c:v>11.68333333333333</c:v>
                </c:pt>
                <c:pt idx="2805">
                  <c:v>11.6875</c:v>
                </c:pt>
                <c:pt idx="2806">
                  <c:v>11.69166666666667</c:v>
                </c:pt>
                <c:pt idx="2807">
                  <c:v>11.695833333333329</c:v>
                </c:pt>
                <c:pt idx="2808">
                  <c:v>11.7</c:v>
                </c:pt>
                <c:pt idx="2809">
                  <c:v>11.704166666666669</c:v>
                </c:pt>
                <c:pt idx="2810">
                  <c:v>11.70833333333333</c:v>
                </c:pt>
                <c:pt idx="2811">
                  <c:v>11.7125</c:v>
                </c:pt>
                <c:pt idx="2812">
                  <c:v>11.71666666666667</c:v>
                </c:pt>
                <c:pt idx="2813">
                  <c:v>11.72083333333333</c:v>
                </c:pt>
                <c:pt idx="2814">
                  <c:v>11.725</c:v>
                </c:pt>
                <c:pt idx="2815">
                  <c:v>11.72916666666667</c:v>
                </c:pt>
                <c:pt idx="2816">
                  <c:v>11.733333333333331</c:v>
                </c:pt>
                <c:pt idx="2817">
                  <c:v>11.737500000000001</c:v>
                </c:pt>
                <c:pt idx="2818">
                  <c:v>11.741666666666671</c:v>
                </c:pt>
                <c:pt idx="2819">
                  <c:v>11.74583333333333</c:v>
                </c:pt>
                <c:pt idx="2820">
                  <c:v>11.75</c:v>
                </c:pt>
                <c:pt idx="2821">
                  <c:v>11.75416666666667</c:v>
                </c:pt>
                <c:pt idx="2822">
                  <c:v>11.758333333333329</c:v>
                </c:pt>
                <c:pt idx="2823">
                  <c:v>11.762499999999999</c:v>
                </c:pt>
                <c:pt idx="2824">
                  <c:v>11.766666666666669</c:v>
                </c:pt>
                <c:pt idx="2825">
                  <c:v>11.77083333333333</c:v>
                </c:pt>
                <c:pt idx="2826">
                  <c:v>11.775</c:v>
                </c:pt>
                <c:pt idx="2827">
                  <c:v>11.77916666666667</c:v>
                </c:pt>
                <c:pt idx="2828">
                  <c:v>11.78333333333333</c:v>
                </c:pt>
                <c:pt idx="2829">
                  <c:v>11.7875</c:v>
                </c:pt>
                <c:pt idx="2830">
                  <c:v>11.79166666666667</c:v>
                </c:pt>
                <c:pt idx="2831">
                  <c:v>11.795833333333331</c:v>
                </c:pt>
                <c:pt idx="2832">
                  <c:v>11.8</c:v>
                </c:pt>
                <c:pt idx="2833">
                  <c:v>11.804166666666671</c:v>
                </c:pt>
                <c:pt idx="2834">
                  <c:v>11.80833333333333</c:v>
                </c:pt>
                <c:pt idx="2835">
                  <c:v>11.8125</c:v>
                </c:pt>
                <c:pt idx="2836">
                  <c:v>11.81666666666667</c:v>
                </c:pt>
                <c:pt idx="2837">
                  <c:v>11.820833333333329</c:v>
                </c:pt>
                <c:pt idx="2838">
                  <c:v>11.824999999999999</c:v>
                </c:pt>
                <c:pt idx="2839">
                  <c:v>11.829166666666669</c:v>
                </c:pt>
                <c:pt idx="2840">
                  <c:v>11.83333333333333</c:v>
                </c:pt>
                <c:pt idx="2841">
                  <c:v>11.8375</c:v>
                </c:pt>
                <c:pt idx="2842">
                  <c:v>11.84166666666667</c:v>
                </c:pt>
                <c:pt idx="2843">
                  <c:v>11.84583333333333</c:v>
                </c:pt>
                <c:pt idx="2844">
                  <c:v>11.85</c:v>
                </c:pt>
                <c:pt idx="2845">
                  <c:v>11.85416666666667</c:v>
                </c:pt>
                <c:pt idx="2846">
                  <c:v>11.858333333333331</c:v>
                </c:pt>
                <c:pt idx="2847">
                  <c:v>11.862500000000001</c:v>
                </c:pt>
                <c:pt idx="2848">
                  <c:v>11.866666666666671</c:v>
                </c:pt>
                <c:pt idx="2849">
                  <c:v>11.870833333333341</c:v>
                </c:pt>
                <c:pt idx="2850">
                  <c:v>11.875</c:v>
                </c:pt>
                <c:pt idx="2851">
                  <c:v>11.87916666666667</c:v>
                </c:pt>
                <c:pt idx="2852">
                  <c:v>11.883333333333329</c:v>
                </c:pt>
                <c:pt idx="2853">
                  <c:v>11.887499999999999</c:v>
                </c:pt>
                <c:pt idx="2854">
                  <c:v>11.891666666666669</c:v>
                </c:pt>
                <c:pt idx="2855">
                  <c:v>11.895833333333339</c:v>
                </c:pt>
                <c:pt idx="2856">
                  <c:v>11.9</c:v>
                </c:pt>
                <c:pt idx="2857">
                  <c:v>11.90416666666667</c:v>
                </c:pt>
                <c:pt idx="2858">
                  <c:v>11.90833333333333</c:v>
                </c:pt>
                <c:pt idx="2859">
                  <c:v>11.9125</c:v>
                </c:pt>
                <c:pt idx="2860">
                  <c:v>11.91666666666667</c:v>
                </c:pt>
                <c:pt idx="2861">
                  <c:v>11.920833333333331</c:v>
                </c:pt>
                <c:pt idx="2862">
                  <c:v>11.925000000000001</c:v>
                </c:pt>
                <c:pt idx="2863">
                  <c:v>11.929166666666671</c:v>
                </c:pt>
                <c:pt idx="2864">
                  <c:v>11.93333333333333</c:v>
                </c:pt>
                <c:pt idx="2865">
                  <c:v>11.9375</c:v>
                </c:pt>
                <c:pt idx="2866">
                  <c:v>11.94166666666667</c:v>
                </c:pt>
                <c:pt idx="2867">
                  <c:v>11.945833333333329</c:v>
                </c:pt>
                <c:pt idx="2868">
                  <c:v>11.95</c:v>
                </c:pt>
                <c:pt idx="2869">
                  <c:v>11.954166666666669</c:v>
                </c:pt>
                <c:pt idx="2870">
                  <c:v>11.95833333333333</c:v>
                </c:pt>
                <c:pt idx="2871">
                  <c:v>11.9625</c:v>
                </c:pt>
                <c:pt idx="2872">
                  <c:v>11.96666666666667</c:v>
                </c:pt>
                <c:pt idx="2873">
                  <c:v>11.97083333333333</c:v>
                </c:pt>
                <c:pt idx="2874">
                  <c:v>11.975</c:v>
                </c:pt>
                <c:pt idx="2875">
                  <c:v>11.97916666666667</c:v>
                </c:pt>
                <c:pt idx="2876">
                  <c:v>11.983333333333331</c:v>
                </c:pt>
                <c:pt idx="2877">
                  <c:v>11.987500000000001</c:v>
                </c:pt>
                <c:pt idx="2878">
                  <c:v>11.991666666666671</c:v>
                </c:pt>
                <c:pt idx="2879">
                  <c:v>11.995833333333341</c:v>
                </c:pt>
                <c:pt idx="2880">
                  <c:v>12</c:v>
                </c:pt>
                <c:pt idx="2881">
                  <c:v>12.00416666666667</c:v>
                </c:pt>
                <c:pt idx="2882">
                  <c:v>12.008333333333329</c:v>
                </c:pt>
                <c:pt idx="2883">
                  <c:v>12.012499999999999</c:v>
                </c:pt>
                <c:pt idx="2884">
                  <c:v>12.016666666666669</c:v>
                </c:pt>
                <c:pt idx="2885">
                  <c:v>12.02083333333333</c:v>
                </c:pt>
                <c:pt idx="2886">
                  <c:v>12.025</c:v>
                </c:pt>
                <c:pt idx="2887">
                  <c:v>12.02916666666667</c:v>
                </c:pt>
                <c:pt idx="2888">
                  <c:v>12.03333333333333</c:v>
                </c:pt>
                <c:pt idx="2889">
                  <c:v>12.0375</c:v>
                </c:pt>
                <c:pt idx="2890">
                  <c:v>12.04166666666667</c:v>
                </c:pt>
                <c:pt idx="2891">
                  <c:v>12.045833333333331</c:v>
                </c:pt>
                <c:pt idx="2892">
                  <c:v>12.05</c:v>
                </c:pt>
                <c:pt idx="2893">
                  <c:v>12.054166666666671</c:v>
                </c:pt>
                <c:pt idx="2894">
                  <c:v>12.05833333333333</c:v>
                </c:pt>
                <c:pt idx="2895">
                  <c:v>12.0625</c:v>
                </c:pt>
                <c:pt idx="2896">
                  <c:v>12.06666666666667</c:v>
                </c:pt>
                <c:pt idx="2897">
                  <c:v>12.070833333333329</c:v>
                </c:pt>
                <c:pt idx="2898">
                  <c:v>12.074999999999999</c:v>
                </c:pt>
                <c:pt idx="2899">
                  <c:v>12.079166666666669</c:v>
                </c:pt>
                <c:pt idx="2900">
                  <c:v>12.08333333333333</c:v>
                </c:pt>
                <c:pt idx="2901">
                  <c:v>12.0875</c:v>
                </c:pt>
                <c:pt idx="2902">
                  <c:v>12.09166666666667</c:v>
                </c:pt>
                <c:pt idx="2903">
                  <c:v>12.09583333333333</c:v>
                </c:pt>
                <c:pt idx="2904">
                  <c:v>12.1</c:v>
                </c:pt>
                <c:pt idx="2905">
                  <c:v>12.10416666666667</c:v>
                </c:pt>
                <c:pt idx="2906">
                  <c:v>12.108333333333331</c:v>
                </c:pt>
                <c:pt idx="2907">
                  <c:v>12.112500000000001</c:v>
                </c:pt>
                <c:pt idx="2908">
                  <c:v>12.116666666666671</c:v>
                </c:pt>
                <c:pt idx="2909">
                  <c:v>12.12083333333333</c:v>
                </c:pt>
                <c:pt idx="2910">
                  <c:v>12.125</c:v>
                </c:pt>
                <c:pt idx="2911">
                  <c:v>12.12916666666667</c:v>
                </c:pt>
                <c:pt idx="2912">
                  <c:v>12.133333333333329</c:v>
                </c:pt>
                <c:pt idx="2913">
                  <c:v>12.137499999999999</c:v>
                </c:pt>
                <c:pt idx="2914">
                  <c:v>12.141666666666669</c:v>
                </c:pt>
                <c:pt idx="2915">
                  <c:v>12.14583333333333</c:v>
                </c:pt>
                <c:pt idx="2916">
                  <c:v>12.15</c:v>
                </c:pt>
                <c:pt idx="2917">
                  <c:v>12.15416666666667</c:v>
                </c:pt>
                <c:pt idx="2918">
                  <c:v>12.15833333333333</c:v>
                </c:pt>
                <c:pt idx="2919">
                  <c:v>12.1625</c:v>
                </c:pt>
                <c:pt idx="2920">
                  <c:v>12.16666666666667</c:v>
                </c:pt>
                <c:pt idx="2921">
                  <c:v>12.170833333333331</c:v>
                </c:pt>
                <c:pt idx="2922">
                  <c:v>12.175000000000001</c:v>
                </c:pt>
                <c:pt idx="2923">
                  <c:v>12.179166666666671</c:v>
                </c:pt>
                <c:pt idx="2924">
                  <c:v>12.18333333333333</c:v>
                </c:pt>
                <c:pt idx="2925">
                  <c:v>12.1875</c:v>
                </c:pt>
                <c:pt idx="2926">
                  <c:v>12.19166666666667</c:v>
                </c:pt>
                <c:pt idx="2927">
                  <c:v>12.195833333333329</c:v>
                </c:pt>
                <c:pt idx="2928">
                  <c:v>12.2</c:v>
                </c:pt>
                <c:pt idx="2929">
                  <c:v>12.204166666666669</c:v>
                </c:pt>
                <c:pt idx="2930">
                  <c:v>12.20833333333333</c:v>
                </c:pt>
                <c:pt idx="2931">
                  <c:v>12.2125</c:v>
                </c:pt>
                <c:pt idx="2932">
                  <c:v>12.21666666666667</c:v>
                </c:pt>
                <c:pt idx="2933">
                  <c:v>12.22083333333333</c:v>
                </c:pt>
                <c:pt idx="2934">
                  <c:v>12.225</c:v>
                </c:pt>
                <c:pt idx="2935">
                  <c:v>12.22916666666667</c:v>
                </c:pt>
                <c:pt idx="2936">
                  <c:v>12.233333333333331</c:v>
                </c:pt>
                <c:pt idx="2937">
                  <c:v>12.237500000000001</c:v>
                </c:pt>
                <c:pt idx="2938">
                  <c:v>12.241666666666671</c:v>
                </c:pt>
                <c:pt idx="2939">
                  <c:v>12.24583333333333</c:v>
                </c:pt>
                <c:pt idx="2940">
                  <c:v>12.25</c:v>
                </c:pt>
                <c:pt idx="2941">
                  <c:v>12.25416666666667</c:v>
                </c:pt>
                <c:pt idx="2942">
                  <c:v>12.258333333333329</c:v>
                </c:pt>
                <c:pt idx="2943">
                  <c:v>12.262499999999999</c:v>
                </c:pt>
                <c:pt idx="2944">
                  <c:v>12.266666666666669</c:v>
                </c:pt>
                <c:pt idx="2945">
                  <c:v>12.27083333333333</c:v>
                </c:pt>
                <c:pt idx="2946">
                  <c:v>12.275</c:v>
                </c:pt>
                <c:pt idx="2947">
                  <c:v>12.27916666666667</c:v>
                </c:pt>
                <c:pt idx="2948">
                  <c:v>12.28333333333333</c:v>
                </c:pt>
                <c:pt idx="2949">
                  <c:v>12.2875</c:v>
                </c:pt>
                <c:pt idx="2950">
                  <c:v>12.29166666666667</c:v>
                </c:pt>
                <c:pt idx="2951">
                  <c:v>12.295833333333331</c:v>
                </c:pt>
                <c:pt idx="2952">
                  <c:v>12.3</c:v>
                </c:pt>
                <c:pt idx="2953">
                  <c:v>12.304166666666671</c:v>
                </c:pt>
                <c:pt idx="2954">
                  <c:v>12.30833333333333</c:v>
                </c:pt>
                <c:pt idx="2955">
                  <c:v>12.3125</c:v>
                </c:pt>
                <c:pt idx="2956">
                  <c:v>12.31666666666667</c:v>
                </c:pt>
                <c:pt idx="2957">
                  <c:v>12.320833333333329</c:v>
                </c:pt>
                <c:pt idx="2958">
                  <c:v>12.324999999999999</c:v>
                </c:pt>
                <c:pt idx="2959">
                  <c:v>12.329166666666669</c:v>
                </c:pt>
                <c:pt idx="2960">
                  <c:v>12.33333333333333</c:v>
                </c:pt>
                <c:pt idx="2961">
                  <c:v>12.3375</c:v>
                </c:pt>
                <c:pt idx="2962">
                  <c:v>12.34166666666667</c:v>
                </c:pt>
                <c:pt idx="2963">
                  <c:v>12.34583333333333</c:v>
                </c:pt>
                <c:pt idx="2964">
                  <c:v>12.35</c:v>
                </c:pt>
                <c:pt idx="2965">
                  <c:v>12.35416666666667</c:v>
                </c:pt>
                <c:pt idx="2966">
                  <c:v>12.358333333333331</c:v>
                </c:pt>
                <c:pt idx="2967">
                  <c:v>12.362500000000001</c:v>
                </c:pt>
                <c:pt idx="2968">
                  <c:v>12.366666666666671</c:v>
                </c:pt>
                <c:pt idx="2969">
                  <c:v>12.370833333333341</c:v>
                </c:pt>
                <c:pt idx="2970">
                  <c:v>12.375</c:v>
                </c:pt>
                <c:pt idx="2971">
                  <c:v>12.37916666666667</c:v>
                </c:pt>
                <c:pt idx="2972">
                  <c:v>12.383333333333329</c:v>
                </c:pt>
                <c:pt idx="2973">
                  <c:v>12.387499999999999</c:v>
                </c:pt>
                <c:pt idx="2974">
                  <c:v>12.391666666666669</c:v>
                </c:pt>
                <c:pt idx="2975">
                  <c:v>12.395833333333339</c:v>
                </c:pt>
                <c:pt idx="2976">
                  <c:v>12.4</c:v>
                </c:pt>
                <c:pt idx="2977">
                  <c:v>12.40416666666667</c:v>
                </c:pt>
                <c:pt idx="2978">
                  <c:v>12.40833333333333</c:v>
                </c:pt>
                <c:pt idx="2979">
                  <c:v>12.4125</c:v>
                </c:pt>
                <c:pt idx="2980">
                  <c:v>12.41666666666667</c:v>
                </c:pt>
                <c:pt idx="2981">
                  <c:v>12.420833333333331</c:v>
                </c:pt>
                <c:pt idx="2982">
                  <c:v>12.425000000000001</c:v>
                </c:pt>
                <c:pt idx="2983">
                  <c:v>12.429166666666671</c:v>
                </c:pt>
                <c:pt idx="2984">
                  <c:v>12.43333333333333</c:v>
                </c:pt>
                <c:pt idx="2985">
                  <c:v>12.4375</c:v>
                </c:pt>
                <c:pt idx="2986">
                  <c:v>12.44166666666667</c:v>
                </c:pt>
                <c:pt idx="2987">
                  <c:v>12.445833333333329</c:v>
                </c:pt>
                <c:pt idx="2988">
                  <c:v>12.45</c:v>
                </c:pt>
                <c:pt idx="2989">
                  <c:v>12.454166666666669</c:v>
                </c:pt>
                <c:pt idx="2990">
                  <c:v>12.45833333333333</c:v>
                </c:pt>
                <c:pt idx="2991">
                  <c:v>12.4625</c:v>
                </c:pt>
                <c:pt idx="2992">
                  <c:v>12.46666666666667</c:v>
                </c:pt>
                <c:pt idx="2993">
                  <c:v>12.47083333333333</c:v>
                </c:pt>
                <c:pt idx="2994">
                  <c:v>12.475</c:v>
                </c:pt>
                <c:pt idx="2995">
                  <c:v>12.47916666666667</c:v>
                </c:pt>
                <c:pt idx="2996">
                  <c:v>12.483333333333331</c:v>
                </c:pt>
                <c:pt idx="2997">
                  <c:v>12.487500000000001</c:v>
                </c:pt>
                <c:pt idx="2998">
                  <c:v>12.491666666666671</c:v>
                </c:pt>
                <c:pt idx="2999">
                  <c:v>12.495833333333341</c:v>
                </c:pt>
                <c:pt idx="3000">
                  <c:v>12.5</c:v>
                </c:pt>
                <c:pt idx="3001">
                  <c:v>12.50416666666667</c:v>
                </c:pt>
                <c:pt idx="3002">
                  <c:v>12.508333333333329</c:v>
                </c:pt>
                <c:pt idx="3003">
                  <c:v>12.512499999999999</c:v>
                </c:pt>
                <c:pt idx="3004">
                  <c:v>12.516666666666669</c:v>
                </c:pt>
                <c:pt idx="3005">
                  <c:v>12.52083333333333</c:v>
                </c:pt>
                <c:pt idx="3006">
                  <c:v>12.525</c:v>
                </c:pt>
                <c:pt idx="3007">
                  <c:v>12.52916666666667</c:v>
                </c:pt>
                <c:pt idx="3008">
                  <c:v>12.53333333333333</c:v>
                </c:pt>
                <c:pt idx="3009">
                  <c:v>12.5375</c:v>
                </c:pt>
                <c:pt idx="3010">
                  <c:v>12.54166666666667</c:v>
                </c:pt>
                <c:pt idx="3011">
                  <c:v>12.545833333333331</c:v>
                </c:pt>
                <c:pt idx="3012">
                  <c:v>12.55</c:v>
                </c:pt>
                <c:pt idx="3013">
                  <c:v>12.554166666666671</c:v>
                </c:pt>
                <c:pt idx="3014">
                  <c:v>12.55833333333333</c:v>
                </c:pt>
                <c:pt idx="3015">
                  <c:v>12.5625</c:v>
                </c:pt>
                <c:pt idx="3016">
                  <c:v>12.56666666666667</c:v>
                </c:pt>
                <c:pt idx="3017">
                  <c:v>12.570833333333329</c:v>
                </c:pt>
                <c:pt idx="3018">
                  <c:v>12.574999999999999</c:v>
                </c:pt>
                <c:pt idx="3019">
                  <c:v>12.579166666666669</c:v>
                </c:pt>
                <c:pt idx="3020">
                  <c:v>12.58333333333333</c:v>
                </c:pt>
                <c:pt idx="3021">
                  <c:v>12.5875</c:v>
                </c:pt>
                <c:pt idx="3022">
                  <c:v>12.59166666666667</c:v>
                </c:pt>
                <c:pt idx="3023">
                  <c:v>12.59583333333333</c:v>
                </c:pt>
                <c:pt idx="3024">
                  <c:v>12.6</c:v>
                </c:pt>
                <c:pt idx="3025">
                  <c:v>12.60416666666667</c:v>
                </c:pt>
                <c:pt idx="3026">
                  <c:v>12.608333333333331</c:v>
                </c:pt>
                <c:pt idx="3027">
                  <c:v>12.612500000000001</c:v>
                </c:pt>
                <c:pt idx="3028">
                  <c:v>12.616666666666671</c:v>
                </c:pt>
                <c:pt idx="3029">
                  <c:v>12.62083333333333</c:v>
                </c:pt>
                <c:pt idx="3030">
                  <c:v>12.625</c:v>
                </c:pt>
                <c:pt idx="3031">
                  <c:v>12.62916666666667</c:v>
                </c:pt>
                <c:pt idx="3032">
                  <c:v>12.633333333333329</c:v>
                </c:pt>
                <c:pt idx="3033">
                  <c:v>12.637499999999999</c:v>
                </c:pt>
                <c:pt idx="3034">
                  <c:v>12.641666666666669</c:v>
                </c:pt>
                <c:pt idx="3035">
                  <c:v>12.64583333333333</c:v>
                </c:pt>
                <c:pt idx="3036">
                  <c:v>12.65</c:v>
                </c:pt>
                <c:pt idx="3037">
                  <c:v>12.65416666666667</c:v>
                </c:pt>
                <c:pt idx="3038">
                  <c:v>12.65833333333333</c:v>
                </c:pt>
                <c:pt idx="3039">
                  <c:v>12.6625</c:v>
                </c:pt>
                <c:pt idx="3040">
                  <c:v>12.66666666666667</c:v>
                </c:pt>
                <c:pt idx="3041">
                  <c:v>12.670833333333331</c:v>
                </c:pt>
                <c:pt idx="3042">
                  <c:v>12.675000000000001</c:v>
                </c:pt>
                <c:pt idx="3043">
                  <c:v>12.679166666666671</c:v>
                </c:pt>
                <c:pt idx="3044">
                  <c:v>12.68333333333333</c:v>
                </c:pt>
                <c:pt idx="3045">
                  <c:v>12.6875</c:v>
                </c:pt>
                <c:pt idx="3046">
                  <c:v>12.69166666666667</c:v>
                </c:pt>
                <c:pt idx="3047">
                  <c:v>12.695833333333329</c:v>
                </c:pt>
                <c:pt idx="3048">
                  <c:v>12.7</c:v>
                </c:pt>
                <c:pt idx="3049">
                  <c:v>12.704166666666669</c:v>
                </c:pt>
                <c:pt idx="3050">
                  <c:v>12.70833333333333</c:v>
                </c:pt>
                <c:pt idx="3051">
                  <c:v>12.7125</c:v>
                </c:pt>
                <c:pt idx="3052">
                  <c:v>12.71666666666667</c:v>
                </c:pt>
                <c:pt idx="3053">
                  <c:v>12.72083333333333</c:v>
                </c:pt>
                <c:pt idx="3054">
                  <c:v>12.725</c:v>
                </c:pt>
                <c:pt idx="3055">
                  <c:v>12.72916666666667</c:v>
                </c:pt>
                <c:pt idx="3056">
                  <c:v>12.733333333333331</c:v>
                </c:pt>
                <c:pt idx="3057">
                  <c:v>12.737500000000001</c:v>
                </c:pt>
                <c:pt idx="3058">
                  <c:v>12.741666666666671</c:v>
                </c:pt>
                <c:pt idx="3059">
                  <c:v>12.74583333333333</c:v>
                </c:pt>
                <c:pt idx="3060">
                  <c:v>12.75</c:v>
                </c:pt>
                <c:pt idx="3061">
                  <c:v>12.75416666666667</c:v>
                </c:pt>
                <c:pt idx="3062">
                  <c:v>12.758333333333329</c:v>
                </c:pt>
                <c:pt idx="3063">
                  <c:v>12.762499999999999</c:v>
                </c:pt>
                <c:pt idx="3064">
                  <c:v>12.766666666666669</c:v>
                </c:pt>
                <c:pt idx="3065">
                  <c:v>12.77083333333333</c:v>
                </c:pt>
                <c:pt idx="3066">
                  <c:v>12.775</c:v>
                </c:pt>
                <c:pt idx="3067">
                  <c:v>12.77916666666667</c:v>
                </c:pt>
                <c:pt idx="3068">
                  <c:v>12.78333333333333</c:v>
                </c:pt>
                <c:pt idx="3069">
                  <c:v>12.7875</c:v>
                </c:pt>
                <c:pt idx="3070">
                  <c:v>12.79166666666667</c:v>
                </c:pt>
                <c:pt idx="3071">
                  <c:v>12.795833333333331</c:v>
                </c:pt>
                <c:pt idx="3072">
                  <c:v>12.8</c:v>
                </c:pt>
                <c:pt idx="3073">
                  <c:v>12.804166666666671</c:v>
                </c:pt>
                <c:pt idx="3074">
                  <c:v>12.80833333333333</c:v>
                </c:pt>
                <c:pt idx="3075">
                  <c:v>12.8125</c:v>
                </c:pt>
                <c:pt idx="3076">
                  <c:v>12.81666666666667</c:v>
                </c:pt>
                <c:pt idx="3077">
                  <c:v>12.820833333333329</c:v>
                </c:pt>
                <c:pt idx="3078">
                  <c:v>12.824999999999999</c:v>
                </c:pt>
                <c:pt idx="3079">
                  <c:v>12.829166666666669</c:v>
                </c:pt>
                <c:pt idx="3080">
                  <c:v>12.83333333333333</c:v>
                </c:pt>
                <c:pt idx="3081">
                  <c:v>12.8375</c:v>
                </c:pt>
                <c:pt idx="3082">
                  <c:v>12.84166666666667</c:v>
                </c:pt>
                <c:pt idx="3083">
                  <c:v>12.84583333333333</c:v>
                </c:pt>
                <c:pt idx="3084">
                  <c:v>12.85</c:v>
                </c:pt>
                <c:pt idx="3085">
                  <c:v>12.85416666666667</c:v>
                </c:pt>
                <c:pt idx="3086">
                  <c:v>12.858333333333331</c:v>
                </c:pt>
                <c:pt idx="3087">
                  <c:v>12.862500000000001</c:v>
                </c:pt>
                <c:pt idx="3088">
                  <c:v>12.866666666666671</c:v>
                </c:pt>
                <c:pt idx="3089">
                  <c:v>12.870833333333341</c:v>
                </c:pt>
                <c:pt idx="3090">
                  <c:v>12.875</c:v>
                </c:pt>
                <c:pt idx="3091">
                  <c:v>12.87916666666667</c:v>
                </c:pt>
                <c:pt idx="3092">
                  <c:v>12.883333333333329</c:v>
                </c:pt>
                <c:pt idx="3093">
                  <c:v>12.887499999999999</c:v>
                </c:pt>
                <c:pt idx="3094">
                  <c:v>12.891666666666669</c:v>
                </c:pt>
                <c:pt idx="3095">
                  <c:v>12.895833333333339</c:v>
                </c:pt>
                <c:pt idx="3096">
                  <c:v>12.9</c:v>
                </c:pt>
                <c:pt idx="3097">
                  <c:v>12.90416666666667</c:v>
                </c:pt>
                <c:pt idx="3098">
                  <c:v>12.90833333333333</c:v>
                </c:pt>
                <c:pt idx="3099">
                  <c:v>12.9125</c:v>
                </c:pt>
                <c:pt idx="3100">
                  <c:v>12.91666666666667</c:v>
                </c:pt>
                <c:pt idx="3101">
                  <c:v>12.920833333333331</c:v>
                </c:pt>
                <c:pt idx="3102">
                  <c:v>12.925000000000001</c:v>
                </c:pt>
                <c:pt idx="3103">
                  <c:v>12.929166666666671</c:v>
                </c:pt>
                <c:pt idx="3104">
                  <c:v>12.93333333333333</c:v>
                </c:pt>
                <c:pt idx="3105">
                  <c:v>12.9375</c:v>
                </c:pt>
                <c:pt idx="3106">
                  <c:v>12.94166666666667</c:v>
                </c:pt>
                <c:pt idx="3107">
                  <c:v>12.945833333333329</c:v>
                </c:pt>
                <c:pt idx="3108">
                  <c:v>12.95</c:v>
                </c:pt>
                <c:pt idx="3109">
                  <c:v>12.954166666666669</c:v>
                </c:pt>
                <c:pt idx="3110">
                  <c:v>12.95833333333333</c:v>
                </c:pt>
                <c:pt idx="3111">
                  <c:v>12.9625</c:v>
                </c:pt>
                <c:pt idx="3112">
                  <c:v>12.96666666666667</c:v>
                </c:pt>
                <c:pt idx="3113">
                  <c:v>12.97083333333333</c:v>
                </c:pt>
                <c:pt idx="3114">
                  <c:v>12.975</c:v>
                </c:pt>
                <c:pt idx="3115">
                  <c:v>12.97916666666667</c:v>
                </c:pt>
                <c:pt idx="3116">
                  <c:v>12.983333333333331</c:v>
                </c:pt>
                <c:pt idx="3117">
                  <c:v>12.987500000000001</c:v>
                </c:pt>
                <c:pt idx="3118">
                  <c:v>12.991666666666671</c:v>
                </c:pt>
                <c:pt idx="3119">
                  <c:v>12.995833333333341</c:v>
                </c:pt>
                <c:pt idx="3120">
                  <c:v>13</c:v>
                </c:pt>
                <c:pt idx="3121">
                  <c:v>13.00416666666667</c:v>
                </c:pt>
                <c:pt idx="3122">
                  <c:v>13.008333333333329</c:v>
                </c:pt>
                <c:pt idx="3123">
                  <c:v>13.012499999999999</c:v>
                </c:pt>
                <c:pt idx="3124">
                  <c:v>13.016666666666669</c:v>
                </c:pt>
                <c:pt idx="3125">
                  <c:v>13.02083333333333</c:v>
                </c:pt>
                <c:pt idx="3126">
                  <c:v>13.025</c:v>
                </c:pt>
                <c:pt idx="3127">
                  <c:v>13.02916666666667</c:v>
                </c:pt>
                <c:pt idx="3128">
                  <c:v>13.03333333333333</c:v>
                </c:pt>
                <c:pt idx="3129">
                  <c:v>13.0375</c:v>
                </c:pt>
                <c:pt idx="3130">
                  <c:v>13.04166666666667</c:v>
                </c:pt>
                <c:pt idx="3131">
                  <c:v>13.045833333333331</c:v>
                </c:pt>
                <c:pt idx="3132">
                  <c:v>13.05</c:v>
                </c:pt>
                <c:pt idx="3133">
                  <c:v>13.054166666666671</c:v>
                </c:pt>
                <c:pt idx="3134">
                  <c:v>13.05833333333333</c:v>
                </c:pt>
                <c:pt idx="3135">
                  <c:v>13.0625</c:v>
                </c:pt>
                <c:pt idx="3136">
                  <c:v>13.06666666666667</c:v>
                </c:pt>
                <c:pt idx="3137">
                  <c:v>13.070833333333329</c:v>
                </c:pt>
                <c:pt idx="3138">
                  <c:v>13.074999999999999</c:v>
                </c:pt>
                <c:pt idx="3139">
                  <c:v>13.079166666666669</c:v>
                </c:pt>
                <c:pt idx="3140">
                  <c:v>13.08333333333333</c:v>
                </c:pt>
                <c:pt idx="3141">
                  <c:v>13.0875</c:v>
                </c:pt>
                <c:pt idx="3142">
                  <c:v>13.09166666666667</c:v>
                </c:pt>
                <c:pt idx="3143">
                  <c:v>13.09583333333333</c:v>
                </c:pt>
                <c:pt idx="3144">
                  <c:v>13.1</c:v>
                </c:pt>
                <c:pt idx="3145">
                  <c:v>13.10416666666667</c:v>
                </c:pt>
                <c:pt idx="3146">
                  <c:v>13.108333333333331</c:v>
                </c:pt>
                <c:pt idx="3147">
                  <c:v>13.112500000000001</c:v>
                </c:pt>
                <c:pt idx="3148">
                  <c:v>13.116666666666671</c:v>
                </c:pt>
                <c:pt idx="3149">
                  <c:v>13.12083333333333</c:v>
                </c:pt>
                <c:pt idx="3150">
                  <c:v>13.125</c:v>
                </c:pt>
                <c:pt idx="3151">
                  <c:v>13.12916666666667</c:v>
                </c:pt>
                <c:pt idx="3152">
                  <c:v>13.133333333333329</c:v>
                </c:pt>
                <c:pt idx="3153">
                  <c:v>13.137499999999999</c:v>
                </c:pt>
                <c:pt idx="3154">
                  <c:v>13.141666666666669</c:v>
                </c:pt>
                <c:pt idx="3155">
                  <c:v>13.14583333333333</c:v>
                </c:pt>
                <c:pt idx="3156">
                  <c:v>13.15</c:v>
                </c:pt>
                <c:pt idx="3157">
                  <c:v>13.15416666666667</c:v>
                </c:pt>
                <c:pt idx="3158">
                  <c:v>13.15833333333333</c:v>
                </c:pt>
                <c:pt idx="3159">
                  <c:v>13.1625</c:v>
                </c:pt>
                <c:pt idx="3160">
                  <c:v>13.16666666666667</c:v>
                </c:pt>
                <c:pt idx="3161">
                  <c:v>13.170833333333331</c:v>
                </c:pt>
                <c:pt idx="3162">
                  <c:v>13.175000000000001</c:v>
                </c:pt>
                <c:pt idx="3163">
                  <c:v>13.179166666666671</c:v>
                </c:pt>
                <c:pt idx="3164">
                  <c:v>13.18333333333333</c:v>
                </c:pt>
                <c:pt idx="3165">
                  <c:v>13.1875</c:v>
                </c:pt>
                <c:pt idx="3166">
                  <c:v>13.19166666666667</c:v>
                </c:pt>
                <c:pt idx="3167">
                  <c:v>13.195833333333329</c:v>
                </c:pt>
                <c:pt idx="3168">
                  <c:v>13.2</c:v>
                </c:pt>
                <c:pt idx="3169">
                  <c:v>13.204166666666669</c:v>
                </c:pt>
                <c:pt idx="3170">
                  <c:v>13.20833333333333</c:v>
                </c:pt>
                <c:pt idx="3171">
                  <c:v>13.2125</c:v>
                </c:pt>
                <c:pt idx="3172">
                  <c:v>13.21666666666667</c:v>
                </c:pt>
                <c:pt idx="3173">
                  <c:v>13.22083333333333</c:v>
                </c:pt>
                <c:pt idx="3174">
                  <c:v>13.225</c:v>
                </c:pt>
                <c:pt idx="3175">
                  <c:v>13.22916666666667</c:v>
                </c:pt>
                <c:pt idx="3176">
                  <c:v>13.233333333333331</c:v>
                </c:pt>
                <c:pt idx="3177">
                  <c:v>13.237500000000001</c:v>
                </c:pt>
                <c:pt idx="3178">
                  <c:v>13.241666666666671</c:v>
                </c:pt>
                <c:pt idx="3179">
                  <c:v>13.24583333333333</c:v>
                </c:pt>
                <c:pt idx="3180">
                  <c:v>13.25</c:v>
                </c:pt>
                <c:pt idx="3181">
                  <c:v>13.25416666666667</c:v>
                </c:pt>
                <c:pt idx="3182">
                  <c:v>13.258333333333329</c:v>
                </c:pt>
                <c:pt idx="3183">
                  <c:v>13.262499999999999</c:v>
                </c:pt>
                <c:pt idx="3184">
                  <c:v>13.266666666666669</c:v>
                </c:pt>
                <c:pt idx="3185">
                  <c:v>13.27083333333333</c:v>
                </c:pt>
                <c:pt idx="3186">
                  <c:v>13.275</c:v>
                </c:pt>
                <c:pt idx="3187">
                  <c:v>13.27916666666667</c:v>
                </c:pt>
                <c:pt idx="3188">
                  <c:v>13.28333333333333</c:v>
                </c:pt>
                <c:pt idx="3189">
                  <c:v>13.2875</c:v>
                </c:pt>
                <c:pt idx="3190">
                  <c:v>13.29166666666667</c:v>
                </c:pt>
                <c:pt idx="3191">
                  <c:v>13.295833333333331</c:v>
                </c:pt>
                <c:pt idx="3192">
                  <c:v>13.3</c:v>
                </c:pt>
                <c:pt idx="3193">
                  <c:v>13.304166666666671</c:v>
                </c:pt>
                <c:pt idx="3194">
                  <c:v>13.30833333333333</c:v>
                </c:pt>
                <c:pt idx="3195">
                  <c:v>13.3125</c:v>
                </c:pt>
                <c:pt idx="3196">
                  <c:v>13.31666666666667</c:v>
                </c:pt>
                <c:pt idx="3197">
                  <c:v>13.320833333333329</c:v>
                </c:pt>
                <c:pt idx="3198">
                  <c:v>13.324999999999999</c:v>
                </c:pt>
                <c:pt idx="3199">
                  <c:v>13.329166666666669</c:v>
                </c:pt>
                <c:pt idx="3200">
                  <c:v>13.33333333333333</c:v>
                </c:pt>
                <c:pt idx="3201">
                  <c:v>13.3375</c:v>
                </c:pt>
                <c:pt idx="3202">
                  <c:v>13.34166666666667</c:v>
                </c:pt>
                <c:pt idx="3203">
                  <c:v>13.34583333333333</c:v>
                </c:pt>
                <c:pt idx="3204">
                  <c:v>13.35</c:v>
                </c:pt>
                <c:pt idx="3205">
                  <c:v>13.35416666666667</c:v>
                </c:pt>
                <c:pt idx="3206">
                  <c:v>13.358333333333331</c:v>
                </c:pt>
                <c:pt idx="3207">
                  <c:v>13.362500000000001</c:v>
                </c:pt>
                <c:pt idx="3208">
                  <c:v>13.366666666666671</c:v>
                </c:pt>
                <c:pt idx="3209">
                  <c:v>13.370833333333341</c:v>
                </c:pt>
                <c:pt idx="3210">
                  <c:v>13.375</c:v>
                </c:pt>
                <c:pt idx="3211">
                  <c:v>13.37916666666667</c:v>
                </c:pt>
                <c:pt idx="3212">
                  <c:v>13.383333333333329</c:v>
                </c:pt>
                <c:pt idx="3213">
                  <c:v>13.387499999999999</c:v>
                </c:pt>
                <c:pt idx="3214">
                  <c:v>13.391666666666669</c:v>
                </c:pt>
                <c:pt idx="3215">
                  <c:v>13.395833333333339</c:v>
                </c:pt>
                <c:pt idx="3216">
                  <c:v>13.4</c:v>
                </c:pt>
                <c:pt idx="3217">
                  <c:v>13.40416666666667</c:v>
                </c:pt>
                <c:pt idx="3218">
                  <c:v>13.40833333333333</c:v>
                </c:pt>
                <c:pt idx="3219">
                  <c:v>13.4125</c:v>
                </c:pt>
                <c:pt idx="3220">
                  <c:v>13.41666666666667</c:v>
                </c:pt>
                <c:pt idx="3221">
                  <c:v>13.420833333333331</c:v>
                </c:pt>
                <c:pt idx="3222">
                  <c:v>13.425000000000001</c:v>
                </c:pt>
                <c:pt idx="3223">
                  <c:v>13.429166666666671</c:v>
                </c:pt>
                <c:pt idx="3224">
                  <c:v>13.43333333333333</c:v>
                </c:pt>
                <c:pt idx="3225">
                  <c:v>13.4375</c:v>
                </c:pt>
                <c:pt idx="3226">
                  <c:v>13.44166666666667</c:v>
                </c:pt>
                <c:pt idx="3227">
                  <c:v>13.445833333333329</c:v>
                </c:pt>
                <c:pt idx="3228">
                  <c:v>13.45</c:v>
                </c:pt>
                <c:pt idx="3229">
                  <c:v>13.454166666666669</c:v>
                </c:pt>
                <c:pt idx="3230">
                  <c:v>13.45833333333333</c:v>
                </c:pt>
                <c:pt idx="3231">
                  <c:v>13.4625</c:v>
                </c:pt>
                <c:pt idx="3232">
                  <c:v>13.46666666666667</c:v>
                </c:pt>
                <c:pt idx="3233">
                  <c:v>13.47083333333333</c:v>
                </c:pt>
                <c:pt idx="3234">
                  <c:v>13.475</c:v>
                </c:pt>
                <c:pt idx="3235">
                  <c:v>13.47916666666667</c:v>
                </c:pt>
                <c:pt idx="3236">
                  <c:v>13.483333333333331</c:v>
                </c:pt>
                <c:pt idx="3237">
                  <c:v>13.487500000000001</c:v>
                </c:pt>
                <c:pt idx="3238">
                  <c:v>13.491666666666671</c:v>
                </c:pt>
                <c:pt idx="3239">
                  <c:v>13.495833333333341</c:v>
                </c:pt>
                <c:pt idx="3240">
                  <c:v>13.5</c:v>
                </c:pt>
                <c:pt idx="3241">
                  <c:v>13.50416666666667</c:v>
                </c:pt>
                <c:pt idx="3242">
                  <c:v>13.508333333333329</c:v>
                </c:pt>
                <c:pt idx="3243">
                  <c:v>13.512499999999999</c:v>
                </c:pt>
                <c:pt idx="3244">
                  <c:v>13.516666666666669</c:v>
                </c:pt>
                <c:pt idx="3245">
                  <c:v>13.52083333333333</c:v>
                </c:pt>
                <c:pt idx="3246">
                  <c:v>13.525</c:v>
                </c:pt>
                <c:pt idx="3247">
                  <c:v>13.52916666666667</c:v>
                </c:pt>
                <c:pt idx="3248">
                  <c:v>13.53333333333333</c:v>
                </c:pt>
                <c:pt idx="3249">
                  <c:v>13.5375</c:v>
                </c:pt>
                <c:pt idx="3250">
                  <c:v>13.54166666666667</c:v>
                </c:pt>
                <c:pt idx="3251">
                  <c:v>13.545833333333331</c:v>
                </c:pt>
                <c:pt idx="3252">
                  <c:v>13.55</c:v>
                </c:pt>
                <c:pt idx="3253">
                  <c:v>13.554166666666671</c:v>
                </c:pt>
                <c:pt idx="3254">
                  <c:v>13.55833333333333</c:v>
                </c:pt>
                <c:pt idx="3255">
                  <c:v>13.5625</c:v>
                </c:pt>
                <c:pt idx="3256">
                  <c:v>13.56666666666667</c:v>
                </c:pt>
                <c:pt idx="3257">
                  <c:v>13.570833333333329</c:v>
                </c:pt>
                <c:pt idx="3258">
                  <c:v>13.574999999999999</c:v>
                </c:pt>
                <c:pt idx="3259">
                  <c:v>13.579166666666669</c:v>
                </c:pt>
                <c:pt idx="3260">
                  <c:v>13.58333333333333</c:v>
                </c:pt>
                <c:pt idx="3261">
                  <c:v>13.5875</c:v>
                </c:pt>
                <c:pt idx="3262">
                  <c:v>13.59166666666667</c:v>
                </c:pt>
                <c:pt idx="3263">
                  <c:v>13.59583333333333</c:v>
                </c:pt>
                <c:pt idx="3264">
                  <c:v>13.6</c:v>
                </c:pt>
                <c:pt idx="3265">
                  <c:v>13.60416666666667</c:v>
                </c:pt>
                <c:pt idx="3266">
                  <c:v>13.608333333333331</c:v>
                </c:pt>
                <c:pt idx="3267">
                  <c:v>13.612500000000001</c:v>
                </c:pt>
                <c:pt idx="3268">
                  <c:v>13.616666666666671</c:v>
                </c:pt>
                <c:pt idx="3269">
                  <c:v>13.62083333333333</c:v>
                </c:pt>
                <c:pt idx="3270">
                  <c:v>13.625</c:v>
                </c:pt>
                <c:pt idx="3271">
                  <c:v>13.62916666666667</c:v>
                </c:pt>
                <c:pt idx="3272">
                  <c:v>13.633333333333329</c:v>
                </c:pt>
                <c:pt idx="3273">
                  <c:v>13.637499999999999</c:v>
                </c:pt>
                <c:pt idx="3274">
                  <c:v>13.641666666666669</c:v>
                </c:pt>
                <c:pt idx="3275">
                  <c:v>13.64583333333333</c:v>
                </c:pt>
                <c:pt idx="3276">
                  <c:v>13.65</c:v>
                </c:pt>
                <c:pt idx="3277">
                  <c:v>13.65416666666667</c:v>
                </c:pt>
                <c:pt idx="3278">
                  <c:v>13.65833333333333</c:v>
                </c:pt>
                <c:pt idx="3279">
                  <c:v>13.6625</c:v>
                </c:pt>
                <c:pt idx="3280">
                  <c:v>13.66666666666667</c:v>
                </c:pt>
                <c:pt idx="3281">
                  <c:v>13.670833333333331</c:v>
                </c:pt>
                <c:pt idx="3282">
                  <c:v>13.675000000000001</c:v>
                </c:pt>
                <c:pt idx="3283">
                  <c:v>13.679166666666671</c:v>
                </c:pt>
                <c:pt idx="3284">
                  <c:v>13.68333333333333</c:v>
                </c:pt>
                <c:pt idx="3285">
                  <c:v>13.6875</c:v>
                </c:pt>
                <c:pt idx="3286">
                  <c:v>13.69166666666667</c:v>
                </c:pt>
                <c:pt idx="3287">
                  <c:v>13.695833333333329</c:v>
                </c:pt>
                <c:pt idx="3288">
                  <c:v>13.7</c:v>
                </c:pt>
                <c:pt idx="3289">
                  <c:v>13.704166666666669</c:v>
                </c:pt>
                <c:pt idx="3290">
                  <c:v>13.70833333333333</c:v>
                </c:pt>
                <c:pt idx="3291">
                  <c:v>13.7125</c:v>
                </c:pt>
                <c:pt idx="3292">
                  <c:v>13.71666666666667</c:v>
                </c:pt>
                <c:pt idx="3293">
                  <c:v>13.72083333333333</c:v>
                </c:pt>
                <c:pt idx="3294">
                  <c:v>13.725</c:v>
                </c:pt>
                <c:pt idx="3295">
                  <c:v>13.72916666666667</c:v>
                </c:pt>
                <c:pt idx="3296">
                  <c:v>13.733333333333331</c:v>
                </c:pt>
                <c:pt idx="3297">
                  <c:v>13.737500000000001</c:v>
                </c:pt>
                <c:pt idx="3298">
                  <c:v>13.741666666666671</c:v>
                </c:pt>
                <c:pt idx="3299">
                  <c:v>13.74583333333333</c:v>
                </c:pt>
                <c:pt idx="3300">
                  <c:v>13.75</c:v>
                </c:pt>
                <c:pt idx="3301">
                  <c:v>13.75416666666667</c:v>
                </c:pt>
                <c:pt idx="3302">
                  <c:v>13.758333333333329</c:v>
                </c:pt>
                <c:pt idx="3303">
                  <c:v>13.762499999999999</c:v>
                </c:pt>
                <c:pt idx="3304">
                  <c:v>13.766666666666669</c:v>
                </c:pt>
                <c:pt idx="3305">
                  <c:v>13.77083333333333</c:v>
                </c:pt>
                <c:pt idx="3306">
                  <c:v>13.775</c:v>
                </c:pt>
                <c:pt idx="3307">
                  <c:v>13.77916666666667</c:v>
                </c:pt>
                <c:pt idx="3308">
                  <c:v>13.78333333333333</c:v>
                </c:pt>
                <c:pt idx="3309">
                  <c:v>13.7875</c:v>
                </c:pt>
                <c:pt idx="3310">
                  <c:v>13.79166666666667</c:v>
                </c:pt>
                <c:pt idx="3311">
                  <c:v>13.795833333333331</c:v>
                </c:pt>
                <c:pt idx="3312">
                  <c:v>13.8</c:v>
                </c:pt>
                <c:pt idx="3313">
                  <c:v>13.804166666666671</c:v>
                </c:pt>
                <c:pt idx="3314">
                  <c:v>13.80833333333333</c:v>
                </c:pt>
                <c:pt idx="3315">
                  <c:v>13.8125</c:v>
                </c:pt>
                <c:pt idx="3316">
                  <c:v>13.81666666666667</c:v>
                </c:pt>
                <c:pt idx="3317">
                  <c:v>13.820833333333329</c:v>
                </c:pt>
                <c:pt idx="3318">
                  <c:v>13.824999999999999</c:v>
                </c:pt>
                <c:pt idx="3319">
                  <c:v>13.829166666666669</c:v>
                </c:pt>
                <c:pt idx="3320">
                  <c:v>13.83333333333333</c:v>
                </c:pt>
                <c:pt idx="3321">
                  <c:v>13.8375</c:v>
                </c:pt>
                <c:pt idx="3322">
                  <c:v>13.84166666666667</c:v>
                </c:pt>
                <c:pt idx="3323">
                  <c:v>13.84583333333333</c:v>
                </c:pt>
                <c:pt idx="3324">
                  <c:v>13.85</c:v>
                </c:pt>
                <c:pt idx="3325">
                  <c:v>13.85416666666667</c:v>
                </c:pt>
                <c:pt idx="3326">
                  <c:v>13.858333333333331</c:v>
                </c:pt>
                <c:pt idx="3327">
                  <c:v>13.862500000000001</c:v>
                </c:pt>
                <c:pt idx="3328">
                  <c:v>13.866666666666671</c:v>
                </c:pt>
                <c:pt idx="3329">
                  <c:v>13.870833333333341</c:v>
                </c:pt>
                <c:pt idx="3330">
                  <c:v>13.875</c:v>
                </c:pt>
                <c:pt idx="3331">
                  <c:v>13.87916666666667</c:v>
                </c:pt>
                <c:pt idx="3332">
                  <c:v>13.883333333333329</c:v>
                </c:pt>
                <c:pt idx="3333">
                  <c:v>13.887499999999999</c:v>
                </c:pt>
                <c:pt idx="3334">
                  <c:v>13.891666666666669</c:v>
                </c:pt>
                <c:pt idx="3335">
                  <c:v>13.895833333333339</c:v>
                </c:pt>
                <c:pt idx="3336">
                  <c:v>13.9</c:v>
                </c:pt>
                <c:pt idx="3337">
                  <c:v>13.90416666666667</c:v>
                </c:pt>
                <c:pt idx="3338">
                  <c:v>13.90833333333333</c:v>
                </c:pt>
                <c:pt idx="3339">
                  <c:v>13.9125</c:v>
                </c:pt>
                <c:pt idx="3340">
                  <c:v>13.91666666666667</c:v>
                </c:pt>
                <c:pt idx="3341">
                  <c:v>13.920833333333331</c:v>
                </c:pt>
                <c:pt idx="3342">
                  <c:v>13.925000000000001</c:v>
                </c:pt>
                <c:pt idx="3343">
                  <c:v>13.929166666666671</c:v>
                </c:pt>
                <c:pt idx="3344">
                  <c:v>13.93333333333333</c:v>
                </c:pt>
                <c:pt idx="3345">
                  <c:v>13.9375</c:v>
                </c:pt>
                <c:pt idx="3346">
                  <c:v>13.94166666666667</c:v>
                </c:pt>
                <c:pt idx="3347">
                  <c:v>13.945833333333329</c:v>
                </c:pt>
                <c:pt idx="3348">
                  <c:v>13.95</c:v>
                </c:pt>
                <c:pt idx="3349">
                  <c:v>13.954166666666669</c:v>
                </c:pt>
                <c:pt idx="3350">
                  <c:v>13.95833333333333</c:v>
                </c:pt>
                <c:pt idx="3351">
                  <c:v>13.9625</c:v>
                </c:pt>
                <c:pt idx="3352">
                  <c:v>13.96666666666667</c:v>
                </c:pt>
                <c:pt idx="3353">
                  <c:v>13.97083333333333</c:v>
                </c:pt>
                <c:pt idx="3354">
                  <c:v>13.975</c:v>
                </c:pt>
                <c:pt idx="3355">
                  <c:v>13.97916666666667</c:v>
                </c:pt>
                <c:pt idx="3356">
                  <c:v>13.983333333333331</c:v>
                </c:pt>
                <c:pt idx="3357">
                  <c:v>13.987500000000001</c:v>
                </c:pt>
                <c:pt idx="3358">
                  <c:v>13.991666666666671</c:v>
                </c:pt>
                <c:pt idx="3359">
                  <c:v>13.995833333333341</c:v>
                </c:pt>
                <c:pt idx="3360">
                  <c:v>14</c:v>
                </c:pt>
                <c:pt idx="3361">
                  <c:v>14.00416666666667</c:v>
                </c:pt>
                <c:pt idx="3362">
                  <c:v>14.008333333333329</c:v>
                </c:pt>
                <c:pt idx="3363">
                  <c:v>14.012499999999999</c:v>
                </c:pt>
                <c:pt idx="3364">
                  <c:v>14.016666666666669</c:v>
                </c:pt>
                <c:pt idx="3365">
                  <c:v>14.02083333333333</c:v>
                </c:pt>
                <c:pt idx="3366">
                  <c:v>14.025</c:v>
                </c:pt>
                <c:pt idx="3367">
                  <c:v>14.02916666666667</c:v>
                </c:pt>
                <c:pt idx="3368">
                  <c:v>14.03333333333333</c:v>
                </c:pt>
                <c:pt idx="3369">
                  <c:v>14.0375</c:v>
                </c:pt>
                <c:pt idx="3370">
                  <c:v>14.04166666666667</c:v>
                </c:pt>
                <c:pt idx="3371">
                  <c:v>14.045833333333331</c:v>
                </c:pt>
                <c:pt idx="3372">
                  <c:v>14.05</c:v>
                </c:pt>
                <c:pt idx="3373">
                  <c:v>14.054166666666671</c:v>
                </c:pt>
                <c:pt idx="3374">
                  <c:v>14.05833333333333</c:v>
                </c:pt>
                <c:pt idx="3375">
                  <c:v>14.0625</c:v>
                </c:pt>
                <c:pt idx="3376">
                  <c:v>14.06666666666667</c:v>
                </c:pt>
                <c:pt idx="3377">
                  <c:v>14.070833333333329</c:v>
                </c:pt>
                <c:pt idx="3378">
                  <c:v>14.074999999999999</c:v>
                </c:pt>
                <c:pt idx="3379">
                  <c:v>14.079166666666669</c:v>
                </c:pt>
                <c:pt idx="3380">
                  <c:v>14.08333333333333</c:v>
                </c:pt>
                <c:pt idx="3381">
                  <c:v>14.0875</c:v>
                </c:pt>
                <c:pt idx="3382">
                  <c:v>14.09166666666667</c:v>
                </c:pt>
                <c:pt idx="3383">
                  <c:v>14.09583333333333</c:v>
                </c:pt>
                <c:pt idx="3384">
                  <c:v>14.1</c:v>
                </c:pt>
                <c:pt idx="3385">
                  <c:v>14.10416666666667</c:v>
                </c:pt>
                <c:pt idx="3386">
                  <c:v>14.108333333333331</c:v>
                </c:pt>
                <c:pt idx="3387">
                  <c:v>14.112500000000001</c:v>
                </c:pt>
                <c:pt idx="3388">
                  <c:v>14.116666666666671</c:v>
                </c:pt>
                <c:pt idx="3389">
                  <c:v>14.12083333333333</c:v>
                </c:pt>
                <c:pt idx="3390">
                  <c:v>14.125</c:v>
                </c:pt>
                <c:pt idx="3391">
                  <c:v>14.12916666666667</c:v>
                </c:pt>
                <c:pt idx="3392">
                  <c:v>14.133333333333329</c:v>
                </c:pt>
                <c:pt idx="3393">
                  <c:v>14.137499999999999</c:v>
                </c:pt>
                <c:pt idx="3394">
                  <c:v>14.141666666666669</c:v>
                </c:pt>
                <c:pt idx="3395">
                  <c:v>14.14583333333333</c:v>
                </c:pt>
                <c:pt idx="3396">
                  <c:v>14.15</c:v>
                </c:pt>
                <c:pt idx="3397">
                  <c:v>14.15416666666667</c:v>
                </c:pt>
                <c:pt idx="3398">
                  <c:v>14.15833333333333</c:v>
                </c:pt>
                <c:pt idx="3399">
                  <c:v>14.1625</c:v>
                </c:pt>
                <c:pt idx="3400">
                  <c:v>14.16666666666667</c:v>
                </c:pt>
                <c:pt idx="3401">
                  <c:v>14.170833333333331</c:v>
                </c:pt>
                <c:pt idx="3402">
                  <c:v>14.175000000000001</c:v>
                </c:pt>
                <c:pt idx="3403">
                  <c:v>14.179166666666671</c:v>
                </c:pt>
                <c:pt idx="3404">
                  <c:v>14.18333333333333</c:v>
                </c:pt>
                <c:pt idx="3405">
                  <c:v>14.1875</c:v>
                </c:pt>
                <c:pt idx="3406">
                  <c:v>14.19166666666667</c:v>
                </c:pt>
                <c:pt idx="3407">
                  <c:v>14.195833333333329</c:v>
                </c:pt>
                <c:pt idx="3408">
                  <c:v>14.2</c:v>
                </c:pt>
                <c:pt idx="3409">
                  <c:v>14.204166666666669</c:v>
                </c:pt>
                <c:pt idx="3410">
                  <c:v>14.20833333333333</c:v>
                </c:pt>
                <c:pt idx="3411">
                  <c:v>14.2125</c:v>
                </c:pt>
                <c:pt idx="3412">
                  <c:v>14.21666666666667</c:v>
                </c:pt>
                <c:pt idx="3413">
                  <c:v>14.22083333333333</c:v>
                </c:pt>
                <c:pt idx="3414">
                  <c:v>14.225</c:v>
                </c:pt>
                <c:pt idx="3415">
                  <c:v>14.22916666666667</c:v>
                </c:pt>
                <c:pt idx="3416">
                  <c:v>14.233333333333331</c:v>
                </c:pt>
                <c:pt idx="3417">
                  <c:v>14.237500000000001</c:v>
                </c:pt>
                <c:pt idx="3418">
                  <c:v>14.241666666666671</c:v>
                </c:pt>
                <c:pt idx="3419">
                  <c:v>14.24583333333333</c:v>
                </c:pt>
                <c:pt idx="3420">
                  <c:v>14.25</c:v>
                </c:pt>
                <c:pt idx="3421">
                  <c:v>14.25416666666667</c:v>
                </c:pt>
                <c:pt idx="3422">
                  <c:v>14.258333333333329</c:v>
                </c:pt>
                <c:pt idx="3423">
                  <c:v>14.262499999999999</c:v>
                </c:pt>
                <c:pt idx="3424">
                  <c:v>14.266666666666669</c:v>
                </c:pt>
                <c:pt idx="3425">
                  <c:v>14.27083333333333</c:v>
                </c:pt>
                <c:pt idx="3426">
                  <c:v>14.275</c:v>
                </c:pt>
                <c:pt idx="3427">
                  <c:v>14.27916666666667</c:v>
                </c:pt>
                <c:pt idx="3428">
                  <c:v>14.28333333333333</c:v>
                </c:pt>
                <c:pt idx="3429">
                  <c:v>14.2875</c:v>
                </c:pt>
                <c:pt idx="3430">
                  <c:v>14.29166666666667</c:v>
                </c:pt>
                <c:pt idx="3431">
                  <c:v>14.295833333333331</c:v>
                </c:pt>
                <c:pt idx="3432">
                  <c:v>14.3</c:v>
                </c:pt>
                <c:pt idx="3433">
                  <c:v>14.304166666666671</c:v>
                </c:pt>
                <c:pt idx="3434">
                  <c:v>14.30833333333333</c:v>
                </c:pt>
                <c:pt idx="3435">
                  <c:v>14.3125</c:v>
                </c:pt>
                <c:pt idx="3436">
                  <c:v>14.31666666666667</c:v>
                </c:pt>
                <c:pt idx="3437">
                  <c:v>14.320833333333329</c:v>
                </c:pt>
                <c:pt idx="3438">
                  <c:v>14.324999999999999</c:v>
                </c:pt>
                <c:pt idx="3439">
                  <c:v>14.329166666666669</c:v>
                </c:pt>
                <c:pt idx="3440">
                  <c:v>14.33333333333333</c:v>
                </c:pt>
                <c:pt idx="3441">
                  <c:v>14.3375</c:v>
                </c:pt>
                <c:pt idx="3442">
                  <c:v>14.34166666666667</c:v>
                </c:pt>
                <c:pt idx="3443">
                  <c:v>14.34583333333333</c:v>
                </c:pt>
                <c:pt idx="3444">
                  <c:v>14.35</c:v>
                </c:pt>
                <c:pt idx="3445">
                  <c:v>14.35416666666667</c:v>
                </c:pt>
                <c:pt idx="3446">
                  <c:v>14.358333333333331</c:v>
                </c:pt>
                <c:pt idx="3447">
                  <c:v>14.362500000000001</c:v>
                </c:pt>
                <c:pt idx="3448">
                  <c:v>14.366666666666671</c:v>
                </c:pt>
                <c:pt idx="3449">
                  <c:v>14.370833333333341</c:v>
                </c:pt>
                <c:pt idx="3450">
                  <c:v>14.375</c:v>
                </c:pt>
                <c:pt idx="3451">
                  <c:v>14.37916666666667</c:v>
                </c:pt>
                <c:pt idx="3452">
                  <c:v>14.383333333333329</c:v>
                </c:pt>
                <c:pt idx="3453">
                  <c:v>14.387499999999999</c:v>
                </c:pt>
                <c:pt idx="3454">
                  <c:v>14.391666666666669</c:v>
                </c:pt>
                <c:pt idx="3455">
                  <c:v>14.395833333333339</c:v>
                </c:pt>
                <c:pt idx="3456">
                  <c:v>14.4</c:v>
                </c:pt>
                <c:pt idx="3457">
                  <c:v>14.40416666666667</c:v>
                </c:pt>
                <c:pt idx="3458">
                  <c:v>14.40833333333333</c:v>
                </c:pt>
                <c:pt idx="3459">
                  <c:v>14.4125</c:v>
                </c:pt>
                <c:pt idx="3460">
                  <c:v>14.41666666666667</c:v>
                </c:pt>
                <c:pt idx="3461">
                  <c:v>14.420833333333331</c:v>
                </c:pt>
                <c:pt idx="3462">
                  <c:v>14.425000000000001</c:v>
                </c:pt>
                <c:pt idx="3463">
                  <c:v>14.429166666666671</c:v>
                </c:pt>
                <c:pt idx="3464">
                  <c:v>14.43333333333333</c:v>
                </c:pt>
                <c:pt idx="3465">
                  <c:v>14.4375</c:v>
                </c:pt>
                <c:pt idx="3466">
                  <c:v>14.44166666666667</c:v>
                </c:pt>
                <c:pt idx="3467">
                  <c:v>14.445833333333329</c:v>
                </c:pt>
                <c:pt idx="3468">
                  <c:v>14.45</c:v>
                </c:pt>
                <c:pt idx="3469">
                  <c:v>14.454166666666669</c:v>
                </c:pt>
                <c:pt idx="3470">
                  <c:v>14.45833333333333</c:v>
                </c:pt>
                <c:pt idx="3471">
                  <c:v>14.4625</c:v>
                </c:pt>
                <c:pt idx="3472">
                  <c:v>14.46666666666667</c:v>
                </c:pt>
                <c:pt idx="3473">
                  <c:v>14.47083333333333</c:v>
                </c:pt>
                <c:pt idx="3474">
                  <c:v>14.475</c:v>
                </c:pt>
                <c:pt idx="3475">
                  <c:v>14.47916666666667</c:v>
                </c:pt>
                <c:pt idx="3476">
                  <c:v>14.483333333333331</c:v>
                </c:pt>
                <c:pt idx="3477">
                  <c:v>14.487500000000001</c:v>
                </c:pt>
                <c:pt idx="3478">
                  <c:v>14.491666666666671</c:v>
                </c:pt>
                <c:pt idx="3479">
                  <c:v>14.495833333333341</c:v>
                </c:pt>
                <c:pt idx="3480">
                  <c:v>14.5</c:v>
                </c:pt>
                <c:pt idx="3481">
                  <c:v>14.50416666666667</c:v>
                </c:pt>
                <c:pt idx="3482">
                  <c:v>14.508333333333329</c:v>
                </c:pt>
                <c:pt idx="3483">
                  <c:v>14.512499999999999</c:v>
                </c:pt>
                <c:pt idx="3484">
                  <c:v>14.516666666666669</c:v>
                </c:pt>
                <c:pt idx="3485">
                  <c:v>14.52083333333333</c:v>
                </c:pt>
                <c:pt idx="3486">
                  <c:v>14.525</c:v>
                </c:pt>
                <c:pt idx="3487">
                  <c:v>14.52916666666667</c:v>
                </c:pt>
                <c:pt idx="3488">
                  <c:v>14.53333333333333</c:v>
                </c:pt>
                <c:pt idx="3489">
                  <c:v>14.5375</c:v>
                </c:pt>
                <c:pt idx="3490">
                  <c:v>14.54166666666667</c:v>
                </c:pt>
                <c:pt idx="3491">
                  <c:v>14.545833333333331</c:v>
                </c:pt>
                <c:pt idx="3492">
                  <c:v>14.55</c:v>
                </c:pt>
                <c:pt idx="3493">
                  <c:v>14.554166666666671</c:v>
                </c:pt>
                <c:pt idx="3494">
                  <c:v>14.55833333333333</c:v>
                </c:pt>
                <c:pt idx="3495">
                  <c:v>14.5625</c:v>
                </c:pt>
                <c:pt idx="3496">
                  <c:v>14.56666666666667</c:v>
                </c:pt>
                <c:pt idx="3497">
                  <c:v>14.570833333333329</c:v>
                </c:pt>
                <c:pt idx="3498">
                  <c:v>14.574999999999999</c:v>
                </c:pt>
                <c:pt idx="3499">
                  <c:v>14.579166666666669</c:v>
                </c:pt>
                <c:pt idx="3500">
                  <c:v>14.58333333333333</c:v>
                </c:pt>
                <c:pt idx="3501">
                  <c:v>14.5875</c:v>
                </c:pt>
                <c:pt idx="3502">
                  <c:v>14.59166666666667</c:v>
                </c:pt>
                <c:pt idx="3503">
                  <c:v>14.59583333333333</c:v>
                </c:pt>
                <c:pt idx="3504">
                  <c:v>14.6</c:v>
                </c:pt>
                <c:pt idx="3505">
                  <c:v>14.60416666666667</c:v>
                </c:pt>
                <c:pt idx="3506">
                  <c:v>14.608333333333331</c:v>
                </c:pt>
                <c:pt idx="3507">
                  <c:v>14.612500000000001</c:v>
                </c:pt>
                <c:pt idx="3508">
                  <c:v>14.616666666666671</c:v>
                </c:pt>
                <c:pt idx="3509">
                  <c:v>14.62083333333333</c:v>
                </c:pt>
                <c:pt idx="3510">
                  <c:v>14.625</c:v>
                </c:pt>
                <c:pt idx="3511">
                  <c:v>14.62916666666667</c:v>
                </c:pt>
                <c:pt idx="3512">
                  <c:v>14.633333333333329</c:v>
                </c:pt>
                <c:pt idx="3513">
                  <c:v>14.637499999999999</c:v>
                </c:pt>
                <c:pt idx="3514">
                  <c:v>14.641666666666669</c:v>
                </c:pt>
                <c:pt idx="3515">
                  <c:v>14.64583333333333</c:v>
                </c:pt>
                <c:pt idx="3516">
                  <c:v>14.65</c:v>
                </c:pt>
                <c:pt idx="3517">
                  <c:v>14.65416666666667</c:v>
                </c:pt>
                <c:pt idx="3518">
                  <c:v>14.65833333333333</c:v>
                </c:pt>
                <c:pt idx="3519">
                  <c:v>14.6625</c:v>
                </c:pt>
                <c:pt idx="3520">
                  <c:v>14.66666666666667</c:v>
                </c:pt>
                <c:pt idx="3521">
                  <c:v>14.670833333333331</c:v>
                </c:pt>
                <c:pt idx="3522">
                  <c:v>14.675000000000001</c:v>
                </c:pt>
                <c:pt idx="3523">
                  <c:v>14.679166666666671</c:v>
                </c:pt>
                <c:pt idx="3524">
                  <c:v>14.68333333333333</c:v>
                </c:pt>
                <c:pt idx="3525">
                  <c:v>14.6875</c:v>
                </c:pt>
                <c:pt idx="3526">
                  <c:v>14.69166666666667</c:v>
                </c:pt>
                <c:pt idx="3527">
                  <c:v>14.695833333333329</c:v>
                </c:pt>
                <c:pt idx="3528">
                  <c:v>14.7</c:v>
                </c:pt>
                <c:pt idx="3529">
                  <c:v>14.704166666666669</c:v>
                </c:pt>
                <c:pt idx="3530">
                  <c:v>14.70833333333333</c:v>
                </c:pt>
                <c:pt idx="3531">
                  <c:v>14.7125</c:v>
                </c:pt>
                <c:pt idx="3532">
                  <c:v>14.71666666666667</c:v>
                </c:pt>
                <c:pt idx="3533">
                  <c:v>14.72083333333333</c:v>
                </c:pt>
                <c:pt idx="3534">
                  <c:v>14.725</c:v>
                </c:pt>
                <c:pt idx="3535">
                  <c:v>14.72916666666667</c:v>
                </c:pt>
                <c:pt idx="3536">
                  <c:v>14.733333333333331</c:v>
                </c:pt>
                <c:pt idx="3537">
                  <c:v>14.737500000000001</c:v>
                </c:pt>
                <c:pt idx="3538">
                  <c:v>14.741666666666671</c:v>
                </c:pt>
                <c:pt idx="3539">
                  <c:v>14.74583333333333</c:v>
                </c:pt>
                <c:pt idx="3540">
                  <c:v>14.75</c:v>
                </c:pt>
                <c:pt idx="3541">
                  <c:v>14.75416666666667</c:v>
                </c:pt>
                <c:pt idx="3542">
                  <c:v>14.758333333333329</c:v>
                </c:pt>
                <c:pt idx="3543">
                  <c:v>14.762499999999999</c:v>
                </c:pt>
                <c:pt idx="3544">
                  <c:v>14.766666666666669</c:v>
                </c:pt>
                <c:pt idx="3545">
                  <c:v>14.77083333333333</c:v>
                </c:pt>
                <c:pt idx="3546">
                  <c:v>14.775</c:v>
                </c:pt>
                <c:pt idx="3547">
                  <c:v>14.77916666666667</c:v>
                </c:pt>
                <c:pt idx="3548">
                  <c:v>14.78333333333333</c:v>
                </c:pt>
                <c:pt idx="3549">
                  <c:v>14.7875</c:v>
                </c:pt>
                <c:pt idx="3550">
                  <c:v>14.79166666666667</c:v>
                </c:pt>
                <c:pt idx="3551">
                  <c:v>14.795833333333331</c:v>
                </c:pt>
                <c:pt idx="3552">
                  <c:v>14.8</c:v>
                </c:pt>
                <c:pt idx="3553">
                  <c:v>14.804166666666671</c:v>
                </c:pt>
                <c:pt idx="3554">
                  <c:v>14.80833333333333</c:v>
                </c:pt>
                <c:pt idx="3555">
                  <c:v>14.8125</c:v>
                </c:pt>
                <c:pt idx="3556">
                  <c:v>14.81666666666667</c:v>
                </c:pt>
                <c:pt idx="3557">
                  <c:v>14.820833333333329</c:v>
                </c:pt>
                <c:pt idx="3558">
                  <c:v>14.824999999999999</c:v>
                </c:pt>
                <c:pt idx="3559">
                  <c:v>14.829166666666669</c:v>
                </c:pt>
                <c:pt idx="3560">
                  <c:v>14.83333333333333</c:v>
                </c:pt>
                <c:pt idx="3561">
                  <c:v>14.8375</c:v>
                </c:pt>
                <c:pt idx="3562">
                  <c:v>14.84166666666667</c:v>
                </c:pt>
                <c:pt idx="3563">
                  <c:v>14.84583333333333</c:v>
                </c:pt>
                <c:pt idx="3564">
                  <c:v>14.85</c:v>
                </c:pt>
                <c:pt idx="3565">
                  <c:v>14.85416666666667</c:v>
                </c:pt>
                <c:pt idx="3566">
                  <c:v>14.858333333333331</c:v>
                </c:pt>
                <c:pt idx="3567">
                  <c:v>14.862500000000001</c:v>
                </c:pt>
                <c:pt idx="3568">
                  <c:v>14.866666666666671</c:v>
                </c:pt>
                <c:pt idx="3569">
                  <c:v>14.870833333333341</c:v>
                </c:pt>
                <c:pt idx="3570">
                  <c:v>14.875</c:v>
                </c:pt>
                <c:pt idx="3571">
                  <c:v>14.87916666666667</c:v>
                </c:pt>
                <c:pt idx="3572">
                  <c:v>14.883333333333329</c:v>
                </c:pt>
                <c:pt idx="3573">
                  <c:v>14.887499999999999</c:v>
                </c:pt>
                <c:pt idx="3574">
                  <c:v>14.891666666666669</c:v>
                </c:pt>
                <c:pt idx="3575">
                  <c:v>14.895833333333339</c:v>
                </c:pt>
                <c:pt idx="3576">
                  <c:v>14.9</c:v>
                </c:pt>
                <c:pt idx="3577">
                  <c:v>14.90416666666667</c:v>
                </c:pt>
                <c:pt idx="3578">
                  <c:v>14.90833333333333</c:v>
                </c:pt>
                <c:pt idx="3579">
                  <c:v>14.9125</c:v>
                </c:pt>
                <c:pt idx="3580">
                  <c:v>14.91666666666667</c:v>
                </c:pt>
                <c:pt idx="3581">
                  <c:v>14.920833333333331</c:v>
                </c:pt>
                <c:pt idx="3582">
                  <c:v>14.925000000000001</c:v>
                </c:pt>
                <c:pt idx="3583">
                  <c:v>14.929166666666671</c:v>
                </c:pt>
                <c:pt idx="3584">
                  <c:v>14.93333333333333</c:v>
                </c:pt>
                <c:pt idx="3585">
                  <c:v>14.9375</c:v>
                </c:pt>
                <c:pt idx="3586">
                  <c:v>14.94166666666667</c:v>
                </c:pt>
                <c:pt idx="3587">
                  <c:v>14.945833333333329</c:v>
                </c:pt>
                <c:pt idx="3588">
                  <c:v>14.95</c:v>
                </c:pt>
                <c:pt idx="3589">
                  <c:v>14.954166666666669</c:v>
                </c:pt>
                <c:pt idx="3590">
                  <c:v>14.95833333333333</c:v>
                </c:pt>
                <c:pt idx="3591">
                  <c:v>14.9625</c:v>
                </c:pt>
                <c:pt idx="3592">
                  <c:v>14.96666666666667</c:v>
                </c:pt>
                <c:pt idx="3593">
                  <c:v>14.97083333333333</c:v>
                </c:pt>
                <c:pt idx="3594">
                  <c:v>14.975</c:v>
                </c:pt>
                <c:pt idx="3595">
                  <c:v>14.97916666666667</c:v>
                </c:pt>
                <c:pt idx="3596">
                  <c:v>14.983333333333331</c:v>
                </c:pt>
                <c:pt idx="3597">
                  <c:v>14.987500000000001</c:v>
                </c:pt>
                <c:pt idx="3598">
                  <c:v>14.991666666666671</c:v>
                </c:pt>
                <c:pt idx="3599">
                  <c:v>14.995833333333341</c:v>
                </c:pt>
                <c:pt idx="3600">
                  <c:v>15</c:v>
                </c:pt>
                <c:pt idx="3601">
                  <c:v>15.00416666666667</c:v>
                </c:pt>
                <c:pt idx="3602">
                  <c:v>15.008333333333329</c:v>
                </c:pt>
                <c:pt idx="3603">
                  <c:v>15.012499999999999</c:v>
                </c:pt>
                <c:pt idx="3604">
                  <c:v>15.016666666666669</c:v>
                </c:pt>
                <c:pt idx="3605">
                  <c:v>15.02083333333333</c:v>
                </c:pt>
                <c:pt idx="3606">
                  <c:v>15.025</c:v>
                </c:pt>
                <c:pt idx="3607">
                  <c:v>15.02916666666667</c:v>
                </c:pt>
                <c:pt idx="3608">
                  <c:v>15.03333333333333</c:v>
                </c:pt>
                <c:pt idx="3609">
                  <c:v>15.0375</c:v>
                </c:pt>
                <c:pt idx="3610">
                  <c:v>15.04166666666667</c:v>
                </c:pt>
                <c:pt idx="3611">
                  <c:v>15.045833333333331</c:v>
                </c:pt>
                <c:pt idx="3612">
                  <c:v>15.05</c:v>
                </c:pt>
                <c:pt idx="3613">
                  <c:v>15.054166666666671</c:v>
                </c:pt>
                <c:pt idx="3614">
                  <c:v>15.05833333333333</c:v>
                </c:pt>
                <c:pt idx="3615">
                  <c:v>15.0625</c:v>
                </c:pt>
                <c:pt idx="3616">
                  <c:v>15.06666666666667</c:v>
                </c:pt>
                <c:pt idx="3617">
                  <c:v>15.070833333333329</c:v>
                </c:pt>
                <c:pt idx="3618">
                  <c:v>15.074999999999999</c:v>
                </c:pt>
                <c:pt idx="3619">
                  <c:v>15.079166666666669</c:v>
                </c:pt>
                <c:pt idx="3620">
                  <c:v>15.08333333333333</c:v>
                </c:pt>
                <c:pt idx="3621">
                  <c:v>15.0875</c:v>
                </c:pt>
                <c:pt idx="3622">
                  <c:v>15.09166666666667</c:v>
                </c:pt>
                <c:pt idx="3623">
                  <c:v>15.09583333333333</c:v>
                </c:pt>
                <c:pt idx="3624">
                  <c:v>15.1</c:v>
                </c:pt>
                <c:pt idx="3625">
                  <c:v>15.10416666666667</c:v>
                </c:pt>
                <c:pt idx="3626">
                  <c:v>15.108333333333331</c:v>
                </c:pt>
                <c:pt idx="3627">
                  <c:v>15.112500000000001</c:v>
                </c:pt>
                <c:pt idx="3628">
                  <c:v>15.116666666666671</c:v>
                </c:pt>
                <c:pt idx="3629">
                  <c:v>15.12083333333333</c:v>
                </c:pt>
                <c:pt idx="3630">
                  <c:v>15.125</c:v>
                </c:pt>
                <c:pt idx="3631">
                  <c:v>15.12916666666667</c:v>
                </c:pt>
                <c:pt idx="3632">
                  <c:v>15.133333333333329</c:v>
                </c:pt>
                <c:pt idx="3633">
                  <c:v>15.137499999999999</c:v>
                </c:pt>
                <c:pt idx="3634">
                  <c:v>15.141666666666669</c:v>
                </c:pt>
                <c:pt idx="3635">
                  <c:v>15.14583333333333</c:v>
                </c:pt>
                <c:pt idx="3636">
                  <c:v>15.15</c:v>
                </c:pt>
                <c:pt idx="3637">
                  <c:v>15.15416666666667</c:v>
                </c:pt>
                <c:pt idx="3638">
                  <c:v>15.15833333333333</c:v>
                </c:pt>
                <c:pt idx="3639">
                  <c:v>15.1625</c:v>
                </c:pt>
                <c:pt idx="3640">
                  <c:v>15.16666666666667</c:v>
                </c:pt>
                <c:pt idx="3641">
                  <c:v>15.170833333333331</c:v>
                </c:pt>
                <c:pt idx="3642">
                  <c:v>15.175000000000001</c:v>
                </c:pt>
                <c:pt idx="3643">
                  <c:v>15.179166666666671</c:v>
                </c:pt>
                <c:pt idx="3644">
                  <c:v>15.18333333333333</c:v>
                </c:pt>
                <c:pt idx="3645">
                  <c:v>15.1875</c:v>
                </c:pt>
                <c:pt idx="3646">
                  <c:v>15.19166666666667</c:v>
                </c:pt>
                <c:pt idx="3647">
                  <c:v>15.195833333333329</c:v>
                </c:pt>
                <c:pt idx="3648">
                  <c:v>15.2</c:v>
                </c:pt>
                <c:pt idx="3649">
                  <c:v>15.204166666666669</c:v>
                </c:pt>
                <c:pt idx="3650">
                  <c:v>15.20833333333333</c:v>
                </c:pt>
                <c:pt idx="3651">
                  <c:v>15.2125</c:v>
                </c:pt>
                <c:pt idx="3652">
                  <c:v>15.21666666666667</c:v>
                </c:pt>
                <c:pt idx="3653">
                  <c:v>15.22083333333333</c:v>
                </c:pt>
                <c:pt idx="3654">
                  <c:v>15.225</c:v>
                </c:pt>
                <c:pt idx="3655">
                  <c:v>15.22916666666667</c:v>
                </c:pt>
                <c:pt idx="3656">
                  <c:v>15.233333333333331</c:v>
                </c:pt>
                <c:pt idx="3657">
                  <c:v>15.237500000000001</c:v>
                </c:pt>
                <c:pt idx="3658">
                  <c:v>15.241666666666671</c:v>
                </c:pt>
                <c:pt idx="3659">
                  <c:v>15.24583333333333</c:v>
                </c:pt>
                <c:pt idx="3660">
                  <c:v>15.25</c:v>
                </c:pt>
                <c:pt idx="3661">
                  <c:v>15.25416666666667</c:v>
                </c:pt>
                <c:pt idx="3662">
                  <c:v>15.258333333333329</c:v>
                </c:pt>
                <c:pt idx="3663">
                  <c:v>15.262499999999999</c:v>
                </c:pt>
                <c:pt idx="3664">
                  <c:v>15.266666666666669</c:v>
                </c:pt>
                <c:pt idx="3665">
                  <c:v>15.27083333333333</c:v>
                </c:pt>
                <c:pt idx="3666">
                  <c:v>15.275</c:v>
                </c:pt>
                <c:pt idx="3667">
                  <c:v>15.27916666666667</c:v>
                </c:pt>
                <c:pt idx="3668">
                  <c:v>15.28333333333333</c:v>
                </c:pt>
                <c:pt idx="3669">
                  <c:v>15.2875</c:v>
                </c:pt>
                <c:pt idx="3670">
                  <c:v>15.29166666666667</c:v>
                </c:pt>
                <c:pt idx="3671">
                  <c:v>15.295833333333331</c:v>
                </c:pt>
                <c:pt idx="3672">
                  <c:v>15.3</c:v>
                </c:pt>
                <c:pt idx="3673">
                  <c:v>15.304166666666671</c:v>
                </c:pt>
                <c:pt idx="3674">
                  <c:v>15.30833333333333</c:v>
                </c:pt>
                <c:pt idx="3675">
                  <c:v>15.3125</c:v>
                </c:pt>
                <c:pt idx="3676">
                  <c:v>15.31666666666667</c:v>
                </c:pt>
                <c:pt idx="3677">
                  <c:v>15.320833333333329</c:v>
                </c:pt>
                <c:pt idx="3678">
                  <c:v>15.324999999999999</c:v>
                </c:pt>
                <c:pt idx="3679">
                  <c:v>15.329166666666669</c:v>
                </c:pt>
                <c:pt idx="3680">
                  <c:v>15.33333333333333</c:v>
                </c:pt>
                <c:pt idx="3681">
                  <c:v>15.3375</c:v>
                </c:pt>
                <c:pt idx="3682">
                  <c:v>15.34166666666667</c:v>
                </c:pt>
                <c:pt idx="3683">
                  <c:v>15.34583333333333</c:v>
                </c:pt>
                <c:pt idx="3684">
                  <c:v>15.35</c:v>
                </c:pt>
                <c:pt idx="3685">
                  <c:v>15.35416666666667</c:v>
                </c:pt>
                <c:pt idx="3686">
                  <c:v>15.358333333333331</c:v>
                </c:pt>
                <c:pt idx="3687">
                  <c:v>15.362500000000001</c:v>
                </c:pt>
                <c:pt idx="3688">
                  <c:v>15.366666666666671</c:v>
                </c:pt>
                <c:pt idx="3689">
                  <c:v>15.370833333333341</c:v>
                </c:pt>
                <c:pt idx="3690">
                  <c:v>15.375</c:v>
                </c:pt>
                <c:pt idx="3691">
                  <c:v>15.37916666666667</c:v>
                </c:pt>
                <c:pt idx="3692">
                  <c:v>15.383333333333329</c:v>
                </c:pt>
                <c:pt idx="3693">
                  <c:v>15.387499999999999</c:v>
                </c:pt>
                <c:pt idx="3694">
                  <c:v>15.391666666666669</c:v>
                </c:pt>
                <c:pt idx="3695">
                  <c:v>15.395833333333339</c:v>
                </c:pt>
                <c:pt idx="3696">
                  <c:v>15.4</c:v>
                </c:pt>
                <c:pt idx="3697">
                  <c:v>15.40416666666667</c:v>
                </c:pt>
                <c:pt idx="3698">
                  <c:v>15.40833333333333</c:v>
                </c:pt>
                <c:pt idx="3699">
                  <c:v>15.4125</c:v>
                </c:pt>
                <c:pt idx="3700">
                  <c:v>15.41666666666667</c:v>
                </c:pt>
                <c:pt idx="3701">
                  <c:v>15.420833333333331</c:v>
                </c:pt>
                <c:pt idx="3702">
                  <c:v>15.425000000000001</c:v>
                </c:pt>
                <c:pt idx="3703">
                  <c:v>15.429166666666671</c:v>
                </c:pt>
                <c:pt idx="3704">
                  <c:v>15.43333333333333</c:v>
                </c:pt>
                <c:pt idx="3705">
                  <c:v>15.4375</c:v>
                </c:pt>
                <c:pt idx="3706">
                  <c:v>15.44166666666667</c:v>
                </c:pt>
                <c:pt idx="3707">
                  <c:v>15.445833333333329</c:v>
                </c:pt>
                <c:pt idx="3708">
                  <c:v>15.45</c:v>
                </c:pt>
                <c:pt idx="3709">
                  <c:v>15.454166666666669</c:v>
                </c:pt>
                <c:pt idx="3710">
                  <c:v>15.45833333333333</c:v>
                </c:pt>
                <c:pt idx="3711">
                  <c:v>15.4625</c:v>
                </c:pt>
                <c:pt idx="3712">
                  <c:v>15.46666666666667</c:v>
                </c:pt>
                <c:pt idx="3713">
                  <c:v>15.47083333333333</c:v>
                </c:pt>
                <c:pt idx="3714">
                  <c:v>15.475</c:v>
                </c:pt>
                <c:pt idx="3715">
                  <c:v>15.47916666666667</c:v>
                </c:pt>
                <c:pt idx="3716">
                  <c:v>15.483333333333331</c:v>
                </c:pt>
                <c:pt idx="3717">
                  <c:v>15.487500000000001</c:v>
                </c:pt>
                <c:pt idx="3718">
                  <c:v>15.491666666666671</c:v>
                </c:pt>
                <c:pt idx="3719">
                  <c:v>15.495833333333341</c:v>
                </c:pt>
                <c:pt idx="3720">
                  <c:v>15.5</c:v>
                </c:pt>
                <c:pt idx="3721">
                  <c:v>15.50416666666667</c:v>
                </c:pt>
                <c:pt idx="3722">
                  <c:v>15.508333333333329</c:v>
                </c:pt>
                <c:pt idx="3723">
                  <c:v>15.512499999999999</c:v>
                </c:pt>
                <c:pt idx="3724">
                  <c:v>15.516666666666669</c:v>
                </c:pt>
                <c:pt idx="3725">
                  <c:v>15.52083333333333</c:v>
                </c:pt>
                <c:pt idx="3726">
                  <c:v>15.525</c:v>
                </c:pt>
                <c:pt idx="3727">
                  <c:v>15.52916666666667</c:v>
                </c:pt>
                <c:pt idx="3728">
                  <c:v>15.53333333333333</c:v>
                </c:pt>
                <c:pt idx="3729">
                  <c:v>15.5375</c:v>
                </c:pt>
                <c:pt idx="3730">
                  <c:v>15.54166666666667</c:v>
                </c:pt>
                <c:pt idx="3731">
                  <c:v>15.545833333333331</c:v>
                </c:pt>
                <c:pt idx="3732">
                  <c:v>15.55</c:v>
                </c:pt>
                <c:pt idx="3733">
                  <c:v>15.554166666666671</c:v>
                </c:pt>
                <c:pt idx="3734">
                  <c:v>15.55833333333333</c:v>
                </c:pt>
                <c:pt idx="3735">
                  <c:v>15.5625</c:v>
                </c:pt>
                <c:pt idx="3736">
                  <c:v>15.56666666666667</c:v>
                </c:pt>
                <c:pt idx="3737">
                  <c:v>15.570833333333329</c:v>
                </c:pt>
                <c:pt idx="3738">
                  <c:v>15.574999999999999</c:v>
                </c:pt>
                <c:pt idx="3739">
                  <c:v>15.579166666666669</c:v>
                </c:pt>
                <c:pt idx="3740">
                  <c:v>15.58333333333333</c:v>
                </c:pt>
                <c:pt idx="3741">
                  <c:v>15.5875</c:v>
                </c:pt>
                <c:pt idx="3742">
                  <c:v>15.59166666666667</c:v>
                </c:pt>
                <c:pt idx="3743">
                  <c:v>15.59583333333333</c:v>
                </c:pt>
                <c:pt idx="3744">
                  <c:v>15.6</c:v>
                </c:pt>
                <c:pt idx="3745">
                  <c:v>15.60416666666667</c:v>
                </c:pt>
                <c:pt idx="3746">
                  <c:v>15.608333333333331</c:v>
                </c:pt>
                <c:pt idx="3747">
                  <c:v>15.612500000000001</c:v>
                </c:pt>
                <c:pt idx="3748">
                  <c:v>15.616666666666671</c:v>
                </c:pt>
                <c:pt idx="3749">
                  <c:v>15.62083333333333</c:v>
                </c:pt>
                <c:pt idx="3750">
                  <c:v>15.625</c:v>
                </c:pt>
                <c:pt idx="3751">
                  <c:v>15.62916666666667</c:v>
                </c:pt>
                <c:pt idx="3752">
                  <c:v>15.633333333333329</c:v>
                </c:pt>
                <c:pt idx="3753">
                  <c:v>15.637499999999999</c:v>
                </c:pt>
                <c:pt idx="3754">
                  <c:v>15.641666666666669</c:v>
                </c:pt>
                <c:pt idx="3755">
                  <c:v>15.64583333333333</c:v>
                </c:pt>
                <c:pt idx="3756">
                  <c:v>15.65</c:v>
                </c:pt>
                <c:pt idx="3757">
                  <c:v>15.65416666666667</c:v>
                </c:pt>
                <c:pt idx="3758">
                  <c:v>15.65833333333333</c:v>
                </c:pt>
                <c:pt idx="3759">
                  <c:v>15.6625</c:v>
                </c:pt>
                <c:pt idx="3760">
                  <c:v>15.66666666666667</c:v>
                </c:pt>
                <c:pt idx="3761">
                  <c:v>15.670833333333331</c:v>
                </c:pt>
                <c:pt idx="3762">
                  <c:v>15.675000000000001</c:v>
                </c:pt>
                <c:pt idx="3763">
                  <c:v>15.679166666666671</c:v>
                </c:pt>
                <c:pt idx="3764">
                  <c:v>15.68333333333333</c:v>
                </c:pt>
                <c:pt idx="3765">
                  <c:v>15.6875</c:v>
                </c:pt>
                <c:pt idx="3766">
                  <c:v>15.69166666666667</c:v>
                </c:pt>
                <c:pt idx="3767">
                  <c:v>15.695833333333329</c:v>
                </c:pt>
                <c:pt idx="3768">
                  <c:v>15.7</c:v>
                </c:pt>
                <c:pt idx="3769">
                  <c:v>15.704166666666669</c:v>
                </c:pt>
                <c:pt idx="3770">
                  <c:v>15.70833333333333</c:v>
                </c:pt>
                <c:pt idx="3771">
                  <c:v>15.7125</c:v>
                </c:pt>
                <c:pt idx="3772">
                  <c:v>15.71666666666667</c:v>
                </c:pt>
                <c:pt idx="3773">
                  <c:v>15.72083333333333</c:v>
                </c:pt>
                <c:pt idx="3774">
                  <c:v>15.725</c:v>
                </c:pt>
                <c:pt idx="3775">
                  <c:v>15.72916666666667</c:v>
                </c:pt>
                <c:pt idx="3776">
                  <c:v>15.733333333333331</c:v>
                </c:pt>
                <c:pt idx="3777">
                  <c:v>15.737500000000001</c:v>
                </c:pt>
                <c:pt idx="3778">
                  <c:v>15.741666666666671</c:v>
                </c:pt>
                <c:pt idx="3779">
                  <c:v>15.74583333333333</c:v>
                </c:pt>
                <c:pt idx="3780">
                  <c:v>15.75</c:v>
                </c:pt>
                <c:pt idx="3781">
                  <c:v>15.75416666666667</c:v>
                </c:pt>
                <c:pt idx="3782">
                  <c:v>15.758333333333329</c:v>
                </c:pt>
                <c:pt idx="3783">
                  <c:v>15.762499999999999</c:v>
                </c:pt>
                <c:pt idx="3784">
                  <c:v>15.766666666666669</c:v>
                </c:pt>
                <c:pt idx="3785">
                  <c:v>15.77083333333333</c:v>
                </c:pt>
                <c:pt idx="3786">
                  <c:v>15.775</c:v>
                </c:pt>
                <c:pt idx="3787">
                  <c:v>15.77916666666667</c:v>
                </c:pt>
                <c:pt idx="3788">
                  <c:v>15.78333333333333</c:v>
                </c:pt>
                <c:pt idx="3789">
                  <c:v>15.7875</c:v>
                </c:pt>
                <c:pt idx="3790">
                  <c:v>15.79166666666667</c:v>
                </c:pt>
                <c:pt idx="3791">
                  <c:v>15.795833333333331</c:v>
                </c:pt>
                <c:pt idx="3792">
                  <c:v>15.8</c:v>
                </c:pt>
                <c:pt idx="3793">
                  <c:v>15.804166666666671</c:v>
                </c:pt>
                <c:pt idx="3794">
                  <c:v>15.80833333333333</c:v>
                </c:pt>
                <c:pt idx="3795">
                  <c:v>15.8125</c:v>
                </c:pt>
                <c:pt idx="3796">
                  <c:v>15.81666666666667</c:v>
                </c:pt>
                <c:pt idx="3797">
                  <c:v>15.820833333333329</c:v>
                </c:pt>
                <c:pt idx="3798">
                  <c:v>15.824999999999999</c:v>
                </c:pt>
                <c:pt idx="3799">
                  <c:v>15.829166666666669</c:v>
                </c:pt>
                <c:pt idx="3800">
                  <c:v>15.83333333333333</c:v>
                </c:pt>
                <c:pt idx="3801">
                  <c:v>15.8375</c:v>
                </c:pt>
                <c:pt idx="3802">
                  <c:v>15.84166666666667</c:v>
                </c:pt>
                <c:pt idx="3803">
                  <c:v>15.84583333333333</c:v>
                </c:pt>
                <c:pt idx="3804">
                  <c:v>15.85</c:v>
                </c:pt>
                <c:pt idx="3805">
                  <c:v>15.85416666666667</c:v>
                </c:pt>
                <c:pt idx="3806">
                  <c:v>15.858333333333331</c:v>
                </c:pt>
                <c:pt idx="3807">
                  <c:v>15.862500000000001</c:v>
                </c:pt>
                <c:pt idx="3808">
                  <c:v>15.866666666666671</c:v>
                </c:pt>
                <c:pt idx="3809">
                  <c:v>15.870833333333341</c:v>
                </c:pt>
                <c:pt idx="3810">
                  <c:v>15.875</c:v>
                </c:pt>
                <c:pt idx="3811">
                  <c:v>15.87916666666667</c:v>
                </c:pt>
                <c:pt idx="3812">
                  <c:v>15.883333333333329</c:v>
                </c:pt>
                <c:pt idx="3813">
                  <c:v>15.887499999999999</c:v>
                </c:pt>
                <c:pt idx="3814">
                  <c:v>15.891666666666669</c:v>
                </c:pt>
                <c:pt idx="3815">
                  <c:v>15.895833333333339</c:v>
                </c:pt>
                <c:pt idx="3816">
                  <c:v>15.9</c:v>
                </c:pt>
                <c:pt idx="3817">
                  <c:v>15.90416666666667</c:v>
                </c:pt>
                <c:pt idx="3818">
                  <c:v>15.90833333333333</c:v>
                </c:pt>
                <c:pt idx="3819">
                  <c:v>15.9125</c:v>
                </c:pt>
                <c:pt idx="3820">
                  <c:v>15.91666666666667</c:v>
                </c:pt>
                <c:pt idx="3821">
                  <c:v>15.920833333333331</c:v>
                </c:pt>
                <c:pt idx="3822">
                  <c:v>15.925000000000001</c:v>
                </c:pt>
                <c:pt idx="3823">
                  <c:v>15.929166666666671</c:v>
                </c:pt>
                <c:pt idx="3824">
                  <c:v>15.93333333333333</c:v>
                </c:pt>
                <c:pt idx="3825">
                  <c:v>15.9375</c:v>
                </c:pt>
                <c:pt idx="3826">
                  <c:v>15.94166666666667</c:v>
                </c:pt>
                <c:pt idx="3827">
                  <c:v>15.945833333333329</c:v>
                </c:pt>
                <c:pt idx="3828">
                  <c:v>15.95</c:v>
                </c:pt>
                <c:pt idx="3829">
                  <c:v>15.954166666666669</c:v>
                </c:pt>
                <c:pt idx="3830">
                  <c:v>15.95833333333333</c:v>
                </c:pt>
                <c:pt idx="3831">
                  <c:v>15.9625</c:v>
                </c:pt>
                <c:pt idx="3832">
                  <c:v>15.96666666666667</c:v>
                </c:pt>
                <c:pt idx="3833">
                  <c:v>15.97083333333333</c:v>
                </c:pt>
                <c:pt idx="3834">
                  <c:v>15.975</c:v>
                </c:pt>
                <c:pt idx="3835">
                  <c:v>15.97916666666667</c:v>
                </c:pt>
                <c:pt idx="3836">
                  <c:v>15.983333333333331</c:v>
                </c:pt>
                <c:pt idx="3837">
                  <c:v>15.987500000000001</c:v>
                </c:pt>
                <c:pt idx="3838">
                  <c:v>15.991666666666671</c:v>
                </c:pt>
                <c:pt idx="3839">
                  <c:v>15.995833333333341</c:v>
                </c:pt>
                <c:pt idx="3840">
                  <c:v>16</c:v>
                </c:pt>
                <c:pt idx="3841">
                  <c:v>16.00416666666667</c:v>
                </c:pt>
                <c:pt idx="3842">
                  <c:v>16.008333333333312</c:v>
                </c:pt>
                <c:pt idx="3843">
                  <c:v>16.012499999999999</c:v>
                </c:pt>
                <c:pt idx="3844">
                  <c:v>16.016666666666669</c:v>
                </c:pt>
                <c:pt idx="3845">
                  <c:v>16.020833333333321</c:v>
                </c:pt>
                <c:pt idx="3846">
                  <c:v>16.024999999999999</c:v>
                </c:pt>
                <c:pt idx="3847">
                  <c:v>16.029166666666669</c:v>
                </c:pt>
                <c:pt idx="3848">
                  <c:v>16.03333333333331</c:v>
                </c:pt>
                <c:pt idx="3849">
                  <c:v>16.037500000000001</c:v>
                </c:pt>
                <c:pt idx="3850">
                  <c:v>16.041666666666671</c:v>
                </c:pt>
                <c:pt idx="3851">
                  <c:v>16.045833333333309</c:v>
                </c:pt>
                <c:pt idx="3852">
                  <c:v>16.05</c:v>
                </c:pt>
                <c:pt idx="3853">
                  <c:v>16.054166666666671</c:v>
                </c:pt>
                <c:pt idx="3854">
                  <c:v>16.058333333333309</c:v>
                </c:pt>
                <c:pt idx="3855">
                  <c:v>16.0625</c:v>
                </c:pt>
                <c:pt idx="3856">
                  <c:v>16.06666666666667</c:v>
                </c:pt>
                <c:pt idx="3857">
                  <c:v>16.070833333333319</c:v>
                </c:pt>
                <c:pt idx="3858">
                  <c:v>16.074999999999999</c:v>
                </c:pt>
                <c:pt idx="3859">
                  <c:v>16.079166666666669</c:v>
                </c:pt>
                <c:pt idx="3860">
                  <c:v>16.083333333333311</c:v>
                </c:pt>
                <c:pt idx="3861">
                  <c:v>16.087499999999999</c:v>
                </c:pt>
                <c:pt idx="3862">
                  <c:v>16.091666666666661</c:v>
                </c:pt>
                <c:pt idx="3863">
                  <c:v>16.09583333333331</c:v>
                </c:pt>
                <c:pt idx="3864">
                  <c:v>16.100000000000001</c:v>
                </c:pt>
                <c:pt idx="3865">
                  <c:v>16.104166666666671</c:v>
                </c:pt>
                <c:pt idx="3866">
                  <c:v>16.108333333333309</c:v>
                </c:pt>
                <c:pt idx="3867">
                  <c:v>16.112500000000001</c:v>
                </c:pt>
                <c:pt idx="3868">
                  <c:v>16.116666666666671</c:v>
                </c:pt>
                <c:pt idx="3869">
                  <c:v>16.120833333333319</c:v>
                </c:pt>
                <c:pt idx="3870">
                  <c:v>16.125</c:v>
                </c:pt>
                <c:pt idx="3871">
                  <c:v>16.12916666666667</c:v>
                </c:pt>
                <c:pt idx="3872">
                  <c:v>16.133333333333319</c:v>
                </c:pt>
                <c:pt idx="3873">
                  <c:v>16.137499999999999</c:v>
                </c:pt>
                <c:pt idx="3874">
                  <c:v>16.141666666666669</c:v>
                </c:pt>
                <c:pt idx="3875">
                  <c:v>16.145833333333321</c:v>
                </c:pt>
                <c:pt idx="3876">
                  <c:v>16.149999999999999</c:v>
                </c:pt>
                <c:pt idx="3877">
                  <c:v>16.154166666666669</c:v>
                </c:pt>
                <c:pt idx="3878">
                  <c:v>16.15833333333331</c:v>
                </c:pt>
                <c:pt idx="3879">
                  <c:v>16.162500000000001</c:v>
                </c:pt>
                <c:pt idx="3880">
                  <c:v>16.166666666666671</c:v>
                </c:pt>
                <c:pt idx="3881">
                  <c:v>16.17083333333332</c:v>
                </c:pt>
                <c:pt idx="3882">
                  <c:v>16.175000000000001</c:v>
                </c:pt>
                <c:pt idx="3883">
                  <c:v>16.179166666666671</c:v>
                </c:pt>
                <c:pt idx="3884">
                  <c:v>16.183333333333309</c:v>
                </c:pt>
                <c:pt idx="3885">
                  <c:v>16.1875</c:v>
                </c:pt>
                <c:pt idx="3886">
                  <c:v>16.19166666666667</c:v>
                </c:pt>
                <c:pt idx="3887">
                  <c:v>16.195833333333319</c:v>
                </c:pt>
                <c:pt idx="3888">
                  <c:v>16.2</c:v>
                </c:pt>
                <c:pt idx="3889">
                  <c:v>16.204166666666669</c:v>
                </c:pt>
                <c:pt idx="3890">
                  <c:v>16.208333333333311</c:v>
                </c:pt>
                <c:pt idx="3891">
                  <c:v>16.212499999999999</c:v>
                </c:pt>
                <c:pt idx="3892">
                  <c:v>16.216666666666661</c:v>
                </c:pt>
                <c:pt idx="3893">
                  <c:v>16.22083333333331</c:v>
                </c:pt>
                <c:pt idx="3894">
                  <c:v>16.225000000000001</c:v>
                </c:pt>
                <c:pt idx="3895">
                  <c:v>16.229166666666671</c:v>
                </c:pt>
                <c:pt idx="3896">
                  <c:v>16.233333333333309</c:v>
                </c:pt>
                <c:pt idx="3897">
                  <c:v>16.237500000000001</c:v>
                </c:pt>
                <c:pt idx="3898">
                  <c:v>16.241666666666671</c:v>
                </c:pt>
                <c:pt idx="3899">
                  <c:v>16.245833333333309</c:v>
                </c:pt>
                <c:pt idx="3900">
                  <c:v>16.25</c:v>
                </c:pt>
                <c:pt idx="3901">
                  <c:v>16.25416666666667</c:v>
                </c:pt>
                <c:pt idx="3902">
                  <c:v>16.258333333333312</c:v>
                </c:pt>
                <c:pt idx="3903">
                  <c:v>16.262499999999982</c:v>
                </c:pt>
                <c:pt idx="3904">
                  <c:v>16.266666666666669</c:v>
                </c:pt>
                <c:pt idx="3905">
                  <c:v>16.270833333333321</c:v>
                </c:pt>
                <c:pt idx="3906">
                  <c:v>16.274999999999999</c:v>
                </c:pt>
                <c:pt idx="3907">
                  <c:v>16.279166666666661</c:v>
                </c:pt>
                <c:pt idx="3908">
                  <c:v>16.28333333333331</c:v>
                </c:pt>
                <c:pt idx="3909">
                  <c:v>16.287500000000001</c:v>
                </c:pt>
                <c:pt idx="3910">
                  <c:v>16.291666666666671</c:v>
                </c:pt>
                <c:pt idx="3911">
                  <c:v>16.295833333333309</c:v>
                </c:pt>
                <c:pt idx="3912">
                  <c:v>16.3</c:v>
                </c:pt>
                <c:pt idx="3913">
                  <c:v>16.304166666666671</c:v>
                </c:pt>
                <c:pt idx="3914">
                  <c:v>16.308333333333309</c:v>
                </c:pt>
                <c:pt idx="3915">
                  <c:v>16.3125</c:v>
                </c:pt>
                <c:pt idx="3916">
                  <c:v>16.31666666666667</c:v>
                </c:pt>
                <c:pt idx="3917">
                  <c:v>16.320833333333319</c:v>
                </c:pt>
                <c:pt idx="3918">
                  <c:v>16.324999999999999</c:v>
                </c:pt>
                <c:pt idx="3919">
                  <c:v>16.329166666666669</c:v>
                </c:pt>
                <c:pt idx="3920">
                  <c:v>16.333333333333311</c:v>
                </c:pt>
                <c:pt idx="3921">
                  <c:v>16.337499999999999</c:v>
                </c:pt>
                <c:pt idx="3922">
                  <c:v>16.341666666666661</c:v>
                </c:pt>
                <c:pt idx="3923">
                  <c:v>16.34583333333331</c:v>
                </c:pt>
                <c:pt idx="3924">
                  <c:v>16.350000000000001</c:v>
                </c:pt>
                <c:pt idx="3925">
                  <c:v>16.354166666666671</c:v>
                </c:pt>
                <c:pt idx="3926">
                  <c:v>16.358333333333309</c:v>
                </c:pt>
                <c:pt idx="3927">
                  <c:v>16.362500000000001</c:v>
                </c:pt>
                <c:pt idx="3928">
                  <c:v>16.366666666666671</c:v>
                </c:pt>
                <c:pt idx="3929">
                  <c:v>16.370833333333319</c:v>
                </c:pt>
                <c:pt idx="3930">
                  <c:v>16.375</c:v>
                </c:pt>
                <c:pt idx="3931">
                  <c:v>16.37916666666667</c:v>
                </c:pt>
                <c:pt idx="3932">
                  <c:v>16.383333333333312</c:v>
                </c:pt>
                <c:pt idx="3933">
                  <c:v>16.387499999999999</c:v>
                </c:pt>
                <c:pt idx="3934">
                  <c:v>16.391666666666669</c:v>
                </c:pt>
                <c:pt idx="3935">
                  <c:v>16.395833333333311</c:v>
                </c:pt>
                <c:pt idx="3936">
                  <c:v>16.399999999999999</c:v>
                </c:pt>
                <c:pt idx="3937">
                  <c:v>16.404166666666661</c:v>
                </c:pt>
                <c:pt idx="3938">
                  <c:v>16.40833333333331</c:v>
                </c:pt>
                <c:pt idx="3939">
                  <c:v>16.412500000000001</c:v>
                </c:pt>
                <c:pt idx="3940">
                  <c:v>16.416666666666671</c:v>
                </c:pt>
                <c:pt idx="3941">
                  <c:v>16.420833333333309</c:v>
                </c:pt>
                <c:pt idx="3942">
                  <c:v>16.425000000000001</c:v>
                </c:pt>
                <c:pt idx="3943">
                  <c:v>16.429166666666671</c:v>
                </c:pt>
                <c:pt idx="3944">
                  <c:v>16.433333333333309</c:v>
                </c:pt>
                <c:pt idx="3945">
                  <c:v>16.4375</c:v>
                </c:pt>
                <c:pt idx="3946">
                  <c:v>16.44166666666667</c:v>
                </c:pt>
                <c:pt idx="3947">
                  <c:v>16.445833333333312</c:v>
                </c:pt>
                <c:pt idx="3948">
                  <c:v>16.45</c:v>
                </c:pt>
                <c:pt idx="3949">
                  <c:v>16.454166666666669</c:v>
                </c:pt>
                <c:pt idx="3950">
                  <c:v>16.458333333333311</c:v>
                </c:pt>
                <c:pt idx="3951">
                  <c:v>16.462499999999981</c:v>
                </c:pt>
                <c:pt idx="3952">
                  <c:v>16.466666666666661</c:v>
                </c:pt>
                <c:pt idx="3953">
                  <c:v>16.47083333333331</c:v>
                </c:pt>
                <c:pt idx="3954">
                  <c:v>16.475000000000001</c:v>
                </c:pt>
                <c:pt idx="3955">
                  <c:v>16.479166666666671</c:v>
                </c:pt>
                <c:pt idx="3956">
                  <c:v>16.483333333333309</c:v>
                </c:pt>
                <c:pt idx="3957">
                  <c:v>16.487500000000001</c:v>
                </c:pt>
                <c:pt idx="3958">
                  <c:v>16.491666666666671</c:v>
                </c:pt>
                <c:pt idx="3959">
                  <c:v>16.495833333333309</c:v>
                </c:pt>
                <c:pt idx="3960">
                  <c:v>16.5</c:v>
                </c:pt>
                <c:pt idx="3961">
                  <c:v>16.50416666666667</c:v>
                </c:pt>
                <c:pt idx="3962">
                  <c:v>16.508333333333312</c:v>
                </c:pt>
                <c:pt idx="3963">
                  <c:v>16.512499999999999</c:v>
                </c:pt>
                <c:pt idx="3964">
                  <c:v>16.516666666666669</c:v>
                </c:pt>
                <c:pt idx="3965">
                  <c:v>16.520833333333321</c:v>
                </c:pt>
                <c:pt idx="3966">
                  <c:v>16.524999999999999</c:v>
                </c:pt>
                <c:pt idx="3967">
                  <c:v>16.529166666666669</c:v>
                </c:pt>
                <c:pt idx="3968">
                  <c:v>16.53333333333331</c:v>
                </c:pt>
                <c:pt idx="3969">
                  <c:v>16.537500000000001</c:v>
                </c:pt>
                <c:pt idx="3970">
                  <c:v>16.541666666666671</c:v>
                </c:pt>
                <c:pt idx="3971">
                  <c:v>16.545833333333309</c:v>
                </c:pt>
                <c:pt idx="3972">
                  <c:v>16.55</c:v>
                </c:pt>
                <c:pt idx="3973">
                  <c:v>16.554166666666671</c:v>
                </c:pt>
                <c:pt idx="3974">
                  <c:v>16.558333333333309</c:v>
                </c:pt>
                <c:pt idx="3975">
                  <c:v>16.5625</c:v>
                </c:pt>
                <c:pt idx="3976">
                  <c:v>16.56666666666667</c:v>
                </c:pt>
                <c:pt idx="3977">
                  <c:v>16.570833333333319</c:v>
                </c:pt>
                <c:pt idx="3978">
                  <c:v>16.574999999999999</c:v>
                </c:pt>
                <c:pt idx="3979">
                  <c:v>16.579166666666669</c:v>
                </c:pt>
                <c:pt idx="3980">
                  <c:v>16.583333333333311</c:v>
                </c:pt>
                <c:pt idx="3981">
                  <c:v>16.587499999999999</c:v>
                </c:pt>
                <c:pt idx="3982">
                  <c:v>16.591666666666661</c:v>
                </c:pt>
                <c:pt idx="3983">
                  <c:v>16.59583333333331</c:v>
                </c:pt>
                <c:pt idx="3984">
                  <c:v>16.600000000000001</c:v>
                </c:pt>
                <c:pt idx="3985">
                  <c:v>16.604166666666671</c:v>
                </c:pt>
                <c:pt idx="3986">
                  <c:v>16.608333333333309</c:v>
                </c:pt>
                <c:pt idx="3987">
                  <c:v>16.612500000000001</c:v>
                </c:pt>
                <c:pt idx="3988">
                  <c:v>16.616666666666671</c:v>
                </c:pt>
                <c:pt idx="3989">
                  <c:v>16.620833333333319</c:v>
                </c:pt>
                <c:pt idx="3990">
                  <c:v>16.625</c:v>
                </c:pt>
                <c:pt idx="3991">
                  <c:v>16.62916666666667</c:v>
                </c:pt>
                <c:pt idx="3992">
                  <c:v>16.633333333333319</c:v>
                </c:pt>
                <c:pt idx="3993">
                  <c:v>16.637499999999999</c:v>
                </c:pt>
                <c:pt idx="3994">
                  <c:v>16.641666666666669</c:v>
                </c:pt>
                <c:pt idx="3995">
                  <c:v>16.645833333333311</c:v>
                </c:pt>
                <c:pt idx="3996">
                  <c:v>16.649999999999999</c:v>
                </c:pt>
                <c:pt idx="3997">
                  <c:v>16.654166666666669</c:v>
                </c:pt>
                <c:pt idx="3998">
                  <c:v>16.65833333333331</c:v>
                </c:pt>
                <c:pt idx="3999">
                  <c:v>16.662500000000001</c:v>
                </c:pt>
                <c:pt idx="4000">
                  <c:v>16.666666666666671</c:v>
                </c:pt>
                <c:pt idx="4001">
                  <c:v>16.67083333333332</c:v>
                </c:pt>
                <c:pt idx="4002">
                  <c:v>16.675000000000001</c:v>
                </c:pt>
                <c:pt idx="4003">
                  <c:v>16.679166666666671</c:v>
                </c:pt>
                <c:pt idx="4004">
                  <c:v>16.683333333333309</c:v>
                </c:pt>
                <c:pt idx="4005">
                  <c:v>16.6875</c:v>
                </c:pt>
                <c:pt idx="4006">
                  <c:v>16.69166666666667</c:v>
                </c:pt>
                <c:pt idx="4007">
                  <c:v>16.695833333333319</c:v>
                </c:pt>
                <c:pt idx="4008">
                  <c:v>16.7</c:v>
                </c:pt>
                <c:pt idx="4009">
                  <c:v>16.704166666666669</c:v>
                </c:pt>
                <c:pt idx="4010">
                  <c:v>16.708333333333311</c:v>
                </c:pt>
                <c:pt idx="4011">
                  <c:v>16.712499999999981</c:v>
                </c:pt>
                <c:pt idx="4012">
                  <c:v>16.716666666666661</c:v>
                </c:pt>
                <c:pt idx="4013">
                  <c:v>16.72083333333331</c:v>
                </c:pt>
                <c:pt idx="4014">
                  <c:v>16.725000000000001</c:v>
                </c:pt>
                <c:pt idx="4015">
                  <c:v>16.729166666666671</c:v>
                </c:pt>
                <c:pt idx="4016">
                  <c:v>16.733333333333309</c:v>
                </c:pt>
                <c:pt idx="4017">
                  <c:v>16.737500000000001</c:v>
                </c:pt>
                <c:pt idx="4018">
                  <c:v>16.741666666666671</c:v>
                </c:pt>
                <c:pt idx="4019">
                  <c:v>16.745833333333309</c:v>
                </c:pt>
                <c:pt idx="4020">
                  <c:v>16.75</c:v>
                </c:pt>
                <c:pt idx="4021">
                  <c:v>16.75416666666667</c:v>
                </c:pt>
                <c:pt idx="4022">
                  <c:v>16.758333333333312</c:v>
                </c:pt>
                <c:pt idx="4023">
                  <c:v>16.762499999999982</c:v>
                </c:pt>
                <c:pt idx="4024">
                  <c:v>16.766666666666669</c:v>
                </c:pt>
                <c:pt idx="4025">
                  <c:v>16.770833333333311</c:v>
                </c:pt>
                <c:pt idx="4026">
                  <c:v>16.774999999999999</c:v>
                </c:pt>
                <c:pt idx="4027">
                  <c:v>16.779166666666661</c:v>
                </c:pt>
                <c:pt idx="4028">
                  <c:v>16.78333333333331</c:v>
                </c:pt>
                <c:pt idx="4029">
                  <c:v>16.787500000000001</c:v>
                </c:pt>
                <c:pt idx="4030">
                  <c:v>16.791666666666671</c:v>
                </c:pt>
                <c:pt idx="4031">
                  <c:v>16.795833333333309</c:v>
                </c:pt>
                <c:pt idx="4032">
                  <c:v>16.8</c:v>
                </c:pt>
                <c:pt idx="4033">
                  <c:v>16.804166666666671</c:v>
                </c:pt>
                <c:pt idx="4034">
                  <c:v>16.808333333333309</c:v>
                </c:pt>
                <c:pt idx="4035">
                  <c:v>16.8125</c:v>
                </c:pt>
                <c:pt idx="4036">
                  <c:v>16.81666666666667</c:v>
                </c:pt>
                <c:pt idx="4037">
                  <c:v>16.820833333333319</c:v>
                </c:pt>
                <c:pt idx="4038">
                  <c:v>16.824999999999999</c:v>
                </c:pt>
                <c:pt idx="4039">
                  <c:v>16.829166666666669</c:v>
                </c:pt>
                <c:pt idx="4040">
                  <c:v>16.833333333333311</c:v>
                </c:pt>
                <c:pt idx="4041">
                  <c:v>16.837499999999999</c:v>
                </c:pt>
                <c:pt idx="4042">
                  <c:v>16.841666666666661</c:v>
                </c:pt>
                <c:pt idx="4043">
                  <c:v>16.84583333333331</c:v>
                </c:pt>
                <c:pt idx="4044">
                  <c:v>16.850000000000001</c:v>
                </c:pt>
                <c:pt idx="4045">
                  <c:v>16.854166666666671</c:v>
                </c:pt>
                <c:pt idx="4046">
                  <c:v>16.858333333333309</c:v>
                </c:pt>
                <c:pt idx="4047">
                  <c:v>16.862500000000001</c:v>
                </c:pt>
                <c:pt idx="4048">
                  <c:v>16.866666666666671</c:v>
                </c:pt>
                <c:pt idx="4049">
                  <c:v>16.870833333333319</c:v>
                </c:pt>
                <c:pt idx="4050">
                  <c:v>16.875</c:v>
                </c:pt>
                <c:pt idx="4051">
                  <c:v>16.87916666666667</c:v>
                </c:pt>
                <c:pt idx="4052">
                  <c:v>16.883333333333312</c:v>
                </c:pt>
                <c:pt idx="4053">
                  <c:v>16.887499999999999</c:v>
                </c:pt>
                <c:pt idx="4054">
                  <c:v>16.891666666666669</c:v>
                </c:pt>
                <c:pt idx="4055">
                  <c:v>16.895833333333311</c:v>
                </c:pt>
                <c:pt idx="4056">
                  <c:v>16.899999999999999</c:v>
                </c:pt>
                <c:pt idx="4057">
                  <c:v>16.904166666666661</c:v>
                </c:pt>
                <c:pt idx="4058">
                  <c:v>16.90833333333331</c:v>
                </c:pt>
                <c:pt idx="4059">
                  <c:v>16.912500000000001</c:v>
                </c:pt>
                <c:pt idx="4060">
                  <c:v>16.916666666666671</c:v>
                </c:pt>
                <c:pt idx="4061">
                  <c:v>16.920833333333309</c:v>
                </c:pt>
                <c:pt idx="4062">
                  <c:v>16.925000000000001</c:v>
                </c:pt>
                <c:pt idx="4063">
                  <c:v>16.929166666666671</c:v>
                </c:pt>
                <c:pt idx="4064">
                  <c:v>16.933333333333309</c:v>
                </c:pt>
                <c:pt idx="4065">
                  <c:v>16.9375</c:v>
                </c:pt>
                <c:pt idx="4066">
                  <c:v>16.94166666666667</c:v>
                </c:pt>
                <c:pt idx="4067">
                  <c:v>16.945833333333312</c:v>
                </c:pt>
                <c:pt idx="4068">
                  <c:v>16.95</c:v>
                </c:pt>
                <c:pt idx="4069">
                  <c:v>16.954166666666669</c:v>
                </c:pt>
                <c:pt idx="4070">
                  <c:v>16.958333333333311</c:v>
                </c:pt>
                <c:pt idx="4071">
                  <c:v>16.962499999999981</c:v>
                </c:pt>
                <c:pt idx="4072">
                  <c:v>16.966666666666661</c:v>
                </c:pt>
                <c:pt idx="4073">
                  <c:v>16.97083333333331</c:v>
                </c:pt>
                <c:pt idx="4074">
                  <c:v>16.975000000000001</c:v>
                </c:pt>
                <c:pt idx="4075">
                  <c:v>16.979166666666671</c:v>
                </c:pt>
                <c:pt idx="4076">
                  <c:v>16.983333333333309</c:v>
                </c:pt>
                <c:pt idx="4077">
                  <c:v>16.987500000000001</c:v>
                </c:pt>
                <c:pt idx="4078">
                  <c:v>16.991666666666671</c:v>
                </c:pt>
                <c:pt idx="4079">
                  <c:v>16.995833333333309</c:v>
                </c:pt>
                <c:pt idx="4080">
                  <c:v>17</c:v>
                </c:pt>
                <c:pt idx="4081">
                  <c:v>17.00416666666667</c:v>
                </c:pt>
                <c:pt idx="4082">
                  <c:v>17.008333333333312</c:v>
                </c:pt>
                <c:pt idx="4083">
                  <c:v>17.012499999999999</c:v>
                </c:pt>
                <c:pt idx="4084">
                  <c:v>17.016666666666669</c:v>
                </c:pt>
                <c:pt idx="4085">
                  <c:v>17.020833333333321</c:v>
                </c:pt>
                <c:pt idx="4086">
                  <c:v>17.024999999999999</c:v>
                </c:pt>
                <c:pt idx="4087">
                  <c:v>17.029166666666669</c:v>
                </c:pt>
                <c:pt idx="4088">
                  <c:v>17.03333333333331</c:v>
                </c:pt>
                <c:pt idx="4089">
                  <c:v>17.037500000000001</c:v>
                </c:pt>
                <c:pt idx="4090">
                  <c:v>17.041666666666671</c:v>
                </c:pt>
                <c:pt idx="4091">
                  <c:v>17.045833333333309</c:v>
                </c:pt>
                <c:pt idx="4092">
                  <c:v>17.05</c:v>
                </c:pt>
                <c:pt idx="4093">
                  <c:v>17.054166666666671</c:v>
                </c:pt>
                <c:pt idx="4094">
                  <c:v>17.058333333333309</c:v>
                </c:pt>
                <c:pt idx="4095">
                  <c:v>17.0625</c:v>
                </c:pt>
                <c:pt idx="4096">
                  <c:v>17.06666666666667</c:v>
                </c:pt>
                <c:pt idx="4097">
                  <c:v>17.070833333333319</c:v>
                </c:pt>
                <c:pt idx="4098">
                  <c:v>17.074999999999999</c:v>
                </c:pt>
                <c:pt idx="4099">
                  <c:v>17.079166666666669</c:v>
                </c:pt>
                <c:pt idx="4100">
                  <c:v>17.083333333333311</c:v>
                </c:pt>
                <c:pt idx="4101">
                  <c:v>17.087499999999999</c:v>
                </c:pt>
                <c:pt idx="4102">
                  <c:v>17.091666666666661</c:v>
                </c:pt>
                <c:pt idx="4103">
                  <c:v>17.09583333333331</c:v>
                </c:pt>
                <c:pt idx="4104">
                  <c:v>17.100000000000001</c:v>
                </c:pt>
                <c:pt idx="4105">
                  <c:v>17.104166666666671</c:v>
                </c:pt>
                <c:pt idx="4106">
                  <c:v>17.108333333333309</c:v>
                </c:pt>
                <c:pt idx="4107">
                  <c:v>17.112500000000001</c:v>
                </c:pt>
                <c:pt idx="4108">
                  <c:v>17.116666666666671</c:v>
                </c:pt>
                <c:pt idx="4109">
                  <c:v>17.120833333333319</c:v>
                </c:pt>
                <c:pt idx="4110">
                  <c:v>17.125</c:v>
                </c:pt>
                <c:pt idx="4111">
                  <c:v>17.12916666666667</c:v>
                </c:pt>
                <c:pt idx="4112">
                  <c:v>17.133333333333319</c:v>
                </c:pt>
                <c:pt idx="4113">
                  <c:v>17.137499999999999</c:v>
                </c:pt>
                <c:pt idx="4114">
                  <c:v>17.141666666666669</c:v>
                </c:pt>
                <c:pt idx="4115">
                  <c:v>17.145833333333321</c:v>
                </c:pt>
                <c:pt idx="4116">
                  <c:v>17.149999999999999</c:v>
                </c:pt>
                <c:pt idx="4117">
                  <c:v>17.154166666666669</c:v>
                </c:pt>
                <c:pt idx="4118">
                  <c:v>17.15833333333331</c:v>
                </c:pt>
                <c:pt idx="4119">
                  <c:v>17.162500000000001</c:v>
                </c:pt>
                <c:pt idx="4120">
                  <c:v>17.166666666666671</c:v>
                </c:pt>
                <c:pt idx="4121">
                  <c:v>17.17083333333332</c:v>
                </c:pt>
                <c:pt idx="4122">
                  <c:v>17.175000000000001</c:v>
                </c:pt>
                <c:pt idx="4123">
                  <c:v>17.179166666666671</c:v>
                </c:pt>
                <c:pt idx="4124">
                  <c:v>17.183333333333309</c:v>
                </c:pt>
                <c:pt idx="4125">
                  <c:v>17.1875</c:v>
                </c:pt>
                <c:pt idx="4126">
                  <c:v>17.19166666666667</c:v>
                </c:pt>
                <c:pt idx="4127">
                  <c:v>17.195833333333319</c:v>
                </c:pt>
                <c:pt idx="4128">
                  <c:v>17.2</c:v>
                </c:pt>
                <c:pt idx="4129">
                  <c:v>17.204166666666669</c:v>
                </c:pt>
                <c:pt idx="4130">
                  <c:v>17.208333333333311</c:v>
                </c:pt>
                <c:pt idx="4131">
                  <c:v>17.212499999999999</c:v>
                </c:pt>
                <c:pt idx="4132">
                  <c:v>17.216666666666661</c:v>
                </c:pt>
                <c:pt idx="4133">
                  <c:v>17.22083333333331</c:v>
                </c:pt>
                <c:pt idx="4134">
                  <c:v>17.225000000000001</c:v>
                </c:pt>
                <c:pt idx="4135">
                  <c:v>17.229166666666671</c:v>
                </c:pt>
                <c:pt idx="4136">
                  <c:v>17.233333333333309</c:v>
                </c:pt>
                <c:pt idx="4137">
                  <c:v>17.237500000000001</c:v>
                </c:pt>
                <c:pt idx="4138">
                  <c:v>17.241666666666671</c:v>
                </c:pt>
                <c:pt idx="4139">
                  <c:v>17.245833333333309</c:v>
                </c:pt>
                <c:pt idx="4140">
                  <c:v>17.25</c:v>
                </c:pt>
                <c:pt idx="4141">
                  <c:v>17.25416666666667</c:v>
                </c:pt>
                <c:pt idx="4142">
                  <c:v>17.258333333333312</c:v>
                </c:pt>
                <c:pt idx="4143">
                  <c:v>17.262499999999982</c:v>
                </c:pt>
                <c:pt idx="4144">
                  <c:v>17.266666666666669</c:v>
                </c:pt>
                <c:pt idx="4145">
                  <c:v>17.270833333333321</c:v>
                </c:pt>
                <c:pt idx="4146">
                  <c:v>17.274999999999999</c:v>
                </c:pt>
                <c:pt idx="4147">
                  <c:v>17.279166666666661</c:v>
                </c:pt>
                <c:pt idx="4148">
                  <c:v>17.28333333333331</c:v>
                </c:pt>
                <c:pt idx="4149">
                  <c:v>17.287500000000001</c:v>
                </c:pt>
                <c:pt idx="4150">
                  <c:v>17.291666666666671</c:v>
                </c:pt>
                <c:pt idx="4151">
                  <c:v>17.295833333333309</c:v>
                </c:pt>
                <c:pt idx="4152">
                  <c:v>17.3</c:v>
                </c:pt>
                <c:pt idx="4153">
                  <c:v>17.304166666666671</c:v>
                </c:pt>
                <c:pt idx="4154">
                  <c:v>17.308333333333309</c:v>
                </c:pt>
                <c:pt idx="4155">
                  <c:v>17.3125</c:v>
                </c:pt>
                <c:pt idx="4156">
                  <c:v>17.31666666666667</c:v>
                </c:pt>
                <c:pt idx="4157">
                  <c:v>17.320833333333319</c:v>
                </c:pt>
                <c:pt idx="4158">
                  <c:v>17.324999999999999</c:v>
                </c:pt>
                <c:pt idx="4159">
                  <c:v>17.329166666666669</c:v>
                </c:pt>
                <c:pt idx="4160">
                  <c:v>17.333333333333311</c:v>
                </c:pt>
                <c:pt idx="4161">
                  <c:v>17.337499999999999</c:v>
                </c:pt>
                <c:pt idx="4162">
                  <c:v>17.341666666666661</c:v>
                </c:pt>
                <c:pt idx="4163">
                  <c:v>17.34583333333331</c:v>
                </c:pt>
                <c:pt idx="4164">
                  <c:v>17.350000000000001</c:v>
                </c:pt>
                <c:pt idx="4165">
                  <c:v>17.354166666666671</c:v>
                </c:pt>
                <c:pt idx="4166">
                  <c:v>17.358333333333309</c:v>
                </c:pt>
                <c:pt idx="4167">
                  <c:v>17.362500000000001</c:v>
                </c:pt>
                <c:pt idx="4168">
                  <c:v>17.366666666666671</c:v>
                </c:pt>
                <c:pt idx="4169">
                  <c:v>17.370833333333319</c:v>
                </c:pt>
                <c:pt idx="4170">
                  <c:v>17.375</c:v>
                </c:pt>
                <c:pt idx="4171">
                  <c:v>17.37916666666667</c:v>
                </c:pt>
                <c:pt idx="4172">
                  <c:v>17.383333333333312</c:v>
                </c:pt>
                <c:pt idx="4173">
                  <c:v>17.387499999999999</c:v>
                </c:pt>
                <c:pt idx="4174">
                  <c:v>17.391666666666669</c:v>
                </c:pt>
                <c:pt idx="4175">
                  <c:v>17.395833333333311</c:v>
                </c:pt>
                <c:pt idx="4176">
                  <c:v>17.399999999999999</c:v>
                </c:pt>
                <c:pt idx="4177">
                  <c:v>17.404166666666661</c:v>
                </c:pt>
                <c:pt idx="4178">
                  <c:v>17.40833333333331</c:v>
                </c:pt>
                <c:pt idx="4179">
                  <c:v>17.412500000000001</c:v>
                </c:pt>
                <c:pt idx="4180">
                  <c:v>17.416666666666671</c:v>
                </c:pt>
                <c:pt idx="4181">
                  <c:v>17.420833333333309</c:v>
                </c:pt>
                <c:pt idx="4182">
                  <c:v>17.425000000000001</c:v>
                </c:pt>
                <c:pt idx="4183">
                  <c:v>17.429166666666671</c:v>
                </c:pt>
                <c:pt idx="4184">
                  <c:v>17.433333333333309</c:v>
                </c:pt>
                <c:pt idx="4185">
                  <c:v>17.4375</c:v>
                </c:pt>
                <c:pt idx="4186">
                  <c:v>17.44166666666667</c:v>
                </c:pt>
                <c:pt idx="4187">
                  <c:v>17.445833333333312</c:v>
                </c:pt>
                <c:pt idx="4188">
                  <c:v>17.45</c:v>
                </c:pt>
                <c:pt idx="4189">
                  <c:v>17.454166666666669</c:v>
                </c:pt>
                <c:pt idx="4190">
                  <c:v>17.458333333333311</c:v>
                </c:pt>
                <c:pt idx="4191">
                  <c:v>17.462499999999981</c:v>
                </c:pt>
                <c:pt idx="4192">
                  <c:v>17.466666666666661</c:v>
                </c:pt>
                <c:pt idx="4193">
                  <c:v>17.47083333333331</c:v>
                </c:pt>
                <c:pt idx="4194">
                  <c:v>17.475000000000001</c:v>
                </c:pt>
                <c:pt idx="4195">
                  <c:v>17.479166666666671</c:v>
                </c:pt>
                <c:pt idx="4196">
                  <c:v>17.483333333333309</c:v>
                </c:pt>
                <c:pt idx="4197">
                  <c:v>17.487500000000001</c:v>
                </c:pt>
                <c:pt idx="4198">
                  <c:v>17.491666666666671</c:v>
                </c:pt>
                <c:pt idx="4199">
                  <c:v>17.495833333333309</c:v>
                </c:pt>
                <c:pt idx="4200">
                  <c:v>17.5</c:v>
                </c:pt>
                <c:pt idx="4201">
                  <c:v>17.50416666666667</c:v>
                </c:pt>
                <c:pt idx="4202">
                  <c:v>17.508333333333312</c:v>
                </c:pt>
                <c:pt idx="4203">
                  <c:v>17.512499999999999</c:v>
                </c:pt>
                <c:pt idx="4204">
                  <c:v>17.516666666666669</c:v>
                </c:pt>
                <c:pt idx="4205">
                  <c:v>17.520833333333321</c:v>
                </c:pt>
                <c:pt idx="4206">
                  <c:v>17.524999999999999</c:v>
                </c:pt>
                <c:pt idx="4207">
                  <c:v>17.529166666666669</c:v>
                </c:pt>
                <c:pt idx="4208">
                  <c:v>17.53333333333331</c:v>
                </c:pt>
                <c:pt idx="4209">
                  <c:v>17.537500000000001</c:v>
                </c:pt>
                <c:pt idx="4210">
                  <c:v>17.541666666666671</c:v>
                </c:pt>
                <c:pt idx="4211">
                  <c:v>17.545833333333309</c:v>
                </c:pt>
                <c:pt idx="4212">
                  <c:v>17.55</c:v>
                </c:pt>
                <c:pt idx="4213">
                  <c:v>17.554166666666671</c:v>
                </c:pt>
                <c:pt idx="4214">
                  <c:v>17.558333333333309</c:v>
                </c:pt>
                <c:pt idx="4215">
                  <c:v>17.5625</c:v>
                </c:pt>
                <c:pt idx="4216">
                  <c:v>17.56666666666667</c:v>
                </c:pt>
                <c:pt idx="4217">
                  <c:v>17.570833333333319</c:v>
                </c:pt>
                <c:pt idx="4218">
                  <c:v>17.574999999999999</c:v>
                </c:pt>
                <c:pt idx="4219">
                  <c:v>17.579166666666669</c:v>
                </c:pt>
                <c:pt idx="4220">
                  <c:v>17.583333333333311</c:v>
                </c:pt>
                <c:pt idx="4221">
                  <c:v>17.587499999999999</c:v>
                </c:pt>
                <c:pt idx="4222">
                  <c:v>17.591666666666661</c:v>
                </c:pt>
                <c:pt idx="4223">
                  <c:v>17.59583333333331</c:v>
                </c:pt>
                <c:pt idx="4224">
                  <c:v>17.600000000000001</c:v>
                </c:pt>
                <c:pt idx="4225">
                  <c:v>17.604166666666671</c:v>
                </c:pt>
                <c:pt idx="4226">
                  <c:v>17.608333333333309</c:v>
                </c:pt>
                <c:pt idx="4227">
                  <c:v>17.612500000000001</c:v>
                </c:pt>
                <c:pt idx="4228">
                  <c:v>17.616666666666671</c:v>
                </c:pt>
                <c:pt idx="4229">
                  <c:v>17.620833333333319</c:v>
                </c:pt>
                <c:pt idx="4230">
                  <c:v>17.625</c:v>
                </c:pt>
                <c:pt idx="4231">
                  <c:v>17.62916666666667</c:v>
                </c:pt>
                <c:pt idx="4232">
                  <c:v>17.633333333333319</c:v>
                </c:pt>
                <c:pt idx="4233">
                  <c:v>17.637499999999999</c:v>
                </c:pt>
                <c:pt idx="4234">
                  <c:v>17.641666666666669</c:v>
                </c:pt>
                <c:pt idx="4235">
                  <c:v>17.645833333333311</c:v>
                </c:pt>
                <c:pt idx="4236">
                  <c:v>17.649999999999999</c:v>
                </c:pt>
                <c:pt idx="4237">
                  <c:v>17.654166666666669</c:v>
                </c:pt>
                <c:pt idx="4238">
                  <c:v>17.65833333333331</c:v>
                </c:pt>
                <c:pt idx="4239">
                  <c:v>17.662500000000001</c:v>
                </c:pt>
                <c:pt idx="4240">
                  <c:v>17.666666666666671</c:v>
                </c:pt>
                <c:pt idx="4241">
                  <c:v>17.67083333333332</c:v>
                </c:pt>
                <c:pt idx="4242">
                  <c:v>17.675000000000001</c:v>
                </c:pt>
                <c:pt idx="4243">
                  <c:v>17.679166666666671</c:v>
                </c:pt>
                <c:pt idx="4244">
                  <c:v>17.683333333333309</c:v>
                </c:pt>
                <c:pt idx="4245">
                  <c:v>17.6875</c:v>
                </c:pt>
                <c:pt idx="4246">
                  <c:v>17.69166666666667</c:v>
                </c:pt>
                <c:pt idx="4247">
                  <c:v>17.695833333333319</c:v>
                </c:pt>
                <c:pt idx="4248">
                  <c:v>17.7</c:v>
                </c:pt>
                <c:pt idx="4249">
                  <c:v>17.704166666666669</c:v>
                </c:pt>
                <c:pt idx="4250">
                  <c:v>17.708333333333311</c:v>
                </c:pt>
                <c:pt idx="4251">
                  <c:v>17.712499999999981</c:v>
                </c:pt>
                <c:pt idx="4252">
                  <c:v>17.716666666666661</c:v>
                </c:pt>
                <c:pt idx="4253">
                  <c:v>17.72083333333331</c:v>
                </c:pt>
                <c:pt idx="4254">
                  <c:v>17.725000000000001</c:v>
                </c:pt>
                <c:pt idx="4255">
                  <c:v>17.729166666666671</c:v>
                </c:pt>
                <c:pt idx="4256">
                  <c:v>17.733333333333309</c:v>
                </c:pt>
                <c:pt idx="4257">
                  <c:v>17.737500000000001</c:v>
                </c:pt>
                <c:pt idx="4258">
                  <c:v>17.741666666666671</c:v>
                </c:pt>
                <c:pt idx="4259">
                  <c:v>17.745833333333309</c:v>
                </c:pt>
                <c:pt idx="4260">
                  <c:v>17.75</c:v>
                </c:pt>
                <c:pt idx="4261">
                  <c:v>17.75416666666667</c:v>
                </c:pt>
                <c:pt idx="4262">
                  <c:v>17.758333333333312</c:v>
                </c:pt>
                <c:pt idx="4263">
                  <c:v>17.762499999999982</c:v>
                </c:pt>
                <c:pt idx="4264">
                  <c:v>17.766666666666669</c:v>
                </c:pt>
                <c:pt idx="4265">
                  <c:v>17.770833333333311</c:v>
                </c:pt>
                <c:pt idx="4266">
                  <c:v>17.774999999999999</c:v>
                </c:pt>
                <c:pt idx="4267">
                  <c:v>17.779166666666661</c:v>
                </c:pt>
                <c:pt idx="4268">
                  <c:v>17.78333333333331</c:v>
                </c:pt>
                <c:pt idx="4269">
                  <c:v>17.787500000000001</c:v>
                </c:pt>
                <c:pt idx="4270">
                  <c:v>17.791666666666671</c:v>
                </c:pt>
                <c:pt idx="4271">
                  <c:v>17.795833333333309</c:v>
                </c:pt>
                <c:pt idx="4272">
                  <c:v>17.8</c:v>
                </c:pt>
                <c:pt idx="4273">
                  <c:v>17.804166666666671</c:v>
                </c:pt>
                <c:pt idx="4274">
                  <c:v>17.808333333333309</c:v>
                </c:pt>
                <c:pt idx="4275">
                  <c:v>17.8125</c:v>
                </c:pt>
                <c:pt idx="4276">
                  <c:v>17.81666666666667</c:v>
                </c:pt>
                <c:pt idx="4277">
                  <c:v>17.820833333333319</c:v>
                </c:pt>
                <c:pt idx="4278">
                  <c:v>17.824999999999999</c:v>
                </c:pt>
                <c:pt idx="4279">
                  <c:v>17.829166666666669</c:v>
                </c:pt>
                <c:pt idx="4280">
                  <c:v>17.833333333333311</c:v>
                </c:pt>
                <c:pt idx="4281">
                  <c:v>17.837499999999999</c:v>
                </c:pt>
                <c:pt idx="4282">
                  <c:v>17.841666666666661</c:v>
                </c:pt>
                <c:pt idx="4283">
                  <c:v>17.84583333333331</c:v>
                </c:pt>
                <c:pt idx="4284">
                  <c:v>17.850000000000001</c:v>
                </c:pt>
                <c:pt idx="4285">
                  <c:v>17.854166666666671</c:v>
                </c:pt>
                <c:pt idx="4286">
                  <c:v>17.858333333333309</c:v>
                </c:pt>
                <c:pt idx="4287">
                  <c:v>17.862500000000001</c:v>
                </c:pt>
                <c:pt idx="4288">
                  <c:v>17.866666666666671</c:v>
                </c:pt>
                <c:pt idx="4289">
                  <c:v>17.870833333333319</c:v>
                </c:pt>
                <c:pt idx="4290">
                  <c:v>17.875</c:v>
                </c:pt>
                <c:pt idx="4291">
                  <c:v>17.87916666666667</c:v>
                </c:pt>
                <c:pt idx="4292">
                  <c:v>17.883333333333312</c:v>
                </c:pt>
                <c:pt idx="4293">
                  <c:v>17.887499999999999</c:v>
                </c:pt>
                <c:pt idx="4294">
                  <c:v>17.891666666666669</c:v>
                </c:pt>
                <c:pt idx="4295">
                  <c:v>17.895833333333311</c:v>
                </c:pt>
                <c:pt idx="4296">
                  <c:v>17.899999999999999</c:v>
                </c:pt>
                <c:pt idx="4297">
                  <c:v>17.904166666666661</c:v>
                </c:pt>
                <c:pt idx="4298">
                  <c:v>17.90833333333331</c:v>
                </c:pt>
                <c:pt idx="4299">
                  <c:v>17.912500000000001</c:v>
                </c:pt>
                <c:pt idx="4300">
                  <c:v>17.916666666666671</c:v>
                </c:pt>
                <c:pt idx="4301">
                  <c:v>17.920833333333309</c:v>
                </c:pt>
                <c:pt idx="4302">
                  <c:v>17.925000000000001</c:v>
                </c:pt>
                <c:pt idx="4303">
                  <c:v>17.929166666666671</c:v>
                </c:pt>
                <c:pt idx="4304">
                  <c:v>17.933333333333309</c:v>
                </c:pt>
                <c:pt idx="4305">
                  <c:v>17.9375</c:v>
                </c:pt>
                <c:pt idx="4306">
                  <c:v>17.94166666666667</c:v>
                </c:pt>
                <c:pt idx="4307">
                  <c:v>17.945833333333312</c:v>
                </c:pt>
                <c:pt idx="4308">
                  <c:v>17.95</c:v>
                </c:pt>
                <c:pt idx="4309">
                  <c:v>17.954166666666669</c:v>
                </c:pt>
                <c:pt idx="4310">
                  <c:v>17.958333333333311</c:v>
                </c:pt>
                <c:pt idx="4311">
                  <c:v>17.962499999999981</c:v>
                </c:pt>
                <c:pt idx="4312">
                  <c:v>17.966666666666661</c:v>
                </c:pt>
                <c:pt idx="4313">
                  <c:v>17.97083333333331</c:v>
                </c:pt>
                <c:pt idx="4314">
                  <c:v>17.975000000000001</c:v>
                </c:pt>
                <c:pt idx="4315">
                  <c:v>17.979166666666671</c:v>
                </c:pt>
                <c:pt idx="4316">
                  <c:v>17.983333333333309</c:v>
                </c:pt>
                <c:pt idx="4317">
                  <c:v>17.987500000000001</c:v>
                </c:pt>
                <c:pt idx="4318">
                  <c:v>17.991666666666671</c:v>
                </c:pt>
                <c:pt idx="4319">
                  <c:v>17.995833333333309</c:v>
                </c:pt>
                <c:pt idx="4320">
                  <c:v>18</c:v>
                </c:pt>
                <c:pt idx="4321">
                  <c:v>18.00416666666667</c:v>
                </c:pt>
                <c:pt idx="4322">
                  <c:v>18.008333333333312</c:v>
                </c:pt>
                <c:pt idx="4323">
                  <c:v>18.012499999999999</c:v>
                </c:pt>
                <c:pt idx="4324">
                  <c:v>18.016666666666669</c:v>
                </c:pt>
                <c:pt idx="4325">
                  <c:v>18.020833333333321</c:v>
                </c:pt>
                <c:pt idx="4326">
                  <c:v>18.024999999999999</c:v>
                </c:pt>
                <c:pt idx="4327">
                  <c:v>18.029166666666669</c:v>
                </c:pt>
                <c:pt idx="4328">
                  <c:v>18.03333333333331</c:v>
                </c:pt>
                <c:pt idx="4329">
                  <c:v>18.037500000000001</c:v>
                </c:pt>
                <c:pt idx="4330">
                  <c:v>18.041666666666671</c:v>
                </c:pt>
                <c:pt idx="4331">
                  <c:v>18.045833333333309</c:v>
                </c:pt>
                <c:pt idx="4332">
                  <c:v>18.05</c:v>
                </c:pt>
                <c:pt idx="4333">
                  <c:v>18.054166666666671</c:v>
                </c:pt>
                <c:pt idx="4334">
                  <c:v>18.058333333333309</c:v>
                </c:pt>
                <c:pt idx="4335">
                  <c:v>18.0625</c:v>
                </c:pt>
                <c:pt idx="4336">
                  <c:v>18.06666666666667</c:v>
                </c:pt>
                <c:pt idx="4337">
                  <c:v>18.070833333333319</c:v>
                </c:pt>
                <c:pt idx="4338">
                  <c:v>18.074999999999999</c:v>
                </c:pt>
                <c:pt idx="4339">
                  <c:v>18.079166666666669</c:v>
                </c:pt>
                <c:pt idx="4340">
                  <c:v>18.083333333333311</c:v>
                </c:pt>
                <c:pt idx="4341">
                  <c:v>18.087499999999999</c:v>
                </c:pt>
                <c:pt idx="4342">
                  <c:v>18.091666666666661</c:v>
                </c:pt>
                <c:pt idx="4343">
                  <c:v>18.09583333333331</c:v>
                </c:pt>
                <c:pt idx="4344">
                  <c:v>18.100000000000001</c:v>
                </c:pt>
                <c:pt idx="4345">
                  <c:v>18.104166666666671</c:v>
                </c:pt>
                <c:pt idx="4346">
                  <c:v>18.108333333333309</c:v>
                </c:pt>
                <c:pt idx="4347">
                  <c:v>18.112500000000001</c:v>
                </c:pt>
                <c:pt idx="4348">
                  <c:v>18.116666666666671</c:v>
                </c:pt>
                <c:pt idx="4349">
                  <c:v>18.120833333333319</c:v>
                </c:pt>
                <c:pt idx="4350">
                  <c:v>18.125</c:v>
                </c:pt>
                <c:pt idx="4351">
                  <c:v>18.12916666666667</c:v>
                </c:pt>
                <c:pt idx="4352">
                  <c:v>18.133333333333319</c:v>
                </c:pt>
                <c:pt idx="4353">
                  <c:v>18.137499999999999</c:v>
                </c:pt>
                <c:pt idx="4354">
                  <c:v>18.141666666666669</c:v>
                </c:pt>
                <c:pt idx="4355">
                  <c:v>18.145833333333321</c:v>
                </c:pt>
                <c:pt idx="4356">
                  <c:v>18.149999999999999</c:v>
                </c:pt>
                <c:pt idx="4357">
                  <c:v>18.154166666666669</c:v>
                </c:pt>
                <c:pt idx="4358">
                  <c:v>18.15833333333331</c:v>
                </c:pt>
                <c:pt idx="4359">
                  <c:v>18.162500000000001</c:v>
                </c:pt>
                <c:pt idx="4360">
                  <c:v>18.166666666666671</c:v>
                </c:pt>
                <c:pt idx="4361">
                  <c:v>18.17083333333332</c:v>
                </c:pt>
                <c:pt idx="4362">
                  <c:v>18.175000000000001</c:v>
                </c:pt>
                <c:pt idx="4363">
                  <c:v>18.179166666666671</c:v>
                </c:pt>
                <c:pt idx="4364">
                  <c:v>18.183333333333309</c:v>
                </c:pt>
                <c:pt idx="4365">
                  <c:v>18.1875</c:v>
                </c:pt>
                <c:pt idx="4366">
                  <c:v>18.19166666666667</c:v>
                </c:pt>
                <c:pt idx="4367">
                  <c:v>18.195833333333319</c:v>
                </c:pt>
                <c:pt idx="4368">
                  <c:v>18.2</c:v>
                </c:pt>
                <c:pt idx="4369">
                  <c:v>18.204166666666669</c:v>
                </c:pt>
                <c:pt idx="4370">
                  <c:v>18.208333333333311</c:v>
                </c:pt>
                <c:pt idx="4371">
                  <c:v>18.212499999999999</c:v>
                </c:pt>
                <c:pt idx="4372">
                  <c:v>18.216666666666661</c:v>
                </c:pt>
                <c:pt idx="4373">
                  <c:v>18.22083333333331</c:v>
                </c:pt>
                <c:pt idx="4374">
                  <c:v>18.225000000000001</c:v>
                </c:pt>
                <c:pt idx="4375">
                  <c:v>18.229166666666671</c:v>
                </c:pt>
                <c:pt idx="4376">
                  <c:v>18.233333333333309</c:v>
                </c:pt>
                <c:pt idx="4377">
                  <c:v>18.237500000000001</c:v>
                </c:pt>
                <c:pt idx="4378">
                  <c:v>18.241666666666671</c:v>
                </c:pt>
                <c:pt idx="4379">
                  <c:v>18.245833333333309</c:v>
                </c:pt>
                <c:pt idx="4380">
                  <c:v>18.25</c:v>
                </c:pt>
                <c:pt idx="4381">
                  <c:v>18.25416666666667</c:v>
                </c:pt>
                <c:pt idx="4382">
                  <c:v>18.258333333333312</c:v>
                </c:pt>
                <c:pt idx="4383">
                  <c:v>18.262499999999982</c:v>
                </c:pt>
                <c:pt idx="4384">
                  <c:v>18.266666666666669</c:v>
                </c:pt>
                <c:pt idx="4385">
                  <c:v>18.270833333333321</c:v>
                </c:pt>
                <c:pt idx="4386">
                  <c:v>18.274999999999999</c:v>
                </c:pt>
                <c:pt idx="4387">
                  <c:v>18.279166666666661</c:v>
                </c:pt>
                <c:pt idx="4388">
                  <c:v>18.28333333333331</c:v>
                </c:pt>
                <c:pt idx="4389">
                  <c:v>18.287500000000001</c:v>
                </c:pt>
                <c:pt idx="4390">
                  <c:v>18.291666666666671</c:v>
                </c:pt>
                <c:pt idx="4391">
                  <c:v>18.295833333333309</c:v>
                </c:pt>
                <c:pt idx="4392">
                  <c:v>18.3</c:v>
                </c:pt>
                <c:pt idx="4393">
                  <c:v>18.304166666666671</c:v>
                </c:pt>
                <c:pt idx="4394">
                  <c:v>18.308333333333309</c:v>
                </c:pt>
                <c:pt idx="4395">
                  <c:v>18.3125</c:v>
                </c:pt>
                <c:pt idx="4396">
                  <c:v>18.31666666666667</c:v>
                </c:pt>
                <c:pt idx="4397">
                  <c:v>18.320833333333319</c:v>
                </c:pt>
                <c:pt idx="4398">
                  <c:v>18.324999999999999</c:v>
                </c:pt>
                <c:pt idx="4399">
                  <c:v>18.329166666666669</c:v>
                </c:pt>
                <c:pt idx="4400">
                  <c:v>18.333333333333311</c:v>
                </c:pt>
                <c:pt idx="4401">
                  <c:v>18.337499999999999</c:v>
                </c:pt>
                <c:pt idx="4402">
                  <c:v>18.341666666666661</c:v>
                </c:pt>
                <c:pt idx="4403">
                  <c:v>18.34583333333331</c:v>
                </c:pt>
                <c:pt idx="4404">
                  <c:v>18.350000000000001</c:v>
                </c:pt>
                <c:pt idx="4405">
                  <c:v>18.354166666666671</c:v>
                </c:pt>
                <c:pt idx="4406">
                  <c:v>18.358333333333309</c:v>
                </c:pt>
                <c:pt idx="4407">
                  <c:v>18.362500000000001</c:v>
                </c:pt>
                <c:pt idx="4408">
                  <c:v>18.366666666666671</c:v>
                </c:pt>
                <c:pt idx="4409">
                  <c:v>18.370833333333319</c:v>
                </c:pt>
                <c:pt idx="4410">
                  <c:v>18.375</c:v>
                </c:pt>
                <c:pt idx="4411">
                  <c:v>18.37916666666667</c:v>
                </c:pt>
                <c:pt idx="4412">
                  <c:v>18.383333333333312</c:v>
                </c:pt>
                <c:pt idx="4413">
                  <c:v>18.387499999999999</c:v>
                </c:pt>
                <c:pt idx="4414">
                  <c:v>18.391666666666669</c:v>
                </c:pt>
                <c:pt idx="4415">
                  <c:v>18.395833333333311</c:v>
                </c:pt>
                <c:pt idx="4416">
                  <c:v>18.399999999999999</c:v>
                </c:pt>
                <c:pt idx="4417">
                  <c:v>18.404166666666661</c:v>
                </c:pt>
                <c:pt idx="4418">
                  <c:v>18.40833333333331</c:v>
                </c:pt>
                <c:pt idx="4419">
                  <c:v>18.412500000000001</c:v>
                </c:pt>
                <c:pt idx="4420">
                  <c:v>18.416666666666671</c:v>
                </c:pt>
                <c:pt idx="4421">
                  <c:v>18.420833333333309</c:v>
                </c:pt>
                <c:pt idx="4422">
                  <c:v>18.425000000000001</c:v>
                </c:pt>
                <c:pt idx="4423">
                  <c:v>18.429166666666671</c:v>
                </c:pt>
                <c:pt idx="4424">
                  <c:v>18.433333333333309</c:v>
                </c:pt>
                <c:pt idx="4425">
                  <c:v>18.4375</c:v>
                </c:pt>
                <c:pt idx="4426">
                  <c:v>18.44166666666667</c:v>
                </c:pt>
                <c:pt idx="4427">
                  <c:v>18.445833333333312</c:v>
                </c:pt>
                <c:pt idx="4428">
                  <c:v>18.45</c:v>
                </c:pt>
                <c:pt idx="4429">
                  <c:v>18.454166666666669</c:v>
                </c:pt>
                <c:pt idx="4430">
                  <c:v>18.458333333333311</c:v>
                </c:pt>
                <c:pt idx="4431">
                  <c:v>18.462499999999981</c:v>
                </c:pt>
                <c:pt idx="4432">
                  <c:v>18.466666666666661</c:v>
                </c:pt>
                <c:pt idx="4433">
                  <c:v>18.47083333333331</c:v>
                </c:pt>
                <c:pt idx="4434">
                  <c:v>18.475000000000001</c:v>
                </c:pt>
                <c:pt idx="4435">
                  <c:v>18.479166666666671</c:v>
                </c:pt>
                <c:pt idx="4436">
                  <c:v>18.483333333333309</c:v>
                </c:pt>
                <c:pt idx="4437">
                  <c:v>18.487500000000001</c:v>
                </c:pt>
                <c:pt idx="4438">
                  <c:v>18.491666666666671</c:v>
                </c:pt>
                <c:pt idx="4439">
                  <c:v>18.495833333333309</c:v>
                </c:pt>
                <c:pt idx="4440">
                  <c:v>18.5</c:v>
                </c:pt>
                <c:pt idx="4441">
                  <c:v>18.50416666666667</c:v>
                </c:pt>
                <c:pt idx="4442">
                  <c:v>18.508333333333312</c:v>
                </c:pt>
                <c:pt idx="4443">
                  <c:v>18.512499999999999</c:v>
                </c:pt>
                <c:pt idx="4444">
                  <c:v>18.516666666666669</c:v>
                </c:pt>
                <c:pt idx="4445">
                  <c:v>18.520833333333321</c:v>
                </c:pt>
                <c:pt idx="4446">
                  <c:v>18.524999999999999</c:v>
                </c:pt>
                <c:pt idx="4447">
                  <c:v>18.529166666666669</c:v>
                </c:pt>
                <c:pt idx="4448">
                  <c:v>18.53333333333331</c:v>
                </c:pt>
                <c:pt idx="4449">
                  <c:v>18.537500000000001</c:v>
                </c:pt>
                <c:pt idx="4450">
                  <c:v>18.541666666666671</c:v>
                </c:pt>
                <c:pt idx="4451">
                  <c:v>18.545833333333309</c:v>
                </c:pt>
                <c:pt idx="4452">
                  <c:v>18.55</c:v>
                </c:pt>
                <c:pt idx="4453">
                  <c:v>18.554166666666671</c:v>
                </c:pt>
                <c:pt idx="4454">
                  <c:v>18.558333333333309</c:v>
                </c:pt>
                <c:pt idx="4455">
                  <c:v>18.5625</c:v>
                </c:pt>
                <c:pt idx="4456">
                  <c:v>18.56666666666667</c:v>
                </c:pt>
                <c:pt idx="4457">
                  <c:v>18.570833333333319</c:v>
                </c:pt>
                <c:pt idx="4458">
                  <c:v>18.574999999999999</c:v>
                </c:pt>
                <c:pt idx="4459">
                  <c:v>18.579166666666669</c:v>
                </c:pt>
                <c:pt idx="4460">
                  <c:v>18.583333333333311</c:v>
                </c:pt>
                <c:pt idx="4461">
                  <c:v>18.587499999999999</c:v>
                </c:pt>
                <c:pt idx="4462">
                  <c:v>18.591666666666661</c:v>
                </c:pt>
                <c:pt idx="4463">
                  <c:v>18.59583333333331</c:v>
                </c:pt>
                <c:pt idx="4464">
                  <c:v>18.600000000000001</c:v>
                </c:pt>
                <c:pt idx="4465">
                  <c:v>18.604166666666671</c:v>
                </c:pt>
                <c:pt idx="4466">
                  <c:v>18.608333333333309</c:v>
                </c:pt>
                <c:pt idx="4467">
                  <c:v>18.612500000000001</c:v>
                </c:pt>
                <c:pt idx="4468">
                  <c:v>18.616666666666671</c:v>
                </c:pt>
                <c:pt idx="4469">
                  <c:v>18.620833333333319</c:v>
                </c:pt>
                <c:pt idx="4470">
                  <c:v>18.625</c:v>
                </c:pt>
                <c:pt idx="4471">
                  <c:v>18.62916666666667</c:v>
                </c:pt>
                <c:pt idx="4472">
                  <c:v>18.633333333333319</c:v>
                </c:pt>
                <c:pt idx="4473">
                  <c:v>18.637499999999999</c:v>
                </c:pt>
                <c:pt idx="4474">
                  <c:v>18.641666666666669</c:v>
                </c:pt>
                <c:pt idx="4475">
                  <c:v>18.645833333333311</c:v>
                </c:pt>
                <c:pt idx="4476">
                  <c:v>18.649999999999999</c:v>
                </c:pt>
                <c:pt idx="4477">
                  <c:v>18.654166666666669</c:v>
                </c:pt>
                <c:pt idx="4478">
                  <c:v>18.65833333333331</c:v>
                </c:pt>
                <c:pt idx="4479">
                  <c:v>18.662500000000001</c:v>
                </c:pt>
                <c:pt idx="4480">
                  <c:v>18.666666666666671</c:v>
                </c:pt>
                <c:pt idx="4481">
                  <c:v>18.67083333333332</c:v>
                </c:pt>
                <c:pt idx="4482">
                  <c:v>18.675000000000001</c:v>
                </c:pt>
                <c:pt idx="4483">
                  <c:v>18.679166666666671</c:v>
                </c:pt>
                <c:pt idx="4484">
                  <c:v>18.683333333333309</c:v>
                </c:pt>
                <c:pt idx="4485">
                  <c:v>18.6875</c:v>
                </c:pt>
                <c:pt idx="4486">
                  <c:v>18.69166666666667</c:v>
                </c:pt>
                <c:pt idx="4487">
                  <c:v>18.695833333333319</c:v>
                </c:pt>
                <c:pt idx="4488">
                  <c:v>18.7</c:v>
                </c:pt>
                <c:pt idx="4489">
                  <c:v>18.704166666666669</c:v>
                </c:pt>
                <c:pt idx="4490">
                  <c:v>18.708333333333311</c:v>
                </c:pt>
                <c:pt idx="4491">
                  <c:v>18.712499999999981</c:v>
                </c:pt>
                <c:pt idx="4492">
                  <c:v>18.716666666666661</c:v>
                </c:pt>
                <c:pt idx="4493">
                  <c:v>18.72083333333331</c:v>
                </c:pt>
                <c:pt idx="4494">
                  <c:v>18.725000000000001</c:v>
                </c:pt>
                <c:pt idx="4495">
                  <c:v>18.729166666666671</c:v>
                </c:pt>
                <c:pt idx="4496">
                  <c:v>18.733333333333309</c:v>
                </c:pt>
                <c:pt idx="4497">
                  <c:v>18.737500000000001</c:v>
                </c:pt>
                <c:pt idx="4498">
                  <c:v>18.741666666666671</c:v>
                </c:pt>
                <c:pt idx="4499">
                  <c:v>18.745833333333309</c:v>
                </c:pt>
                <c:pt idx="4500">
                  <c:v>18.75</c:v>
                </c:pt>
                <c:pt idx="4501">
                  <c:v>18.75416666666667</c:v>
                </c:pt>
                <c:pt idx="4502">
                  <c:v>18.758333333333312</c:v>
                </c:pt>
                <c:pt idx="4503">
                  <c:v>18.762499999999982</c:v>
                </c:pt>
                <c:pt idx="4504">
                  <c:v>18.766666666666669</c:v>
                </c:pt>
                <c:pt idx="4505">
                  <c:v>18.770833333333311</c:v>
                </c:pt>
                <c:pt idx="4506">
                  <c:v>18.774999999999999</c:v>
                </c:pt>
                <c:pt idx="4507">
                  <c:v>18.779166666666661</c:v>
                </c:pt>
                <c:pt idx="4508">
                  <c:v>18.78333333333331</c:v>
                </c:pt>
                <c:pt idx="4509">
                  <c:v>18.787500000000001</c:v>
                </c:pt>
                <c:pt idx="4510">
                  <c:v>18.791666666666671</c:v>
                </c:pt>
                <c:pt idx="4511">
                  <c:v>18.795833333333309</c:v>
                </c:pt>
                <c:pt idx="4512">
                  <c:v>18.8</c:v>
                </c:pt>
                <c:pt idx="4513">
                  <c:v>18.804166666666671</c:v>
                </c:pt>
                <c:pt idx="4514">
                  <c:v>18.808333333333309</c:v>
                </c:pt>
                <c:pt idx="4515">
                  <c:v>18.8125</c:v>
                </c:pt>
                <c:pt idx="4516">
                  <c:v>18.81666666666667</c:v>
                </c:pt>
                <c:pt idx="4517">
                  <c:v>18.820833333333319</c:v>
                </c:pt>
                <c:pt idx="4518">
                  <c:v>18.824999999999999</c:v>
                </c:pt>
                <c:pt idx="4519">
                  <c:v>18.829166666666669</c:v>
                </c:pt>
                <c:pt idx="4520">
                  <c:v>18.833333333333311</c:v>
                </c:pt>
                <c:pt idx="4521">
                  <c:v>18.837499999999999</c:v>
                </c:pt>
                <c:pt idx="4522">
                  <c:v>18.841666666666661</c:v>
                </c:pt>
                <c:pt idx="4523">
                  <c:v>18.84583333333331</c:v>
                </c:pt>
                <c:pt idx="4524">
                  <c:v>18.850000000000001</c:v>
                </c:pt>
                <c:pt idx="4525">
                  <c:v>18.854166666666671</c:v>
                </c:pt>
                <c:pt idx="4526">
                  <c:v>18.858333333333309</c:v>
                </c:pt>
                <c:pt idx="4527">
                  <c:v>18.862500000000001</c:v>
                </c:pt>
                <c:pt idx="4528">
                  <c:v>18.866666666666671</c:v>
                </c:pt>
                <c:pt idx="4529">
                  <c:v>18.870833333333319</c:v>
                </c:pt>
                <c:pt idx="4530">
                  <c:v>18.875</c:v>
                </c:pt>
                <c:pt idx="4531">
                  <c:v>18.87916666666667</c:v>
                </c:pt>
                <c:pt idx="4532">
                  <c:v>18.883333333333312</c:v>
                </c:pt>
                <c:pt idx="4533">
                  <c:v>18.887499999999999</c:v>
                </c:pt>
                <c:pt idx="4534">
                  <c:v>18.891666666666669</c:v>
                </c:pt>
                <c:pt idx="4535">
                  <c:v>18.895833333333311</c:v>
                </c:pt>
                <c:pt idx="4536">
                  <c:v>18.899999999999999</c:v>
                </c:pt>
                <c:pt idx="4537">
                  <c:v>18.904166666666661</c:v>
                </c:pt>
                <c:pt idx="4538">
                  <c:v>18.90833333333331</c:v>
                </c:pt>
                <c:pt idx="4539">
                  <c:v>18.912500000000001</c:v>
                </c:pt>
                <c:pt idx="4540">
                  <c:v>18.916666666666671</c:v>
                </c:pt>
                <c:pt idx="4541">
                  <c:v>18.920833333333309</c:v>
                </c:pt>
                <c:pt idx="4542">
                  <c:v>18.925000000000001</c:v>
                </c:pt>
                <c:pt idx="4543">
                  <c:v>18.929166666666671</c:v>
                </c:pt>
                <c:pt idx="4544">
                  <c:v>18.933333333333309</c:v>
                </c:pt>
                <c:pt idx="4545">
                  <c:v>18.9375</c:v>
                </c:pt>
                <c:pt idx="4546">
                  <c:v>18.94166666666667</c:v>
                </c:pt>
                <c:pt idx="4547">
                  <c:v>18.945833333333312</c:v>
                </c:pt>
                <c:pt idx="4548">
                  <c:v>18.95</c:v>
                </c:pt>
                <c:pt idx="4549">
                  <c:v>18.954166666666669</c:v>
                </c:pt>
                <c:pt idx="4550">
                  <c:v>18.958333333333311</c:v>
                </c:pt>
                <c:pt idx="4551">
                  <c:v>18.962499999999981</c:v>
                </c:pt>
                <c:pt idx="4552">
                  <c:v>18.966666666666661</c:v>
                </c:pt>
                <c:pt idx="4553">
                  <c:v>18.97083333333331</c:v>
                </c:pt>
                <c:pt idx="4554">
                  <c:v>18.975000000000001</c:v>
                </c:pt>
                <c:pt idx="4555">
                  <c:v>18.979166666666671</c:v>
                </c:pt>
                <c:pt idx="4556">
                  <c:v>18.983333333333309</c:v>
                </c:pt>
                <c:pt idx="4557">
                  <c:v>18.987500000000001</c:v>
                </c:pt>
                <c:pt idx="4558">
                  <c:v>18.991666666666671</c:v>
                </c:pt>
                <c:pt idx="4559">
                  <c:v>18.995833333333309</c:v>
                </c:pt>
                <c:pt idx="4560">
                  <c:v>19</c:v>
                </c:pt>
                <c:pt idx="4561">
                  <c:v>19.00416666666667</c:v>
                </c:pt>
                <c:pt idx="4562">
                  <c:v>19.008333333333312</c:v>
                </c:pt>
                <c:pt idx="4563">
                  <c:v>19.012499999999999</c:v>
                </c:pt>
                <c:pt idx="4564">
                  <c:v>19.016666666666669</c:v>
                </c:pt>
                <c:pt idx="4565">
                  <c:v>19.020833333333321</c:v>
                </c:pt>
                <c:pt idx="4566">
                  <c:v>19.024999999999999</c:v>
                </c:pt>
                <c:pt idx="4567">
                  <c:v>19.029166666666669</c:v>
                </c:pt>
                <c:pt idx="4568">
                  <c:v>19.03333333333331</c:v>
                </c:pt>
                <c:pt idx="4569">
                  <c:v>19.037500000000001</c:v>
                </c:pt>
                <c:pt idx="4570">
                  <c:v>19.041666666666671</c:v>
                </c:pt>
                <c:pt idx="4571">
                  <c:v>19.045833333333309</c:v>
                </c:pt>
                <c:pt idx="4572">
                  <c:v>19.05</c:v>
                </c:pt>
                <c:pt idx="4573">
                  <c:v>19.054166666666671</c:v>
                </c:pt>
                <c:pt idx="4574">
                  <c:v>19.058333333333309</c:v>
                </c:pt>
                <c:pt idx="4575">
                  <c:v>19.0625</c:v>
                </c:pt>
                <c:pt idx="4576">
                  <c:v>19.06666666666667</c:v>
                </c:pt>
                <c:pt idx="4577">
                  <c:v>19.070833333333319</c:v>
                </c:pt>
                <c:pt idx="4578">
                  <c:v>19.074999999999999</c:v>
                </c:pt>
                <c:pt idx="4579">
                  <c:v>19.079166666666669</c:v>
                </c:pt>
                <c:pt idx="4580">
                  <c:v>19.083333333333311</c:v>
                </c:pt>
                <c:pt idx="4581">
                  <c:v>19.087499999999999</c:v>
                </c:pt>
                <c:pt idx="4582">
                  <c:v>19.091666666666661</c:v>
                </c:pt>
                <c:pt idx="4583">
                  <c:v>19.09583333333331</c:v>
                </c:pt>
                <c:pt idx="4584">
                  <c:v>19.100000000000001</c:v>
                </c:pt>
                <c:pt idx="4585">
                  <c:v>19.104166666666671</c:v>
                </c:pt>
                <c:pt idx="4586">
                  <c:v>19.108333333333309</c:v>
                </c:pt>
                <c:pt idx="4587">
                  <c:v>19.112500000000001</c:v>
                </c:pt>
                <c:pt idx="4588">
                  <c:v>19.116666666666671</c:v>
                </c:pt>
                <c:pt idx="4589">
                  <c:v>19.120833333333319</c:v>
                </c:pt>
                <c:pt idx="4590">
                  <c:v>19.125</c:v>
                </c:pt>
                <c:pt idx="4591">
                  <c:v>19.12916666666667</c:v>
                </c:pt>
                <c:pt idx="4592">
                  <c:v>19.133333333333319</c:v>
                </c:pt>
                <c:pt idx="4593">
                  <c:v>19.137499999999999</c:v>
                </c:pt>
                <c:pt idx="4594">
                  <c:v>19.141666666666669</c:v>
                </c:pt>
                <c:pt idx="4595">
                  <c:v>19.145833333333321</c:v>
                </c:pt>
                <c:pt idx="4596">
                  <c:v>19.149999999999999</c:v>
                </c:pt>
                <c:pt idx="4597">
                  <c:v>19.154166666666669</c:v>
                </c:pt>
                <c:pt idx="4598">
                  <c:v>19.15833333333331</c:v>
                </c:pt>
                <c:pt idx="4599">
                  <c:v>19.162500000000001</c:v>
                </c:pt>
                <c:pt idx="4600">
                  <c:v>19.166666666666671</c:v>
                </c:pt>
                <c:pt idx="4601">
                  <c:v>19.17083333333332</c:v>
                </c:pt>
                <c:pt idx="4602">
                  <c:v>19.175000000000001</c:v>
                </c:pt>
                <c:pt idx="4603">
                  <c:v>19.179166666666671</c:v>
                </c:pt>
                <c:pt idx="4604">
                  <c:v>19.183333333333309</c:v>
                </c:pt>
                <c:pt idx="4605">
                  <c:v>19.1875</c:v>
                </c:pt>
                <c:pt idx="4606">
                  <c:v>19.19166666666667</c:v>
                </c:pt>
                <c:pt idx="4607">
                  <c:v>19.195833333333319</c:v>
                </c:pt>
                <c:pt idx="4608">
                  <c:v>19.2</c:v>
                </c:pt>
                <c:pt idx="4609">
                  <c:v>19.204166666666669</c:v>
                </c:pt>
                <c:pt idx="4610">
                  <c:v>19.208333333333311</c:v>
                </c:pt>
                <c:pt idx="4611">
                  <c:v>19.212499999999999</c:v>
                </c:pt>
                <c:pt idx="4612">
                  <c:v>19.216666666666661</c:v>
                </c:pt>
                <c:pt idx="4613">
                  <c:v>19.22083333333331</c:v>
                </c:pt>
                <c:pt idx="4614">
                  <c:v>19.225000000000001</c:v>
                </c:pt>
                <c:pt idx="4615">
                  <c:v>19.229166666666671</c:v>
                </c:pt>
                <c:pt idx="4616">
                  <c:v>19.233333333333309</c:v>
                </c:pt>
                <c:pt idx="4617">
                  <c:v>19.237500000000001</c:v>
                </c:pt>
                <c:pt idx="4618">
                  <c:v>19.241666666666671</c:v>
                </c:pt>
                <c:pt idx="4619">
                  <c:v>19.245833333333309</c:v>
                </c:pt>
                <c:pt idx="4620">
                  <c:v>19.25</c:v>
                </c:pt>
                <c:pt idx="4621">
                  <c:v>19.25416666666667</c:v>
                </c:pt>
                <c:pt idx="4622">
                  <c:v>19.258333333333312</c:v>
                </c:pt>
                <c:pt idx="4623">
                  <c:v>19.262499999999982</c:v>
                </c:pt>
                <c:pt idx="4624">
                  <c:v>19.266666666666669</c:v>
                </c:pt>
                <c:pt idx="4625">
                  <c:v>19.270833333333321</c:v>
                </c:pt>
                <c:pt idx="4626">
                  <c:v>19.274999999999999</c:v>
                </c:pt>
                <c:pt idx="4627">
                  <c:v>19.279166666666661</c:v>
                </c:pt>
                <c:pt idx="4628">
                  <c:v>19.28333333333331</c:v>
                </c:pt>
                <c:pt idx="4629">
                  <c:v>19.287500000000001</c:v>
                </c:pt>
                <c:pt idx="4630">
                  <c:v>19.291666666666671</c:v>
                </c:pt>
                <c:pt idx="4631">
                  <c:v>19.295833333333309</c:v>
                </c:pt>
                <c:pt idx="4632">
                  <c:v>19.3</c:v>
                </c:pt>
                <c:pt idx="4633">
                  <c:v>19.304166666666671</c:v>
                </c:pt>
                <c:pt idx="4634">
                  <c:v>19.308333333333309</c:v>
                </c:pt>
                <c:pt idx="4635">
                  <c:v>19.3125</c:v>
                </c:pt>
                <c:pt idx="4636">
                  <c:v>19.31666666666667</c:v>
                </c:pt>
                <c:pt idx="4637">
                  <c:v>19.320833333333319</c:v>
                </c:pt>
                <c:pt idx="4638">
                  <c:v>19.324999999999999</c:v>
                </c:pt>
                <c:pt idx="4639">
                  <c:v>19.329166666666669</c:v>
                </c:pt>
                <c:pt idx="4640">
                  <c:v>19.333333333333311</c:v>
                </c:pt>
                <c:pt idx="4641">
                  <c:v>19.337499999999999</c:v>
                </c:pt>
                <c:pt idx="4642">
                  <c:v>19.341666666666661</c:v>
                </c:pt>
                <c:pt idx="4643">
                  <c:v>19.34583333333331</c:v>
                </c:pt>
                <c:pt idx="4644">
                  <c:v>19.350000000000001</c:v>
                </c:pt>
                <c:pt idx="4645">
                  <c:v>19.354166666666671</c:v>
                </c:pt>
                <c:pt idx="4646">
                  <c:v>19.358333333333309</c:v>
                </c:pt>
                <c:pt idx="4647">
                  <c:v>19.362500000000001</c:v>
                </c:pt>
                <c:pt idx="4648">
                  <c:v>19.366666666666671</c:v>
                </c:pt>
                <c:pt idx="4649">
                  <c:v>19.370833333333319</c:v>
                </c:pt>
                <c:pt idx="4650">
                  <c:v>19.375</c:v>
                </c:pt>
                <c:pt idx="4651">
                  <c:v>19.37916666666667</c:v>
                </c:pt>
                <c:pt idx="4652">
                  <c:v>19.383333333333312</c:v>
                </c:pt>
                <c:pt idx="4653">
                  <c:v>19.387499999999999</c:v>
                </c:pt>
                <c:pt idx="4654">
                  <c:v>19.391666666666669</c:v>
                </c:pt>
                <c:pt idx="4655">
                  <c:v>19.395833333333311</c:v>
                </c:pt>
                <c:pt idx="4656">
                  <c:v>19.399999999999999</c:v>
                </c:pt>
                <c:pt idx="4657">
                  <c:v>19.404166666666661</c:v>
                </c:pt>
                <c:pt idx="4658">
                  <c:v>19.40833333333331</c:v>
                </c:pt>
                <c:pt idx="4659">
                  <c:v>19.412500000000001</c:v>
                </c:pt>
                <c:pt idx="4660">
                  <c:v>19.416666666666671</c:v>
                </c:pt>
                <c:pt idx="4661">
                  <c:v>19.420833333333309</c:v>
                </c:pt>
                <c:pt idx="4662">
                  <c:v>19.425000000000001</c:v>
                </c:pt>
                <c:pt idx="4663">
                  <c:v>19.429166666666671</c:v>
                </c:pt>
                <c:pt idx="4664">
                  <c:v>19.433333333333309</c:v>
                </c:pt>
                <c:pt idx="4665">
                  <c:v>19.4375</c:v>
                </c:pt>
                <c:pt idx="4666">
                  <c:v>19.44166666666667</c:v>
                </c:pt>
                <c:pt idx="4667">
                  <c:v>19.445833333333312</c:v>
                </c:pt>
                <c:pt idx="4668">
                  <c:v>19.45</c:v>
                </c:pt>
                <c:pt idx="4669">
                  <c:v>19.454166666666669</c:v>
                </c:pt>
                <c:pt idx="4670">
                  <c:v>19.458333333333311</c:v>
                </c:pt>
                <c:pt idx="4671">
                  <c:v>19.462499999999981</c:v>
                </c:pt>
                <c:pt idx="4672">
                  <c:v>19.466666666666661</c:v>
                </c:pt>
                <c:pt idx="4673">
                  <c:v>19.47083333333331</c:v>
                </c:pt>
                <c:pt idx="4674">
                  <c:v>19.475000000000001</c:v>
                </c:pt>
                <c:pt idx="4675">
                  <c:v>19.479166666666671</c:v>
                </c:pt>
                <c:pt idx="4676">
                  <c:v>19.483333333333309</c:v>
                </c:pt>
                <c:pt idx="4677">
                  <c:v>19.487500000000001</c:v>
                </c:pt>
                <c:pt idx="4678">
                  <c:v>19.491666666666671</c:v>
                </c:pt>
                <c:pt idx="4679">
                  <c:v>19.495833333333309</c:v>
                </c:pt>
                <c:pt idx="4680">
                  <c:v>19.5</c:v>
                </c:pt>
                <c:pt idx="4681">
                  <c:v>19.50416666666667</c:v>
                </c:pt>
                <c:pt idx="4682">
                  <c:v>19.508333333333312</c:v>
                </c:pt>
                <c:pt idx="4683">
                  <c:v>19.512499999999999</c:v>
                </c:pt>
                <c:pt idx="4684">
                  <c:v>19.516666666666669</c:v>
                </c:pt>
                <c:pt idx="4685">
                  <c:v>19.520833333333321</c:v>
                </c:pt>
                <c:pt idx="4686">
                  <c:v>19.524999999999999</c:v>
                </c:pt>
                <c:pt idx="4687">
                  <c:v>19.529166666666669</c:v>
                </c:pt>
                <c:pt idx="4688">
                  <c:v>19.53333333333331</c:v>
                </c:pt>
                <c:pt idx="4689">
                  <c:v>19.537500000000001</c:v>
                </c:pt>
                <c:pt idx="4690">
                  <c:v>19.541666666666671</c:v>
                </c:pt>
                <c:pt idx="4691">
                  <c:v>19.545833333333309</c:v>
                </c:pt>
                <c:pt idx="4692">
                  <c:v>19.55</c:v>
                </c:pt>
                <c:pt idx="4693">
                  <c:v>19.554166666666671</c:v>
                </c:pt>
                <c:pt idx="4694">
                  <c:v>19.558333333333309</c:v>
                </c:pt>
                <c:pt idx="4695">
                  <c:v>19.5625</c:v>
                </c:pt>
                <c:pt idx="4696">
                  <c:v>19.56666666666667</c:v>
                </c:pt>
                <c:pt idx="4697">
                  <c:v>19.570833333333319</c:v>
                </c:pt>
                <c:pt idx="4698">
                  <c:v>19.574999999999999</c:v>
                </c:pt>
                <c:pt idx="4699">
                  <c:v>19.579166666666669</c:v>
                </c:pt>
                <c:pt idx="4700">
                  <c:v>19.583333333333311</c:v>
                </c:pt>
                <c:pt idx="4701">
                  <c:v>19.587499999999999</c:v>
                </c:pt>
                <c:pt idx="4702">
                  <c:v>19.591666666666661</c:v>
                </c:pt>
                <c:pt idx="4703">
                  <c:v>19.59583333333331</c:v>
                </c:pt>
                <c:pt idx="4704">
                  <c:v>19.600000000000001</c:v>
                </c:pt>
                <c:pt idx="4705">
                  <c:v>19.604166666666671</c:v>
                </c:pt>
                <c:pt idx="4706">
                  <c:v>19.608333333333309</c:v>
                </c:pt>
                <c:pt idx="4707">
                  <c:v>19.612500000000001</c:v>
                </c:pt>
                <c:pt idx="4708">
                  <c:v>19.616666666666671</c:v>
                </c:pt>
                <c:pt idx="4709">
                  <c:v>19.620833333333319</c:v>
                </c:pt>
                <c:pt idx="4710">
                  <c:v>19.625</c:v>
                </c:pt>
                <c:pt idx="4711">
                  <c:v>19.62916666666667</c:v>
                </c:pt>
                <c:pt idx="4712">
                  <c:v>19.633333333333319</c:v>
                </c:pt>
                <c:pt idx="4713">
                  <c:v>19.637499999999999</c:v>
                </c:pt>
                <c:pt idx="4714">
                  <c:v>19.641666666666669</c:v>
                </c:pt>
                <c:pt idx="4715">
                  <c:v>19.645833333333311</c:v>
                </c:pt>
                <c:pt idx="4716">
                  <c:v>19.649999999999999</c:v>
                </c:pt>
                <c:pt idx="4717">
                  <c:v>19.654166666666669</c:v>
                </c:pt>
                <c:pt idx="4718">
                  <c:v>19.65833333333331</c:v>
                </c:pt>
                <c:pt idx="4719">
                  <c:v>19.662500000000001</c:v>
                </c:pt>
                <c:pt idx="4720">
                  <c:v>19.666666666666671</c:v>
                </c:pt>
                <c:pt idx="4721">
                  <c:v>19.67083333333332</c:v>
                </c:pt>
                <c:pt idx="4722">
                  <c:v>19.675000000000001</c:v>
                </c:pt>
                <c:pt idx="4723">
                  <c:v>19.679166666666671</c:v>
                </c:pt>
                <c:pt idx="4724">
                  <c:v>19.683333333333309</c:v>
                </c:pt>
                <c:pt idx="4725">
                  <c:v>19.6875</c:v>
                </c:pt>
                <c:pt idx="4726">
                  <c:v>19.69166666666667</c:v>
                </c:pt>
                <c:pt idx="4727">
                  <c:v>19.695833333333319</c:v>
                </c:pt>
                <c:pt idx="4728">
                  <c:v>19.7</c:v>
                </c:pt>
                <c:pt idx="4729">
                  <c:v>19.704166666666669</c:v>
                </c:pt>
                <c:pt idx="4730">
                  <c:v>19.708333333333311</c:v>
                </c:pt>
                <c:pt idx="4731">
                  <c:v>19.712499999999981</c:v>
                </c:pt>
                <c:pt idx="4732">
                  <c:v>19.716666666666661</c:v>
                </c:pt>
                <c:pt idx="4733">
                  <c:v>19.72083333333331</c:v>
                </c:pt>
                <c:pt idx="4734">
                  <c:v>19.725000000000001</c:v>
                </c:pt>
                <c:pt idx="4735">
                  <c:v>19.729166666666671</c:v>
                </c:pt>
                <c:pt idx="4736">
                  <c:v>19.733333333333309</c:v>
                </c:pt>
                <c:pt idx="4737">
                  <c:v>19.737500000000001</c:v>
                </c:pt>
                <c:pt idx="4738">
                  <c:v>19.741666666666671</c:v>
                </c:pt>
                <c:pt idx="4739">
                  <c:v>19.745833333333309</c:v>
                </c:pt>
                <c:pt idx="4740">
                  <c:v>19.75</c:v>
                </c:pt>
                <c:pt idx="4741">
                  <c:v>19.75416666666667</c:v>
                </c:pt>
                <c:pt idx="4742">
                  <c:v>19.758333333333312</c:v>
                </c:pt>
                <c:pt idx="4743">
                  <c:v>19.762499999999982</c:v>
                </c:pt>
                <c:pt idx="4744">
                  <c:v>19.766666666666669</c:v>
                </c:pt>
                <c:pt idx="4745">
                  <c:v>19.770833333333311</c:v>
                </c:pt>
                <c:pt idx="4746">
                  <c:v>19.774999999999999</c:v>
                </c:pt>
                <c:pt idx="4747">
                  <c:v>19.779166666666661</c:v>
                </c:pt>
                <c:pt idx="4748">
                  <c:v>19.78333333333331</c:v>
                </c:pt>
                <c:pt idx="4749">
                  <c:v>19.787500000000001</c:v>
                </c:pt>
                <c:pt idx="4750">
                  <c:v>19.791666666666671</c:v>
                </c:pt>
                <c:pt idx="4751">
                  <c:v>19.795833333333309</c:v>
                </c:pt>
                <c:pt idx="4752">
                  <c:v>19.8</c:v>
                </c:pt>
                <c:pt idx="4753">
                  <c:v>19.804166666666671</c:v>
                </c:pt>
                <c:pt idx="4754">
                  <c:v>19.808333333333309</c:v>
                </c:pt>
                <c:pt idx="4755">
                  <c:v>19.8125</c:v>
                </c:pt>
                <c:pt idx="4756">
                  <c:v>19.81666666666667</c:v>
                </c:pt>
                <c:pt idx="4757">
                  <c:v>19.820833333333319</c:v>
                </c:pt>
                <c:pt idx="4758">
                  <c:v>19.824999999999999</c:v>
                </c:pt>
                <c:pt idx="4759">
                  <c:v>19.829166666666669</c:v>
                </c:pt>
                <c:pt idx="4760">
                  <c:v>19.833333333333311</c:v>
                </c:pt>
                <c:pt idx="4761">
                  <c:v>19.837499999999999</c:v>
                </c:pt>
                <c:pt idx="4762">
                  <c:v>19.841666666666661</c:v>
                </c:pt>
                <c:pt idx="4763">
                  <c:v>19.84583333333331</c:v>
                </c:pt>
                <c:pt idx="4764">
                  <c:v>19.850000000000001</c:v>
                </c:pt>
                <c:pt idx="4765">
                  <c:v>19.854166666666671</c:v>
                </c:pt>
                <c:pt idx="4766">
                  <c:v>19.858333333333309</c:v>
                </c:pt>
                <c:pt idx="4767">
                  <c:v>19.862500000000001</c:v>
                </c:pt>
                <c:pt idx="4768">
                  <c:v>19.866666666666671</c:v>
                </c:pt>
                <c:pt idx="4769">
                  <c:v>19.870833333333319</c:v>
                </c:pt>
                <c:pt idx="4770">
                  <c:v>19.875</c:v>
                </c:pt>
                <c:pt idx="4771">
                  <c:v>19.87916666666667</c:v>
                </c:pt>
                <c:pt idx="4772">
                  <c:v>19.883333333333312</c:v>
                </c:pt>
                <c:pt idx="4773">
                  <c:v>19.887499999999999</c:v>
                </c:pt>
                <c:pt idx="4774">
                  <c:v>19.891666666666669</c:v>
                </c:pt>
                <c:pt idx="4775">
                  <c:v>19.895833333333311</c:v>
                </c:pt>
                <c:pt idx="4776">
                  <c:v>19.899999999999999</c:v>
                </c:pt>
                <c:pt idx="4777">
                  <c:v>19.904166666666661</c:v>
                </c:pt>
                <c:pt idx="4778">
                  <c:v>19.90833333333331</c:v>
                </c:pt>
                <c:pt idx="4779">
                  <c:v>19.912500000000001</c:v>
                </c:pt>
                <c:pt idx="4780">
                  <c:v>19.916666666666671</c:v>
                </c:pt>
                <c:pt idx="4781">
                  <c:v>19.920833333333309</c:v>
                </c:pt>
                <c:pt idx="4782">
                  <c:v>19.925000000000001</c:v>
                </c:pt>
                <c:pt idx="4783">
                  <c:v>19.929166666666671</c:v>
                </c:pt>
                <c:pt idx="4784">
                  <c:v>19.933333333333309</c:v>
                </c:pt>
                <c:pt idx="4785">
                  <c:v>19.9375</c:v>
                </c:pt>
                <c:pt idx="4786">
                  <c:v>19.94166666666667</c:v>
                </c:pt>
                <c:pt idx="4787">
                  <c:v>19.945833333333312</c:v>
                </c:pt>
                <c:pt idx="4788">
                  <c:v>19.95</c:v>
                </c:pt>
                <c:pt idx="4789">
                  <c:v>19.954166666666669</c:v>
                </c:pt>
                <c:pt idx="4790">
                  <c:v>19.958333333333311</c:v>
                </c:pt>
                <c:pt idx="4791">
                  <c:v>19.962499999999981</c:v>
                </c:pt>
                <c:pt idx="4792">
                  <c:v>19.966666666666661</c:v>
                </c:pt>
                <c:pt idx="4793">
                  <c:v>19.97083333333331</c:v>
                </c:pt>
                <c:pt idx="4794">
                  <c:v>19.975000000000001</c:v>
                </c:pt>
                <c:pt idx="4795">
                  <c:v>19.979166666666671</c:v>
                </c:pt>
                <c:pt idx="4796">
                  <c:v>19.983333333333309</c:v>
                </c:pt>
                <c:pt idx="4797">
                  <c:v>19.987500000000001</c:v>
                </c:pt>
                <c:pt idx="4798">
                  <c:v>19.991666666666671</c:v>
                </c:pt>
                <c:pt idx="4799">
                  <c:v>19.995833333333309</c:v>
                </c:pt>
                <c:pt idx="4800">
                  <c:v>20</c:v>
                </c:pt>
                <c:pt idx="4801">
                  <c:v>20.00416666666667</c:v>
                </c:pt>
                <c:pt idx="4802">
                  <c:v>20.008333333333312</c:v>
                </c:pt>
                <c:pt idx="4803">
                  <c:v>20.012499999999999</c:v>
                </c:pt>
                <c:pt idx="4804">
                  <c:v>20.016666666666669</c:v>
                </c:pt>
                <c:pt idx="4805">
                  <c:v>20.020833333333321</c:v>
                </c:pt>
                <c:pt idx="4806">
                  <c:v>20.024999999999999</c:v>
                </c:pt>
                <c:pt idx="4807">
                  <c:v>20.029166666666669</c:v>
                </c:pt>
                <c:pt idx="4808">
                  <c:v>20.03333333333331</c:v>
                </c:pt>
                <c:pt idx="4809">
                  <c:v>20.037500000000001</c:v>
                </c:pt>
                <c:pt idx="4810">
                  <c:v>20.041666666666671</c:v>
                </c:pt>
                <c:pt idx="4811">
                  <c:v>20.045833333333309</c:v>
                </c:pt>
                <c:pt idx="4812">
                  <c:v>20.05</c:v>
                </c:pt>
                <c:pt idx="4813">
                  <c:v>20.054166666666671</c:v>
                </c:pt>
                <c:pt idx="4814">
                  <c:v>20.058333333333309</c:v>
                </c:pt>
                <c:pt idx="4815">
                  <c:v>20.0625</c:v>
                </c:pt>
                <c:pt idx="4816">
                  <c:v>20.06666666666667</c:v>
                </c:pt>
                <c:pt idx="4817">
                  <c:v>20.070833333333319</c:v>
                </c:pt>
                <c:pt idx="4818">
                  <c:v>20.074999999999999</c:v>
                </c:pt>
                <c:pt idx="4819">
                  <c:v>20.079166666666669</c:v>
                </c:pt>
                <c:pt idx="4820">
                  <c:v>20.083333333333311</c:v>
                </c:pt>
                <c:pt idx="4821">
                  <c:v>20.087499999999999</c:v>
                </c:pt>
                <c:pt idx="4822">
                  <c:v>20.091666666666661</c:v>
                </c:pt>
                <c:pt idx="4823">
                  <c:v>20.09583333333331</c:v>
                </c:pt>
                <c:pt idx="4824">
                  <c:v>20.100000000000001</c:v>
                </c:pt>
                <c:pt idx="4825">
                  <c:v>20.104166666666671</c:v>
                </c:pt>
                <c:pt idx="4826">
                  <c:v>20.108333333333309</c:v>
                </c:pt>
                <c:pt idx="4827">
                  <c:v>20.112500000000001</c:v>
                </c:pt>
                <c:pt idx="4828">
                  <c:v>20.116666666666671</c:v>
                </c:pt>
                <c:pt idx="4829">
                  <c:v>20.120833333333319</c:v>
                </c:pt>
                <c:pt idx="4830">
                  <c:v>20.125</c:v>
                </c:pt>
                <c:pt idx="4831">
                  <c:v>20.12916666666667</c:v>
                </c:pt>
                <c:pt idx="4832">
                  <c:v>20.133333333333319</c:v>
                </c:pt>
                <c:pt idx="4833">
                  <c:v>20.137499999999999</c:v>
                </c:pt>
                <c:pt idx="4834">
                  <c:v>20.141666666666669</c:v>
                </c:pt>
                <c:pt idx="4835">
                  <c:v>20.145833333333321</c:v>
                </c:pt>
                <c:pt idx="4836">
                  <c:v>20.149999999999999</c:v>
                </c:pt>
                <c:pt idx="4837">
                  <c:v>20.154166666666669</c:v>
                </c:pt>
                <c:pt idx="4838">
                  <c:v>20.15833333333331</c:v>
                </c:pt>
                <c:pt idx="4839">
                  <c:v>20.162500000000001</c:v>
                </c:pt>
                <c:pt idx="4840">
                  <c:v>20.166666666666671</c:v>
                </c:pt>
                <c:pt idx="4841">
                  <c:v>20.17083333333332</c:v>
                </c:pt>
                <c:pt idx="4842">
                  <c:v>20.175000000000001</c:v>
                </c:pt>
                <c:pt idx="4843">
                  <c:v>20.179166666666671</c:v>
                </c:pt>
                <c:pt idx="4844">
                  <c:v>20.183333333333309</c:v>
                </c:pt>
                <c:pt idx="4845">
                  <c:v>20.1875</c:v>
                </c:pt>
                <c:pt idx="4846">
                  <c:v>20.19166666666667</c:v>
                </c:pt>
                <c:pt idx="4847">
                  <c:v>20.195833333333319</c:v>
                </c:pt>
                <c:pt idx="4848">
                  <c:v>20.2</c:v>
                </c:pt>
                <c:pt idx="4849">
                  <c:v>20.204166666666669</c:v>
                </c:pt>
                <c:pt idx="4850">
                  <c:v>20.208333333333311</c:v>
                </c:pt>
                <c:pt idx="4851">
                  <c:v>20.212499999999999</c:v>
                </c:pt>
                <c:pt idx="4852">
                  <c:v>20.216666666666661</c:v>
                </c:pt>
                <c:pt idx="4853">
                  <c:v>20.22083333333331</c:v>
                </c:pt>
                <c:pt idx="4854">
                  <c:v>20.225000000000001</c:v>
                </c:pt>
                <c:pt idx="4855">
                  <c:v>20.229166666666671</c:v>
                </c:pt>
                <c:pt idx="4856">
                  <c:v>20.233333333333309</c:v>
                </c:pt>
                <c:pt idx="4857">
                  <c:v>20.237500000000001</c:v>
                </c:pt>
                <c:pt idx="4858">
                  <c:v>20.241666666666671</c:v>
                </c:pt>
                <c:pt idx="4859">
                  <c:v>20.245833333333309</c:v>
                </c:pt>
                <c:pt idx="4860">
                  <c:v>20.25</c:v>
                </c:pt>
                <c:pt idx="4861">
                  <c:v>20.25416666666667</c:v>
                </c:pt>
                <c:pt idx="4862">
                  <c:v>20.258333333333312</c:v>
                </c:pt>
                <c:pt idx="4863">
                  <c:v>20.262499999999982</c:v>
                </c:pt>
                <c:pt idx="4864">
                  <c:v>20.266666666666669</c:v>
                </c:pt>
                <c:pt idx="4865">
                  <c:v>20.270833333333321</c:v>
                </c:pt>
                <c:pt idx="4866">
                  <c:v>20.274999999999999</c:v>
                </c:pt>
                <c:pt idx="4867">
                  <c:v>20.279166666666661</c:v>
                </c:pt>
                <c:pt idx="4868">
                  <c:v>20.28333333333331</c:v>
                </c:pt>
                <c:pt idx="4869">
                  <c:v>20.287500000000001</c:v>
                </c:pt>
                <c:pt idx="4870">
                  <c:v>20.291666666666671</c:v>
                </c:pt>
                <c:pt idx="4871">
                  <c:v>20.295833333333309</c:v>
                </c:pt>
                <c:pt idx="4872">
                  <c:v>20.3</c:v>
                </c:pt>
                <c:pt idx="4873">
                  <c:v>20.304166666666671</c:v>
                </c:pt>
                <c:pt idx="4874">
                  <c:v>20.308333333333309</c:v>
                </c:pt>
                <c:pt idx="4875">
                  <c:v>20.3125</c:v>
                </c:pt>
                <c:pt idx="4876">
                  <c:v>20.31666666666667</c:v>
                </c:pt>
                <c:pt idx="4877">
                  <c:v>20.320833333333319</c:v>
                </c:pt>
                <c:pt idx="4878">
                  <c:v>20.324999999999999</c:v>
                </c:pt>
                <c:pt idx="4879">
                  <c:v>20.329166666666669</c:v>
                </c:pt>
                <c:pt idx="4880">
                  <c:v>20.333333333333311</c:v>
                </c:pt>
                <c:pt idx="4881">
                  <c:v>20.337499999999999</c:v>
                </c:pt>
                <c:pt idx="4882">
                  <c:v>20.341666666666661</c:v>
                </c:pt>
                <c:pt idx="4883">
                  <c:v>20.34583333333331</c:v>
                </c:pt>
                <c:pt idx="4884">
                  <c:v>20.350000000000001</c:v>
                </c:pt>
                <c:pt idx="4885">
                  <c:v>20.354166666666671</c:v>
                </c:pt>
                <c:pt idx="4886">
                  <c:v>20.358333333333309</c:v>
                </c:pt>
                <c:pt idx="4887">
                  <c:v>20.362500000000001</c:v>
                </c:pt>
                <c:pt idx="4888">
                  <c:v>20.366666666666671</c:v>
                </c:pt>
                <c:pt idx="4889">
                  <c:v>20.370833333333319</c:v>
                </c:pt>
                <c:pt idx="4890">
                  <c:v>20.375</c:v>
                </c:pt>
                <c:pt idx="4891">
                  <c:v>20.37916666666667</c:v>
                </c:pt>
                <c:pt idx="4892">
                  <c:v>20.383333333333312</c:v>
                </c:pt>
                <c:pt idx="4893">
                  <c:v>20.387499999999999</c:v>
                </c:pt>
                <c:pt idx="4894">
                  <c:v>20.391666666666669</c:v>
                </c:pt>
                <c:pt idx="4895">
                  <c:v>20.395833333333311</c:v>
                </c:pt>
                <c:pt idx="4896">
                  <c:v>20.399999999999999</c:v>
                </c:pt>
                <c:pt idx="4897">
                  <c:v>20.404166666666661</c:v>
                </c:pt>
                <c:pt idx="4898">
                  <c:v>20.40833333333331</c:v>
                </c:pt>
                <c:pt idx="4899">
                  <c:v>20.412500000000001</c:v>
                </c:pt>
                <c:pt idx="4900">
                  <c:v>20.416666666666671</c:v>
                </c:pt>
                <c:pt idx="4901">
                  <c:v>20.420833333333309</c:v>
                </c:pt>
                <c:pt idx="4902">
                  <c:v>20.425000000000001</c:v>
                </c:pt>
                <c:pt idx="4903">
                  <c:v>20.429166666666671</c:v>
                </c:pt>
                <c:pt idx="4904">
                  <c:v>20.433333333333309</c:v>
                </c:pt>
                <c:pt idx="4905">
                  <c:v>20.4375</c:v>
                </c:pt>
                <c:pt idx="4906">
                  <c:v>20.44166666666667</c:v>
                </c:pt>
                <c:pt idx="4907">
                  <c:v>20.445833333333312</c:v>
                </c:pt>
                <c:pt idx="4908">
                  <c:v>20.45</c:v>
                </c:pt>
                <c:pt idx="4909">
                  <c:v>20.454166666666669</c:v>
                </c:pt>
                <c:pt idx="4910">
                  <c:v>20.458333333333311</c:v>
                </c:pt>
                <c:pt idx="4911">
                  <c:v>20.462499999999981</c:v>
                </c:pt>
                <c:pt idx="4912">
                  <c:v>20.466666666666661</c:v>
                </c:pt>
                <c:pt idx="4913">
                  <c:v>20.47083333333331</c:v>
                </c:pt>
                <c:pt idx="4914">
                  <c:v>20.475000000000001</c:v>
                </c:pt>
                <c:pt idx="4915">
                  <c:v>20.479166666666671</c:v>
                </c:pt>
                <c:pt idx="4916">
                  <c:v>20.483333333333309</c:v>
                </c:pt>
                <c:pt idx="4917">
                  <c:v>20.487500000000001</c:v>
                </c:pt>
                <c:pt idx="4918">
                  <c:v>20.491666666666671</c:v>
                </c:pt>
                <c:pt idx="4919">
                  <c:v>20.495833333333309</c:v>
                </c:pt>
                <c:pt idx="4920">
                  <c:v>20.5</c:v>
                </c:pt>
                <c:pt idx="4921">
                  <c:v>20.50416666666667</c:v>
                </c:pt>
                <c:pt idx="4922">
                  <c:v>20.508333333333312</c:v>
                </c:pt>
                <c:pt idx="4923">
                  <c:v>20.512499999999999</c:v>
                </c:pt>
                <c:pt idx="4924">
                  <c:v>20.516666666666669</c:v>
                </c:pt>
                <c:pt idx="4925">
                  <c:v>20.520833333333321</c:v>
                </c:pt>
                <c:pt idx="4926">
                  <c:v>20.524999999999999</c:v>
                </c:pt>
                <c:pt idx="4927">
                  <c:v>20.529166666666669</c:v>
                </c:pt>
                <c:pt idx="4928">
                  <c:v>20.53333333333331</c:v>
                </c:pt>
                <c:pt idx="4929">
                  <c:v>20.537500000000001</c:v>
                </c:pt>
                <c:pt idx="4930">
                  <c:v>20.541666666666671</c:v>
                </c:pt>
                <c:pt idx="4931">
                  <c:v>20.545833333333309</c:v>
                </c:pt>
                <c:pt idx="4932">
                  <c:v>20.55</c:v>
                </c:pt>
                <c:pt idx="4933">
                  <c:v>20.554166666666671</c:v>
                </c:pt>
                <c:pt idx="4934">
                  <c:v>20.558333333333309</c:v>
                </c:pt>
                <c:pt idx="4935">
                  <c:v>20.5625</c:v>
                </c:pt>
                <c:pt idx="4936">
                  <c:v>20.56666666666667</c:v>
                </c:pt>
                <c:pt idx="4937">
                  <c:v>20.570833333333319</c:v>
                </c:pt>
                <c:pt idx="4938">
                  <c:v>20.574999999999999</c:v>
                </c:pt>
                <c:pt idx="4939">
                  <c:v>20.579166666666669</c:v>
                </c:pt>
                <c:pt idx="4940">
                  <c:v>20.583333333333311</c:v>
                </c:pt>
                <c:pt idx="4941">
                  <c:v>20.587499999999999</c:v>
                </c:pt>
                <c:pt idx="4942">
                  <c:v>20.591666666666661</c:v>
                </c:pt>
                <c:pt idx="4943">
                  <c:v>20.59583333333331</c:v>
                </c:pt>
                <c:pt idx="4944">
                  <c:v>20.6</c:v>
                </c:pt>
                <c:pt idx="4945">
                  <c:v>20.604166666666671</c:v>
                </c:pt>
                <c:pt idx="4946">
                  <c:v>20.608333333333309</c:v>
                </c:pt>
                <c:pt idx="4947">
                  <c:v>20.612500000000001</c:v>
                </c:pt>
                <c:pt idx="4948">
                  <c:v>20.616666666666671</c:v>
                </c:pt>
                <c:pt idx="4949">
                  <c:v>20.620833333333319</c:v>
                </c:pt>
                <c:pt idx="4950">
                  <c:v>20.625</c:v>
                </c:pt>
                <c:pt idx="4951">
                  <c:v>20.62916666666667</c:v>
                </c:pt>
                <c:pt idx="4952">
                  <c:v>20.633333333333319</c:v>
                </c:pt>
                <c:pt idx="4953">
                  <c:v>20.637499999999999</c:v>
                </c:pt>
                <c:pt idx="4954">
                  <c:v>20.641666666666669</c:v>
                </c:pt>
                <c:pt idx="4955">
                  <c:v>20.645833333333311</c:v>
                </c:pt>
                <c:pt idx="4956">
                  <c:v>20.65</c:v>
                </c:pt>
                <c:pt idx="4957">
                  <c:v>20.654166666666669</c:v>
                </c:pt>
                <c:pt idx="4958">
                  <c:v>20.65833333333331</c:v>
                </c:pt>
                <c:pt idx="4959">
                  <c:v>20.662500000000001</c:v>
                </c:pt>
                <c:pt idx="4960">
                  <c:v>20.666666666666671</c:v>
                </c:pt>
                <c:pt idx="4961">
                  <c:v>20.67083333333332</c:v>
                </c:pt>
                <c:pt idx="4962">
                  <c:v>20.675000000000001</c:v>
                </c:pt>
                <c:pt idx="4963">
                  <c:v>20.679166666666671</c:v>
                </c:pt>
                <c:pt idx="4964">
                  <c:v>20.683333333333309</c:v>
                </c:pt>
                <c:pt idx="4965">
                  <c:v>20.6875</c:v>
                </c:pt>
                <c:pt idx="4966">
                  <c:v>20.69166666666667</c:v>
                </c:pt>
                <c:pt idx="4967">
                  <c:v>20.695833333333319</c:v>
                </c:pt>
                <c:pt idx="4968">
                  <c:v>20.7</c:v>
                </c:pt>
                <c:pt idx="4969">
                  <c:v>20.704166666666669</c:v>
                </c:pt>
                <c:pt idx="4970">
                  <c:v>20.708333333333311</c:v>
                </c:pt>
                <c:pt idx="4971">
                  <c:v>20.712499999999981</c:v>
                </c:pt>
                <c:pt idx="4972">
                  <c:v>20.716666666666661</c:v>
                </c:pt>
                <c:pt idx="4973">
                  <c:v>20.72083333333331</c:v>
                </c:pt>
                <c:pt idx="4974">
                  <c:v>20.725000000000001</c:v>
                </c:pt>
                <c:pt idx="4975">
                  <c:v>20.729166666666671</c:v>
                </c:pt>
                <c:pt idx="4976">
                  <c:v>20.733333333333309</c:v>
                </c:pt>
                <c:pt idx="4977">
                  <c:v>20.737500000000001</c:v>
                </c:pt>
                <c:pt idx="4978">
                  <c:v>20.741666666666671</c:v>
                </c:pt>
                <c:pt idx="4979">
                  <c:v>20.745833333333309</c:v>
                </c:pt>
                <c:pt idx="4980">
                  <c:v>20.75</c:v>
                </c:pt>
                <c:pt idx="4981">
                  <c:v>20.75416666666667</c:v>
                </c:pt>
                <c:pt idx="4982">
                  <c:v>20.758333333333312</c:v>
                </c:pt>
                <c:pt idx="4983">
                  <c:v>20.762499999999982</c:v>
                </c:pt>
                <c:pt idx="4984">
                  <c:v>20.766666666666669</c:v>
                </c:pt>
                <c:pt idx="4985">
                  <c:v>20.770833333333311</c:v>
                </c:pt>
                <c:pt idx="4986">
                  <c:v>20.774999999999999</c:v>
                </c:pt>
                <c:pt idx="4987">
                  <c:v>20.779166666666661</c:v>
                </c:pt>
                <c:pt idx="4988">
                  <c:v>20.78333333333331</c:v>
                </c:pt>
                <c:pt idx="4989">
                  <c:v>20.787500000000001</c:v>
                </c:pt>
                <c:pt idx="4990">
                  <c:v>20.791666666666671</c:v>
                </c:pt>
                <c:pt idx="4991">
                  <c:v>20.795833333333309</c:v>
                </c:pt>
                <c:pt idx="4992">
                  <c:v>20.8</c:v>
                </c:pt>
                <c:pt idx="4993">
                  <c:v>20.804166666666671</c:v>
                </c:pt>
                <c:pt idx="4994">
                  <c:v>20.808333333333309</c:v>
                </c:pt>
                <c:pt idx="4995">
                  <c:v>20.8125</c:v>
                </c:pt>
                <c:pt idx="4996">
                  <c:v>20.81666666666667</c:v>
                </c:pt>
                <c:pt idx="4997">
                  <c:v>20.820833333333319</c:v>
                </c:pt>
                <c:pt idx="4998">
                  <c:v>20.824999999999999</c:v>
                </c:pt>
                <c:pt idx="4999">
                  <c:v>20.829166666666669</c:v>
                </c:pt>
                <c:pt idx="5000">
                  <c:v>20.833333333333311</c:v>
                </c:pt>
                <c:pt idx="5001">
                  <c:v>20.837499999999999</c:v>
                </c:pt>
                <c:pt idx="5002">
                  <c:v>20.841666666666661</c:v>
                </c:pt>
                <c:pt idx="5003">
                  <c:v>20.84583333333331</c:v>
                </c:pt>
                <c:pt idx="5004">
                  <c:v>20.85</c:v>
                </c:pt>
                <c:pt idx="5005">
                  <c:v>20.854166666666671</c:v>
                </c:pt>
                <c:pt idx="5006">
                  <c:v>20.858333333333309</c:v>
                </c:pt>
                <c:pt idx="5007">
                  <c:v>20.862500000000001</c:v>
                </c:pt>
                <c:pt idx="5008">
                  <c:v>20.866666666666671</c:v>
                </c:pt>
                <c:pt idx="5009">
                  <c:v>20.870833333333319</c:v>
                </c:pt>
                <c:pt idx="5010">
                  <c:v>20.875</c:v>
                </c:pt>
                <c:pt idx="5011">
                  <c:v>20.87916666666667</c:v>
                </c:pt>
                <c:pt idx="5012">
                  <c:v>20.883333333333312</c:v>
                </c:pt>
                <c:pt idx="5013">
                  <c:v>20.887499999999999</c:v>
                </c:pt>
                <c:pt idx="5014">
                  <c:v>20.891666666666669</c:v>
                </c:pt>
                <c:pt idx="5015">
                  <c:v>20.895833333333311</c:v>
                </c:pt>
                <c:pt idx="5016">
                  <c:v>20.9</c:v>
                </c:pt>
                <c:pt idx="5017">
                  <c:v>20.904166666666661</c:v>
                </c:pt>
                <c:pt idx="5018">
                  <c:v>20.90833333333331</c:v>
                </c:pt>
                <c:pt idx="5019">
                  <c:v>20.912500000000001</c:v>
                </c:pt>
                <c:pt idx="5020">
                  <c:v>20.916666666666671</c:v>
                </c:pt>
                <c:pt idx="5021">
                  <c:v>20.920833333333309</c:v>
                </c:pt>
                <c:pt idx="5022">
                  <c:v>20.925000000000001</c:v>
                </c:pt>
                <c:pt idx="5023">
                  <c:v>20.929166666666671</c:v>
                </c:pt>
                <c:pt idx="5024">
                  <c:v>20.933333333333309</c:v>
                </c:pt>
                <c:pt idx="5025">
                  <c:v>20.9375</c:v>
                </c:pt>
                <c:pt idx="5026">
                  <c:v>20.94166666666667</c:v>
                </c:pt>
                <c:pt idx="5027">
                  <c:v>20.945833333333312</c:v>
                </c:pt>
                <c:pt idx="5028">
                  <c:v>20.95</c:v>
                </c:pt>
                <c:pt idx="5029">
                  <c:v>20.954166666666669</c:v>
                </c:pt>
                <c:pt idx="5030">
                  <c:v>20.958333333333311</c:v>
                </c:pt>
                <c:pt idx="5031">
                  <c:v>20.962499999999981</c:v>
                </c:pt>
                <c:pt idx="5032">
                  <c:v>20.966666666666661</c:v>
                </c:pt>
                <c:pt idx="5033">
                  <c:v>20.97083333333331</c:v>
                </c:pt>
                <c:pt idx="5034">
                  <c:v>20.975000000000001</c:v>
                </c:pt>
                <c:pt idx="5035">
                  <c:v>20.979166666666671</c:v>
                </c:pt>
                <c:pt idx="5036">
                  <c:v>20.983333333333309</c:v>
                </c:pt>
                <c:pt idx="5037">
                  <c:v>20.987500000000001</c:v>
                </c:pt>
                <c:pt idx="5038">
                  <c:v>20.991666666666671</c:v>
                </c:pt>
                <c:pt idx="5039">
                  <c:v>20.995833333333309</c:v>
                </c:pt>
                <c:pt idx="5040">
                  <c:v>21</c:v>
                </c:pt>
                <c:pt idx="5041">
                  <c:v>21.00416666666667</c:v>
                </c:pt>
                <c:pt idx="5042">
                  <c:v>21.008333333333312</c:v>
                </c:pt>
                <c:pt idx="5043">
                  <c:v>21.012499999999999</c:v>
                </c:pt>
                <c:pt idx="5044">
                  <c:v>21.016666666666669</c:v>
                </c:pt>
                <c:pt idx="5045">
                  <c:v>21.020833333333321</c:v>
                </c:pt>
                <c:pt idx="5046">
                  <c:v>21.024999999999999</c:v>
                </c:pt>
                <c:pt idx="5047">
                  <c:v>21.029166666666669</c:v>
                </c:pt>
                <c:pt idx="5048">
                  <c:v>21.03333333333331</c:v>
                </c:pt>
                <c:pt idx="5049">
                  <c:v>21.037500000000001</c:v>
                </c:pt>
                <c:pt idx="5050">
                  <c:v>21.041666666666671</c:v>
                </c:pt>
                <c:pt idx="5051">
                  <c:v>21.045833333333309</c:v>
                </c:pt>
                <c:pt idx="5052">
                  <c:v>21.05</c:v>
                </c:pt>
                <c:pt idx="5053">
                  <c:v>21.054166666666671</c:v>
                </c:pt>
                <c:pt idx="5054">
                  <c:v>21.058333333333309</c:v>
                </c:pt>
                <c:pt idx="5055">
                  <c:v>21.0625</c:v>
                </c:pt>
                <c:pt idx="5056">
                  <c:v>21.06666666666667</c:v>
                </c:pt>
                <c:pt idx="5057">
                  <c:v>21.070833333333319</c:v>
                </c:pt>
                <c:pt idx="5058">
                  <c:v>21.074999999999999</c:v>
                </c:pt>
                <c:pt idx="5059">
                  <c:v>21.079166666666669</c:v>
                </c:pt>
                <c:pt idx="5060">
                  <c:v>21.083333333333311</c:v>
                </c:pt>
                <c:pt idx="5061">
                  <c:v>21.087499999999999</c:v>
                </c:pt>
                <c:pt idx="5062">
                  <c:v>21.091666666666661</c:v>
                </c:pt>
                <c:pt idx="5063">
                  <c:v>21.09583333333331</c:v>
                </c:pt>
                <c:pt idx="5064">
                  <c:v>21.1</c:v>
                </c:pt>
                <c:pt idx="5065">
                  <c:v>21.104166666666671</c:v>
                </c:pt>
                <c:pt idx="5066">
                  <c:v>21.108333333333309</c:v>
                </c:pt>
                <c:pt idx="5067">
                  <c:v>21.112500000000001</c:v>
                </c:pt>
                <c:pt idx="5068">
                  <c:v>21.116666666666671</c:v>
                </c:pt>
                <c:pt idx="5069">
                  <c:v>21.120833333333319</c:v>
                </c:pt>
                <c:pt idx="5070">
                  <c:v>21.125</c:v>
                </c:pt>
                <c:pt idx="5071">
                  <c:v>21.12916666666667</c:v>
                </c:pt>
                <c:pt idx="5072">
                  <c:v>21.133333333333319</c:v>
                </c:pt>
                <c:pt idx="5073">
                  <c:v>21.137499999999999</c:v>
                </c:pt>
                <c:pt idx="5074">
                  <c:v>21.141666666666669</c:v>
                </c:pt>
                <c:pt idx="5075">
                  <c:v>21.145833333333321</c:v>
                </c:pt>
                <c:pt idx="5076">
                  <c:v>21.15</c:v>
                </c:pt>
                <c:pt idx="5077">
                  <c:v>21.154166666666669</c:v>
                </c:pt>
                <c:pt idx="5078">
                  <c:v>21.15833333333331</c:v>
                </c:pt>
                <c:pt idx="5079">
                  <c:v>21.162500000000001</c:v>
                </c:pt>
                <c:pt idx="5080">
                  <c:v>21.166666666666671</c:v>
                </c:pt>
                <c:pt idx="5081">
                  <c:v>21.17083333333332</c:v>
                </c:pt>
                <c:pt idx="5082">
                  <c:v>21.175000000000001</c:v>
                </c:pt>
                <c:pt idx="5083">
                  <c:v>21.179166666666671</c:v>
                </c:pt>
                <c:pt idx="5084">
                  <c:v>21.183333333333309</c:v>
                </c:pt>
                <c:pt idx="5085">
                  <c:v>21.1875</c:v>
                </c:pt>
                <c:pt idx="5086">
                  <c:v>21.19166666666667</c:v>
                </c:pt>
                <c:pt idx="5087">
                  <c:v>21.195833333333319</c:v>
                </c:pt>
                <c:pt idx="5088">
                  <c:v>21.2</c:v>
                </c:pt>
                <c:pt idx="5089">
                  <c:v>21.204166666666669</c:v>
                </c:pt>
                <c:pt idx="5090">
                  <c:v>21.208333333333311</c:v>
                </c:pt>
                <c:pt idx="5091">
                  <c:v>21.212499999999999</c:v>
                </c:pt>
                <c:pt idx="5092">
                  <c:v>21.216666666666661</c:v>
                </c:pt>
                <c:pt idx="5093">
                  <c:v>21.22083333333331</c:v>
                </c:pt>
                <c:pt idx="5094">
                  <c:v>21.225000000000001</c:v>
                </c:pt>
                <c:pt idx="5095">
                  <c:v>21.229166666666671</c:v>
                </c:pt>
                <c:pt idx="5096">
                  <c:v>21.233333333333309</c:v>
                </c:pt>
                <c:pt idx="5097">
                  <c:v>21.237500000000001</c:v>
                </c:pt>
                <c:pt idx="5098">
                  <c:v>21.241666666666671</c:v>
                </c:pt>
                <c:pt idx="5099">
                  <c:v>21.245833333333309</c:v>
                </c:pt>
                <c:pt idx="5100">
                  <c:v>21.25</c:v>
                </c:pt>
                <c:pt idx="5101">
                  <c:v>21.25416666666667</c:v>
                </c:pt>
                <c:pt idx="5102">
                  <c:v>21.258333333333312</c:v>
                </c:pt>
                <c:pt idx="5103">
                  <c:v>21.262499999999982</c:v>
                </c:pt>
                <c:pt idx="5104">
                  <c:v>21.266666666666669</c:v>
                </c:pt>
                <c:pt idx="5105">
                  <c:v>21.270833333333321</c:v>
                </c:pt>
                <c:pt idx="5106">
                  <c:v>21.274999999999999</c:v>
                </c:pt>
                <c:pt idx="5107">
                  <c:v>21.279166666666661</c:v>
                </c:pt>
                <c:pt idx="5108">
                  <c:v>21.28333333333331</c:v>
                </c:pt>
                <c:pt idx="5109">
                  <c:v>21.287500000000001</c:v>
                </c:pt>
                <c:pt idx="5110">
                  <c:v>21.291666666666671</c:v>
                </c:pt>
                <c:pt idx="5111">
                  <c:v>21.295833333333309</c:v>
                </c:pt>
                <c:pt idx="5112">
                  <c:v>21.3</c:v>
                </c:pt>
                <c:pt idx="5113">
                  <c:v>21.304166666666671</c:v>
                </c:pt>
                <c:pt idx="5114">
                  <c:v>21.308333333333309</c:v>
                </c:pt>
                <c:pt idx="5115">
                  <c:v>21.3125</c:v>
                </c:pt>
                <c:pt idx="5116">
                  <c:v>21.31666666666667</c:v>
                </c:pt>
                <c:pt idx="5117">
                  <c:v>21.320833333333319</c:v>
                </c:pt>
                <c:pt idx="5118">
                  <c:v>21.324999999999999</c:v>
                </c:pt>
                <c:pt idx="5119">
                  <c:v>21.329166666666669</c:v>
                </c:pt>
                <c:pt idx="5120">
                  <c:v>21.333333333333311</c:v>
                </c:pt>
                <c:pt idx="5121">
                  <c:v>21.337499999999999</c:v>
                </c:pt>
                <c:pt idx="5122">
                  <c:v>21.341666666666661</c:v>
                </c:pt>
                <c:pt idx="5123">
                  <c:v>21.34583333333331</c:v>
                </c:pt>
                <c:pt idx="5124">
                  <c:v>21.35</c:v>
                </c:pt>
                <c:pt idx="5125">
                  <c:v>21.354166666666671</c:v>
                </c:pt>
                <c:pt idx="5126">
                  <c:v>21.358333333333309</c:v>
                </c:pt>
                <c:pt idx="5127">
                  <c:v>21.362500000000001</c:v>
                </c:pt>
                <c:pt idx="5128">
                  <c:v>21.366666666666671</c:v>
                </c:pt>
                <c:pt idx="5129">
                  <c:v>21.370833333333319</c:v>
                </c:pt>
                <c:pt idx="5130">
                  <c:v>21.375</c:v>
                </c:pt>
                <c:pt idx="5131">
                  <c:v>21.37916666666667</c:v>
                </c:pt>
                <c:pt idx="5132">
                  <c:v>21.383333333333312</c:v>
                </c:pt>
                <c:pt idx="5133">
                  <c:v>21.387499999999999</c:v>
                </c:pt>
                <c:pt idx="5134">
                  <c:v>21.391666666666669</c:v>
                </c:pt>
                <c:pt idx="5135">
                  <c:v>21.395833333333311</c:v>
                </c:pt>
                <c:pt idx="5136">
                  <c:v>21.4</c:v>
                </c:pt>
                <c:pt idx="5137">
                  <c:v>21.404166666666661</c:v>
                </c:pt>
                <c:pt idx="5138">
                  <c:v>21.40833333333331</c:v>
                </c:pt>
                <c:pt idx="5139">
                  <c:v>21.412500000000001</c:v>
                </c:pt>
                <c:pt idx="5140">
                  <c:v>21.416666666666671</c:v>
                </c:pt>
                <c:pt idx="5141">
                  <c:v>21.420833333333309</c:v>
                </c:pt>
                <c:pt idx="5142">
                  <c:v>21.425000000000001</c:v>
                </c:pt>
                <c:pt idx="5143">
                  <c:v>21.429166666666671</c:v>
                </c:pt>
                <c:pt idx="5144">
                  <c:v>21.433333333333309</c:v>
                </c:pt>
                <c:pt idx="5145">
                  <c:v>21.4375</c:v>
                </c:pt>
                <c:pt idx="5146">
                  <c:v>21.44166666666667</c:v>
                </c:pt>
                <c:pt idx="5147">
                  <c:v>21.445833333333312</c:v>
                </c:pt>
                <c:pt idx="5148">
                  <c:v>21.45</c:v>
                </c:pt>
                <c:pt idx="5149">
                  <c:v>21.454166666666669</c:v>
                </c:pt>
                <c:pt idx="5150">
                  <c:v>21.458333333333311</c:v>
                </c:pt>
                <c:pt idx="5151">
                  <c:v>21.462499999999981</c:v>
                </c:pt>
                <c:pt idx="5152">
                  <c:v>21.466666666666661</c:v>
                </c:pt>
                <c:pt idx="5153">
                  <c:v>21.47083333333331</c:v>
                </c:pt>
                <c:pt idx="5154">
                  <c:v>21.475000000000001</c:v>
                </c:pt>
                <c:pt idx="5155">
                  <c:v>21.479166666666671</c:v>
                </c:pt>
                <c:pt idx="5156">
                  <c:v>21.483333333333309</c:v>
                </c:pt>
                <c:pt idx="5157">
                  <c:v>21.487500000000001</c:v>
                </c:pt>
                <c:pt idx="5158">
                  <c:v>21.491666666666671</c:v>
                </c:pt>
                <c:pt idx="5159">
                  <c:v>21.495833333333309</c:v>
                </c:pt>
                <c:pt idx="5160">
                  <c:v>21.5</c:v>
                </c:pt>
                <c:pt idx="5161">
                  <c:v>21.50416666666667</c:v>
                </c:pt>
                <c:pt idx="5162">
                  <c:v>21.508333333333312</c:v>
                </c:pt>
                <c:pt idx="5163">
                  <c:v>21.512499999999999</c:v>
                </c:pt>
                <c:pt idx="5164">
                  <c:v>21.516666666666669</c:v>
                </c:pt>
                <c:pt idx="5165">
                  <c:v>21.520833333333321</c:v>
                </c:pt>
                <c:pt idx="5166">
                  <c:v>21.524999999999999</c:v>
                </c:pt>
                <c:pt idx="5167">
                  <c:v>21.529166666666669</c:v>
                </c:pt>
                <c:pt idx="5168">
                  <c:v>21.53333333333331</c:v>
                </c:pt>
                <c:pt idx="5169">
                  <c:v>21.537500000000001</c:v>
                </c:pt>
                <c:pt idx="5170">
                  <c:v>21.541666666666671</c:v>
                </c:pt>
                <c:pt idx="5171">
                  <c:v>21.545833333333309</c:v>
                </c:pt>
                <c:pt idx="5172">
                  <c:v>21.55</c:v>
                </c:pt>
                <c:pt idx="5173">
                  <c:v>21.554166666666671</c:v>
                </c:pt>
                <c:pt idx="5174">
                  <c:v>21.558333333333309</c:v>
                </c:pt>
                <c:pt idx="5175">
                  <c:v>21.5625</c:v>
                </c:pt>
                <c:pt idx="5176">
                  <c:v>21.56666666666667</c:v>
                </c:pt>
                <c:pt idx="5177">
                  <c:v>21.570833333333319</c:v>
                </c:pt>
                <c:pt idx="5178">
                  <c:v>21.574999999999999</c:v>
                </c:pt>
                <c:pt idx="5179">
                  <c:v>21.579166666666669</c:v>
                </c:pt>
                <c:pt idx="5180">
                  <c:v>21.583333333333311</c:v>
                </c:pt>
                <c:pt idx="5181">
                  <c:v>21.587499999999999</c:v>
                </c:pt>
                <c:pt idx="5182">
                  <c:v>21.591666666666661</c:v>
                </c:pt>
                <c:pt idx="5183">
                  <c:v>21.59583333333331</c:v>
                </c:pt>
                <c:pt idx="5184">
                  <c:v>21.6</c:v>
                </c:pt>
                <c:pt idx="5185">
                  <c:v>21.604166666666671</c:v>
                </c:pt>
                <c:pt idx="5186">
                  <c:v>21.608333333333309</c:v>
                </c:pt>
                <c:pt idx="5187">
                  <c:v>21.612500000000001</c:v>
                </c:pt>
                <c:pt idx="5188">
                  <c:v>21.616666666666671</c:v>
                </c:pt>
                <c:pt idx="5189">
                  <c:v>21.620833333333319</c:v>
                </c:pt>
                <c:pt idx="5190">
                  <c:v>21.625</c:v>
                </c:pt>
                <c:pt idx="5191">
                  <c:v>21.62916666666667</c:v>
                </c:pt>
                <c:pt idx="5192">
                  <c:v>21.633333333333319</c:v>
                </c:pt>
                <c:pt idx="5193">
                  <c:v>21.637499999999999</c:v>
                </c:pt>
                <c:pt idx="5194">
                  <c:v>21.641666666666669</c:v>
                </c:pt>
                <c:pt idx="5195">
                  <c:v>21.645833333333311</c:v>
                </c:pt>
                <c:pt idx="5196">
                  <c:v>21.65</c:v>
                </c:pt>
                <c:pt idx="5197">
                  <c:v>21.654166666666669</c:v>
                </c:pt>
                <c:pt idx="5198">
                  <c:v>21.65833333333331</c:v>
                </c:pt>
                <c:pt idx="5199">
                  <c:v>21.662500000000001</c:v>
                </c:pt>
                <c:pt idx="5200">
                  <c:v>21.666666666666671</c:v>
                </c:pt>
                <c:pt idx="5201">
                  <c:v>21.67083333333332</c:v>
                </c:pt>
                <c:pt idx="5202">
                  <c:v>21.675000000000001</c:v>
                </c:pt>
                <c:pt idx="5203">
                  <c:v>21.679166666666671</c:v>
                </c:pt>
                <c:pt idx="5204">
                  <c:v>21.683333333333309</c:v>
                </c:pt>
                <c:pt idx="5205">
                  <c:v>21.6875</c:v>
                </c:pt>
                <c:pt idx="5206">
                  <c:v>21.69166666666667</c:v>
                </c:pt>
                <c:pt idx="5207">
                  <c:v>21.695833333333319</c:v>
                </c:pt>
                <c:pt idx="5208">
                  <c:v>21.7</c:v>
                </c:pt>
                <c:pt idx="5209">
                  <c:v>21.704166666666669</c:v>
                </c:pt>
                <c:pt idx="5210">
                  <c:v>21.708333333333311</c:v>
                </c:pt>
                <c:pt idx="5211">
                  <c:v>21.712499999999981</c:v>
                </c:pt>
                <c:pt idx="5212">
                  <c:v>21.716666666666661</c:v>
                </c:pt>
                <c:pt idx="5213">
                  <c:v>21.72083333333331</c:v>
                </c:pt>
                <c:pt idx="5214">
                  <c:v>21.725000000000001</c:v>
                </c:pt>
                <c:pt idx="5215">
                  <c:v>21.729166666666671</c:v>
                </c:pt>
                <c:pt idx="5216">
                  <c:v>21.733333333333309</c:v>
                </c:pt>
                <c:pt idx="5217">
                  <c:v>21.737500000000001</c:v>
                </c:pt>
                <c:pt idx="5218">
                  <c:v>21.741666666666671</c:v>
                </c:pt>
                <c:pt idx="5219">
                  <c:v>21.745833333333309</c:v>
                </c:pt>
                <c:pt idx="5220">
                  <c:v>21.75</c:v>
                </c:pt>
                <c:pt idx="5221">
                  <c:v>21.75416666666667</c:v>
                </c:pt>
                <c:pt idx="5222">
                  <c:v>21.758333333333312</c:v>
                </c:pt>
                <c:pt idx="5223">
                  <c:v>21.762499999999982</c:v>
                </c:pt>
                <c:pt idx="5224">
                  <c:v>21.766666666666669</c:v>
                </c:pt>
                <c:pt idx="5225">
                  <c:v>21.770833333333311</c:v>
                </c:pt>
                <c:pt idx="5226">
                  <c:v>21.774999999999999</c:v>
                </c:pt>
                <c:pt idx="5227">
                  <c:v>21.779166666666661</c:v>
                </c:pt>
                <c:pt idx="5228">
                  <c:v>21.78333333333331</c:v>
                </c:pt>
                <c:pt idx="5229">
                  <c:v>21.787500000000001</c:v>
                </c:pt>
                <c:pt idx="5230">
                  <c:v>21.791666666666671</c:v>
                </c:pt>
                <c:pt idx="5231">
                  <c:v>21.795833333333309</c:v>
                </c:pt>
                <c:pt idx="5232">
                  <c:v>21.8</c:v>
                </c:pt>
                <c:pt idx="5233">
                  <c:v>21.804166666666671</c:v>
                </c:pt>
                <c:pt idx="5234">
                  <c:v>21.808333333333309</c:v>
                </c:pt>
                <c:pt idx="5235">
                  <c:v>21.8125</c:v>
                </c:pt>
                <c:pt idx="5236">
                  <c:v>21.81666666666667</c:v>
                </c:pt>
                <c:pt idx="5237">
                  <c:v>21.820833333333319</c:v>
                </c:pt>
                <c:pt idx="5238">
                  <c:v>21.824999999999999</c:v>
                </c:pt>
                <c:pt idx="5239">
                  <c:v>21.829166666666669</c:v>
                </c:pt>
                <c:pt idx="5240">
                  <c:v>21.833333333333311</c:v>
                </c:pt>
                <c:pt idx="5241">
                  <c:v>21.837499999999999</c:v>
                </c:pt>
                <c:pt idx="5242">
                  <c:v>21.841666666666661</c:v>
                </c:pt>
                <c:pt idx="5243">
                  <c:v>21.84583333333331</c:v>
                </c:pt>
                <c:pt idx="5244">
                  <c:v>21.85</c:v>
                </c:pt>
                <c:pt idx="5245">
                  <c:v>21.854166666666671</c:v>
                </c:pt>
                <c:pt idx="5246">
                  <c:v>21.858333333333309</c:v>
                </c:pt>
                <c:pt idx="5247">
                  <c:v>21.862500000000001</c:v>
                </c:pt>
                <c:pt idx="5248">
                  <c:v>21.866666666666671</c:v>
                </c:pt>
                <c:pt idx="5249">
                  <c:v>21.870833333333319</c:v>
                </c:pt>
                <c:pt idx="5250">
                  <c:v>21.875</c:v>
                </c:pt>
                <c:pt idx="5251">
                  <c:v>21.87916666666667</c:v>
                </c:pt>
                <c:pt idx="5252">
                  <c:v>21.883333333333312</c:v>
                </c:pt>
                <c:pt idx="5253">
                  <c:v>21.887499999999999</c:v>
                </c:pt>
                <c:pt idx="5254">
                  <c:v>21.891666666666669</c:v>
                </c:pt>
                <c:pt idx="5255">
                  <c:v>21.895833333333311</c:v>
                </c:pt>
                <c:pt idx="5256">
                  <c:v>21.9</c:v>
                </c:pt>
                <c:pt idx="5257">
                  <c:v>21.904166666666661</c:v>
                </c:pt>
                <c:pt idx="5258">
                  <c:v>21.90833333333331</c:v>
                </c:pt>
                <c:pt idx="5259">
                  <c:v>21.912500000000001</c:v>
                </c:pt>
                <c:pt idx="5260">
                  <c:v>21.916666666666671</c:v>
                </c:pt>
                <c:pt idx="5261">
                  <c:v>21.920833333333309</c:v>
                </c:pt>
                <c:pt idx="5262">
                  <c:v>21.925000000000001</c:v>
                </c:pt>
                <c:pt idx="5263">
                  <c:v>21.929166666666671</c:v>
                </c:pt>
                <c:pt idx="5264">
                  <c:v>21.933333333333309</c:v>
                </c:pt>
                <c:pt idx="5265">
                  <c:v>21.9375</c:v>
                </c:pt>
                <c:pt idx="5266">
                  <c:v>21.94166666666667</c:v>
                </c:pt>
                <c:pt idx="5267">
                  <c:v>21.945833333333312</c:v>
                </c:pt>
                <c:pt idx="5268">
                  <c:v>21.95</c:v>
                </c:pt>
                <c:pt idx="5269">
                  <c:v>21.954166666666669</c:v>
                </c:pt>
                <c:pt idx="5270">
                  <c:v>21.958333333333311</c:v>
                </c:pt>
                <c:pt idx="5271">
                  <c:v>21.962499999999981</c:v>
                </c:pt>
                <c:pt idx="5272">
                  <c:v>21.966666666666661</c:v>
                </c:pt>
                <c:pt idx="5273">
                  <c:v>21.97083333333331</c:v>
                </c:pt>
                <c:pt idx="5274">
                  <c:v>21.975000000000001</c:v>
                </c:pt>
                <c:pt idx="5275">
                  <c:v>21.979166666666671</c:v>
                </c:pt>
                <c:pt idx="5276">
                  <c:v>21.983333333333309</c:v>
                </c:pt>
                <c:pt idx="5277">
                  <c:v>21.987500000000001</c:v>
                </c:pt>
                <c:pt idx="5278">
                  <c:v>21.991666666666671</c:v>
                </c:pt>
                <c:pt idx="5279">
                  <c:v>21.995833333333309</c:v>
                </c:pt>
                <c:pt idx="5280">
                  <c:v>22</c:v>
                </c:pt>
                <c:pt idx="5281">
                  <c:v>22.00416666666667</c:v>
                </c:pt>
                <c:pt idx="5282">
                  <c:v>22.008333333333312</c:v>
                </c:pt>
                <c:pt idx="5283">
                  <c:v>22.012499999999999</c:v>
                </c:pt>
                <c:pt idx="5284">
                  <c:v>22.016666666666669</c:v>
                </c:pt>
                <c:pt idx="5285">
                  <c:v>22.020833333333321</c:v>
                </c:pt>
                <c:pt idx="5286">
                  <c:v>22.024999999999999</c:v>
                </c:pt>
                <c:pt idx="5287">
                  <c:v>22.029166666666669</c:v>
                </c:pt>
                <c:pt idx="5288">
                  <c:v>22.03333333333331</c:v>
                </c:pt>
                <c:pt idx="5289">
                  <c:v>22.037500000000001</c:v>
                </c:pt>
                <c:pt idx="5290">
                  <c:v>22.041666666666671</c:v>
                </c:pt>
                <c:pt idx="5291">
                  <c:v>22.045833333333309</c:v>
                </c:pt>
                <c:pt idx="5292">
                  <c:v>22.05</c:v>
                </c:pt>
                <c:pt idx="5293">
                  <c:v>22.054166666666671</c:v>
                </c:pt>
                <c:pt idx="5294">
                  <c:v>22.058333333333309</c:v>
                </c:pt>
                <c:pt idx="5295">
                  <c:v>22.0625</c:v>
                </c:pt>
                <c:pt idx="5296">
                  <c:v>22.06666666666667</c:v>
                </c:pt>
                <c:pt idx="5297">
                  <c:v>22.070833333333319</c:v>
                </c:pt>
                <c:pt idx="5298">
                  <c:v>22.074999999999999</c:v>
                </c:pt>
                <c:pt idx="5299">
                  <c:v>22.079166666666669</c:v>
                </c:pt>
                <c:pt idx="5300">
                  <c:v>22.083333333333311</c:v>
                </c:pt>
                <c:pt idx="5301">
                  <c:v>22.087499999999999</c:v>
                </c:pt>
                <c:pt idx="5302">
                  <c:v>22.091666666666661</c:v>
                </c:pt>
                <c:pt idx="5303">
                  <c:v>22.09583333333331</c:v>
                </c:pt>
                <c:pt idx="5304">
                  <c:v>22.1</c:v>
                </c:pt>
                <c:pt idx="5305">
                  <c:v>22.104166666666671</c:v>
                </c:pt>
                <c:pt idx="5306">
                  <c:v>22.108333333333309</c:v>
                </c:pt>
                <c:pt idx="5307">
                  <c:v>22.112500000000001</c:v>
                </c:pt>
                <c:pt idx="5308">
                  <c:v>22.116666666666671</c:v>
                </c:pt>
                <c:pt idx="5309">
                  <c:v>22.120833333333319</c:v>
                </c:pt>
                <c:pt idx="5310">
                  <c:v>22.125</c:v>
                </c:pt>
                <c:pt idx="5311">
                  <c:v>22.12916666666667</c:v>
                </c:pt>
                <c:pt idx="5312">
                  <c:v>22.133333333333319</c:v>
                </c:pt>
                <c:pt idx="5313">
                  <c:v>22.137499999999999</c:v>
                </c:pt>
                <c:pt idx="5314">
                  <c:v>22.141666666666669</c:v>
                </c:pt>
                <c:pt idx="5315">
                  <c:v>22.145833333333321</c:v>
                </c:pt>
                <c:pt idx="5316">
                  <c:v>22.15</c:v>
                </c:pt>
                <c:pt idx="5317">
                  <c:v>22.154166666666669</c:v>
                </c:pt>
                <c:pt idx="5318">
                  <c:v>22.15833333333331</c:v>
                </c:pt>
                <c:pt idx="5319">
                  <c:v>22.162500000000001</c:v>
                </c:pt>
                <c:pt idx="5320">
                  <c:v>22.166666666666671</c:v>
                </c:pt>
                <c:pt idx="5321">
                  <c:v>22.17083333333332</c:v>
                </c:pt>
                <c:pt idx="5322">
                  <c:v>22.175000000000001</c:v>
                </c:pt>
                <c:pt idx="5323">
                  <c:v>22.179166666666671</c:v>
                </c:pt>
                <c:pt idx="5324">
                  <c:v>22.183333333333309</c:v>
                </c:pt>
                <c:pt idx="5325">
                  <c:v>22.1875</c:v>
                </c:pt>
                <c:pt idx="5326">
                  <c:v>22.19166666666667</c:v>
                </c:pt>
                <c:pt idx="5327">
                  <c:v>22.195833333333319</c:v>
                </c:pt>
                <c:pt idx="5328">
                  <c:v>22.2</c:v>
                </c:pt>
                <c:pt idx="5329">
                  <c:v>22.204166666666669</c:v>
                </c:pt>
                <c:pt idx="5330">
                  <c:v>22.208333333333311</c:v>
                </c:pt>
                <c:pt idx="5331">
                  <c:v>22.212499999999999</c:v>
                </c:pt>
                <c:pt idx="5332">
                  <c:v>22.216666666666661</c:v>
                </c:pt>
                <c:pt idx="5333">
                  <c:v>22.22083333333331</c:v>
                </c:pt>
                <c:pt idx="5334">
                  <c:v>22.225000000000001</c:v>
                </c:pt>
                <c:pt idx="5335">
                  <c:v>22.229166666666671</c:v>
                </c:pt>
                <c:pt idx="5336">
                  <c:v>22.233333333333309</c:v>
                </c:pt>
                <c:pt idx="5337">
                  <c:v>22.237500000000001</c:v>
                </c:pt>
                <c:pt idx="5338">
                  <c:v>22.241666666666671</c:v>
                </c:pt>
                <c:pt idx="5339">
                  <c:v>22.245833333333309</c:v>
                </c:pt>
                <c:pt idx="5340">
                  <c:v>22.25</c:v>
                </c:pt>
                <c:pt idx="5341">
                  <c:v>22.25416666666667</c:v>
                </c:pt>
                <c:pt idx="5342">
                  <c:v>22.258333333333312</c:v>
                </c:pt>
                <c:pt idx="5343">
                  <c:v>22.262499999999982</c:v>
                </c:pt>
                <c:pt idx="5344">
                  <c:v>22.266666666666669</c:v>
                </c:pt>
                <c:pt idx="5345">
                  <c:v>22.270833333333321</c:v>
                </c:pt>
                <c:pt idx="5346">
                  <c:v>22.274999999999999</c:v>
                </c:pt>
                <c:pt idx="5347">
                  <c:v>22.279166666666661</c:v>
                </c:pt>
                <c:pt idx="5348">
                  <c:v>22.28333333333331</c:v>
                </c:pt>
                <c:pt idx="5349">
                  <c:v>22.287500000000001</c:v>
                </c:pt>
                <c:pt idx="5350">
                  <c:v>22.291666666666671</c:v>
                </c:pt>
                <c:pt idx="5351">
                  <c:v>22.295833333333309</c:v>
                </c:pt>
                <c:pt idx="5352">
                  <c:v>22.3</c:v>
                </c:pt>
                <c:pt idx="5353">
                  <c:v>22.304166666666671</c:v>
                </c:pt>
                <c:pt idx="5354">
                  <c:v>22.308333333333309</c:v>
                </c:pt>
                <c:pt idx="5355">
                  <c:v>22.3125</c:v>
                </c:pt>
                <c:pt idx="5356">
                  <c:v>22.31666666666667</c:v>
                </c:pt>
                <c:pt idx="5357">
                  <c:v>22.320833333333319</c:v>
                </c:pt>
                <c:pt idx="5358">
                  <c:v>22.324999999999999</c:v>
                </c:pt>
                <c:pt idx="5359">
                  <c:v>22.329166666666669</c:v>
                </c:pt>
                <c:pt idx="5360">
                  <c:v>22.333333333333311</c:v>
                </c:pt>
                <c:pt idx="5361">
                  <c:v>22.337499999999999</c:v>
                </c:pt>
                <c:pt idx="5362">
                  <c:v>22.341666666666661</c:v>
                </c:pt>
                <c:pt idx="5363">
                  <c:v>22.34583333333331</c:v>
                </c:pt>
                <c:pt idx="5364">
                  <c:v>22.35</c:v>
                </c:pt>
                <c:pt idx="5365">
                  <c:v>22.354166666666671</c:v>
                </c:pt>
                <c:pt idx="5366">
                  <c:v>22.358333333333309</c:v>
                </c:pt>
                <c:pt idx="5367">
                  <c:v>22.362500000000001</c:v>
                </c:pt>
                <c:pt idx="5368">
                  <c:v>22.366666666666671</c:v>
                </c:pt>
                <c:pt idx="5369">
                  <c:v>22.370833333333319</c:v>
                </c:pt>
                <c:pt idx="5370">
                  <c:v>22.375</c:v>
                </c:pt>
                <c:pt idx="5371">
                  <c:v>22.37916666666667</c:v>
                </c:pt>
                <c:pt idx="5372">
                  <c:v>22.383333333333312</c:v>
                </c:pt>
                <c:pt idx="5373">
                  <c:v>22.387499999999999</c:v>
                </c:pt>
                <c:pt idx="5374">
                  <c:v>22.391666666666669</c:v>
                </c:pt>
                <c:pt idx="5375">
                  <c:v>22.395833333333311</c:v>
                </c:pt>
                <c:pt idx="5376">
                  <c:v>22.4</c:v>
                </c:pt>
                <c:pt idx="5377">
                  <c:v>22.404166666666661</c:v>
                </c:pt>
                <c:pt idx="5378">
                  <c:v>22.40833333333331</c:v>
                </c:pt>
                <c:pt idx="5379">
                  <c:v>22.412500000000001</c:v>
                </c:pt>
                <c:pt idx="5380">
                  <c:v>22.416666666666671</c:v>
                </c:pt>
                <c:pt idx="5381">
                  <c:v>22.420833333333309</c:v>
                </c:pt>
                <c:pt idx="5382">
                  <c:v>22.425000000000001</c:v>
                </c:pt>
                <c:pt idx="5383">
                  <c:v>22.429166666666671</c:v>
                </c:pt>
                <c:pt idx="5384">
                  <c:v>22.433333333333309</c:v>
                </c:pt>
                <c:pt idx="5385">
                  <c:v>22.4375</c:v>
                </c:pt>
                <c:pt idx="5386">
                  <c:v>22.44166666666667</c:v>
                </c:pt>
                <c:pt idx="5387">
                  <c:v>22.445833333333312</c:v>
                </c:pt>
                <c:pt idx="5388">
                  <c:v>22.45</c:v>
                </c:pt>
                <c:pt idx="5389">
                  <c:v>22.454166666666669</c:v>
                </c:pt>
                <c:pt idx="5390">
                  <c:v>22.458333333333311</c:v>
                </c:pt>
                <c:pt idx="5391">
                  <c:v>22.462499999999981</c:v>
                </c:pt>
                <c:pt idx="5392">
                  <c:v>22.466666666666661</c:v>
                </c:pt>
                <c:pt idx="5393">
                  <c:v>22.47083333333331</c:v>
                </c:pt>
                <c:pt idx="5394">
                  <c:v>22.475000000000001</c:v>
                </c:pt>
                <c:pt idx="5395">
                  <c:v>22.479166666666671</c:v>
                </c:pt>
                <c:pt idx="5396">
                  <c:v>22.483333333333309</c:v>
                </c:pt>
                <c:pt idx="5397">
                  <c:v>22.487500000000001</c:v>
                </c:pt>
                <c:pt idx="5398">
                  <c:v>22.491666666666671</c:v>
                </c:pt>
                <c:pt idx="5399">
                  <c:v>22.495833333333309</c:v>
                </c:pt>
                <c:pt idx="5400">
                  <c:v>22.5</c:v>
                </c:pt>
                <c:pt idx="5401">
                  <c:v>22.50416666666667</c:v>
                </c:pt>
                <c:pt idx="5402">
                  <c:v>22.508333333333312</c:v>
                </c:pt>
                <c:pt idx="5403">
                  <c:v>22.512499999999999</c:v>
                </c:pt>
                <c:pt idx="5404">
                  <c:v>22.516666666666669</c:v>
                </c:pt>
                <c:pt idx="5405">
                  <c:v>22.520833333333321</c:v>
                </c:pt>
                <c:pt idx="5406">
                  <c:v>22.524999999999999</c:v>
                </c:pt>
                <c:pt idx="5407">
                  <c:v>22.529166666666669</c:v>
                </c:pt>
                <c:pt idx="5408">
                  <c:v>22.53333333333331</c:v>
                </c:pt>
                <c:pt idx="5409">
                  <c:v>22.537500000000001</c:v>
                </c:pt>
                <c:pt idx="5410">
                  <c:v>22.541666666666671</c:v>
                </c:pt>
                <c:pt idx="5411">
                  <c:v>22.545833333333309</c:v>
                </c:pt>
                <c:pt idx="5412">
                  <c:v>22.55</c:v>
                </c:pt>
                <c:pt idx="5413">
                  <c:v>22.554166666666671</c:v>
                </c:pt>
                <c:pt idx="5414">
                  <c:v>22.558333333333309</c:v>
                </c:pt>
                <c:pt idx="5415">
                  <c:v>22.5625</c:v>
                </c:pt>
                <c:pt idx="5416">
                  <c:v>22.56666666666667</c:v>
                </c:pt>
                <c:pt idx="5417">
                  <c:v>22.570833333333319</c:v>
                </c:pt>
                <c:pt idx="5418">
                  <c:v>22.574999999999999</c:v>
                </c:pt>
                <c:pt idx="5419">
                  <c:v>22.579166666666669</c:v>
                </c:pt>
                <c:pt idx="5420">
                  <c:v>22.583333333333311</c:v>
                </c:pt>
                <c:pt idx="5421">
                  <c:v>22.587499999999999</c:v>
                </c:pt>
                <c:pt idx="5422">
                  <c:v>22.591666666666661</c:v>
                </c:pt>
                <c:pt idx="5423">
                  <c:v>22.59583333333331</c:v>
                </c:pt>
                <c:pt idx="5424">
                  <c:v>22.6</c:v>
                </c:pt>
                <c:pt idx="5425">
                  <c:v>22.604166666666671</c:v>
                </c:pt>
                <c:pt idx="5426">
                  <c:v>22.608333333333309</c:v>
                </c:pt>
                <c:pt idx="5427">
                  <c:v>22.612500000000001</c:v>
                </c:pt>
                <c:pt idx="5428">
                  <c:v>22.616666666666671</c:v>
                </c:pt>
                <c:pt idx="5429">
                  <c:v>22.620833333333319</c:v>
                </c:pt>
                <c:pt idx="5430">
                  <c:v>22.625</c:v>
                </c:pt>
                <c:pt idx="5431">
                  <c:v>22.62916666666667</c:v>
                </c:pt>
                <c:pt idx="5432">
                  <c:v>22.633333333333319</c:v>
                </c:pt>
                <c:pt idx="5433">
                  <c:v>22.637499999999999</c:v>
                </c:pt>
                <c:pt idx="5434">
                  <c:v>22.641666666666669</c:v>
                </c:pt>
                <c:pt idx="5435">
                  <c:v>22.645833333333311</c:v>
                </c:pt>
                <c:pt idx="5436">
                  <c:v>22.65</c:v>
                </c:pt>
                <c:pt idx="5437">
                  <c:v>22.654166666666669</c:v>
                </c:pt>
                <c:pt idx="5438">
                  <c:v>22.65833333333331</c:v>
                </c:pt>
                <c:pt idx="5439">
                  <c:v>22.662500000000001</c:v>
                </c:pt>
                <c:pt idx="5440">
                  <c:v>22.666666666666671</c:v>
                </c:pt>
                <c:pt idx="5441">
                  <c:v>22.67083333333332</c:v>
                </c:pt>
                <c:pt idx="5442">
                  <c:v>22.675000000000001</c:v>
                </c:pt>
                <c:pt idx="5443">
                  <c:v>22.679166666666671</c:v>
                </c:pt>
                <c:pt idx="5444">
                  <c:v>22.683333333333309</c:v>
                </c:pt>
                <c:pt idx="5445">
                  <c:v>22.6875</c:v>
                </c:pt>
                <c:pt idx="5446">
                  <c:v>22.69166666666667</c:v>
                </c:pt>
                <c:pt idx="5447">
                  <c:v>22.695833333333319</c:v>
                </c:pt>
                <c:pt idx="5448">
                  <c:v>22.7</c:v>
                </c:pt>
                <c:pt idx="5449">
                  <c:v>22.704166666666669</c:v>
                </c:pt>
                <c:pt idx="5450">
                  <c:v>22.708333333333311</c:v>
                </c:pt>
                <c:pt idx="5451">
                  <c:v>22.712499999999981</c:v>
                </c:pt>
                <c:pt idx="5452">
                  <c:v>22.716666666666661</c:v>
                </c:pt>
                <c:pt idx="5453">
                  <c:v>22.72083333333331</c:v>
                </c:pt>
                <c:pt idx="5454">
                  <c:v>22.725000000000001</c:v>
                </c:pt>
                <c:pt idx="5455">
                  <c:v>22.729166666666671</c:v>
                </c:pt>
                <c:pt idx="5456">
                  <c:v>22.733333333333309</c:v>
                </c:pt>
                <c:pt idx="5457">
                  <c:v>22.737500000000001</c:v>
                </c:pt>
                <c:pt idx="5458">
                  <c:v>22.741666666666671</c:v>
                </c:pt>
                <c:pt idx="5459">
                  <c:v>22.745833333333309</c:v>
                </c:pt>
                <c:pt idx="5460">
                  <c:v>22.75</c:v>
                </c:pt>
                <c:pt idx="5461">
                  <c:v>22.75416666666667</c:v>
                </c:pt>
                <c:pt idx="5462">
                  <c:v>22.758333333333312</c:v>
                </c:pt>
                <c:pt idx="5463">
                  <c:v>22.762499999999982</c:v>
                </c:pt>
                <c:pt idx="5464">
                  <c:v>22.766666666666669</c:v>
                </c:pt>
                <c:pt idx="5465">
                  <c:v>22.770833333333311</c:v>
                </c:pt>
                <c:pt idx="5466">
                  <c:v>22.774999999999999</c:v>
                </c:pt>
                <c:pt idx="5467">
                  <c:v>22.779166666666661</c:v>
                </c:pt>
                <c:pt idx="5468">
                  <c:v>22.78333333333331</c:v>
                </c:pt>
                <c:pt idx="5469">
                  <c:v>22.787500000000001</c:v>
                </c:pt>
                <c:pt idx="5470">
                  <c:v>22.791666666666671</c:v>
                </c:pt>
                <c:pt idx="5471">
                  <c:v>22.795833333333309</c:v>
                </c:pt>
                <c:pt idx="5472">
                  <c:v>22.8</c:v>
                </c:pt>
                <c:pt idx="5473">
                  <c:v>22.804166666666671</c:v>
                </c:pt>
                <c:pt idx="5474">
                  <c:v>22.808333333333309</c:v>
                </c:pt>
                <c:pt idx="5475">
                  <c:v>22.8125</c:v>
                </c:pt>
                <c:pt idx="5476">
                  <c:v>22.81666666666667</c:v>
                </c:pt>
                <c:pt idx="5477">
                  <c:v>22.820833333333319</c:v>
                </c:pt>
                <c:pt idx="5478">
                  <c:v>22.824999999999999</c:v>
                </c:pt>
                <c:pt idx="5479">
                  <c:v>22.829166666666669</c:v>
                </c:pt>
                <c:pt idx="5480">
                  <c:v>22.833333333333311</c:v>
                </c:pt>
                <c:pt idx="5481">
                  <c:v>22.837499999999999</c:v>
                </c:pt>
                <c:pt idx="5482">
                  <c:v>22.841666666666661</c:v>
                </c:pt>
                <c:pt idx="5483">
                  <c:v>22.84583333333331</c:v>
                </c:pt>
                <c:pt idx="5484">
                  <c:v>22.85</c:v>
                </c:pt>
                <c:pt idx="5485">
                  <c:v>22.854166666666671</c:v>
                </c:pt>
                <c:pt idx="5486">
                  <c:v>22.858333333333309</c:v>
                </c:pt>
                <c:pt idx="5487">
                  <c:v>22.862500000000001</c:v>
                </c:pt>
                <c:pt idx="5488">
                  <c:v>22.866666666666671</c:v>
                </c:pt>
                <c:pt idx="5489">
                  <c:v>22.870833333333319</c:v>
                </c:pt>
                <c:pt idx="5490">
                  <c:v>22.875</c:v>
                </c:pt>
                <c:pt idx="5491">
                  <c:v>22.87916666666667</c:v>
                </c:pt>
                <c:pt idx="5492">
                  <c:v>22.883333333333312</c:v>
                </c:pt>
                <c:pt idx="5493">
                  <c:v>22.887499999999999</c:v>
                </c:pt>
                <c:pt idx="5494">
                  <c:v>22.891666666666669</c:v>
                </c:pt>
                <c:pt idx="5495">
                  <c:v>22.895833333333311</c:v>
                </c:pt>
                <c:pt idx="5496">
                  <c:v>22.9</c:v>
                </c:pt>
                <c:pt idx="5497">
                  <c:v>22.904166666666661</c:v>
                </c:pt>
                <c:pt idx="5498">
                  <c:v>22.90833333333331</c:v>
                </c:pt>
                <c:pt idx="5499">
                  <c:v>22.912500000000001</c:v>
                </c:pt>
                <c:pt idx="5500">
                  <c:v>22.916666666666671</c:v>
                </c:pt>
                <c:pt idx="5501">
                  <c:v>22.920833333333309</c:v>
                </c:pt>
                <c:pt idx="5502">
                  <c:v>22.925000000000001</c:v>
                </c:pt>
                <c:pt idx="5503">
                  <c:v>22.929166666666671</c:v>
                </c:pt>
                <c:pt idx="5504">
                  <c:v>22.933333333333309</c:v>
                </c:pt>
                <c:pt idx="5505">
                  <c:v>22.9375</c:v>
                </c:pt>
                <c:pt idx="5506">
                  <c:v>22.94166666666667</c:v>
                </c:pt>
                <c:pt idx="5507">
                  <c:v>22.945833333333312</c:v>
                </c:pt>
                <c:pt idx="5508">
                  <c:v>22.95</c:v>
                </c:pt>
                <c:pt idx="5509">
                  <c:v>22.954166666666669</c:v>
                </c:pt>
                <c:pt idx="5510">
                  <c:v>22.958333333333311</c:v>
                </c:pt>
                <c:pt idx="5511">
                  <c:v>22.962499999999981</c:v>
                </c:pt>
                <c:pt idx="5512">
                  <c:v>22.966666666666661</c:v>
                </c:pt>
                <c:pt idx="5513">
                  <c:v>22.97083333333331</c:v>
                </c:pt>
                <c:pt idx="5514">
                  <c:v>22.975000000000001</c:v>
                </c:pt>
                <c:pt idx="5515">
                  <c:v>22.979166666666671</c:v>
                </c:pt>
                <c:pt idx="5516">
                  <c:v>22.983333333333309</c:v>
                </c:pt>
                <c:pt idx="5517">
                  <c:v>22.987500000000001</c:v>
                </c:pt>
                <c:pt idx="5518">
                  <c:v>22.991666666666671</c:v>
                </c:pt>
                <c:pt idx="5519">
                  <c:v>22.995833333333309</c:v>
                </c:pt>
                <c:pt idx="5520">
                  <c:v>23</c:v>
                </c:pt>
                <c:pt idx="5521">
                  <c:v>23.00416666666667</c:v>
                </c:pt>
                <c:pt idx="5522">
                  <c:v>23.008333333333312</c:v>
                </c:pt>
              </c:numCache>
            </c:numRef>
          </c:xVal>
          <c:yVal>
            <c:numRef>
              <c:f>'C:\Post_doc\Carboscories\traitement_dpnnées_manip_autoclave\SLN\Manip_30\[30_sauvCO2res.xlsx]Consommation'!$H$6:$H$5528</c:f>
              <c:numCache>
                <c:formatCode>General</c:formatCode>
                <c:ptCount val="5523"/>
                <c:pt idx="0">
                  <c:v>-2.4829574074014599E-5</c:v>
                </c:pt>
                <c:pt idx="1">
                  <c:v>8.6845025925985696E-5</c:v>
                </c:pt>
                <c:pt idx="2">
                  <c:v>1.75803525925999E-4</c:v>
                </c:pt>
                <c:pt idx="3">
                  <c:v>2.4992642592597302E-4</c:v>
                </c:pt>
                <c:pt idx="4">
                  <c:v>3.7630232592594798E-4</c:v>
                </c:pt>
                <c:pt idx="5">
                  <c:v>3.9814782592595399E-4</c:v>
                </c:pt>
                <c:pt idx="6">
                  <c:v>5.6891192592595197E-4</c:v>
                </c:pt>
                <c:pt idx="7">
                  <c:v>6.5779002592597502E-4</c:v>
                </c:pt>
                <c:pt idx="8">
                  <c:v>8.8051762592594805E-4</c:v>
                </c:pt>
                <c:pt idx="9">
                  <c:v>1.05097522592595E-3</c:v>
                </c:pt>
                <c:pt idx="10">
                  <c:v>1.0137196259259499E-3</c:v>
                </c:pt>
                <c:pt idx="11">
                  <c:v>1.0208530259259701E-3</c:v>
                </c:pt>
                <c:pt idx="12">
                  <c:v>1.0652554259259501E-3</c:v>
                </c:pt>
                <c:pt idx="13">
                  <c:v>1.21370272592597E-3</c:v>
                </c:pt>
                <c:pt idx="14">
                  <c:v>1.1540513259260001E-3</c:v>
                </c:pt>
                <c:pt idx="15">
                  <c:v>1.3024465259259799E-3</c:v>
                </c:pt>
                <c:pt idx="16">
                  <c:v>1.3801872259259799E-3</c:v>
                </c:pt>
                <c:pt idx="17">
                  <c:v>1.40975982592595E-3</c:v>
                </c:pt>
                <c:pt idx="18">
                  <c:v>1.40596612592597E-3</c:v>
                </c:pt>
                <c:pt idx="19">
                  <c:v>1.53559862592595E-3</c:v>
                </c:pt>
                <c:pt idx="20">
                  <c:v>1.41316632592597E-3</c:v>
                </c:pt>
                <c:pt idx="21">
                  <c:v>1.5390393259259701E-3</c:v>
                </c:pt>
                <c:pt idx="22">
                  <c:v>1.6167309259259601E-3</c:v>
                </c:pt>
                <c:pt idx="23">
                  <c:v>1.6981639259259799E-3</c:v>
                </c:pt>
                <c:pt idx="24">
                  <c:v>1.7277171259259499E-3</c:v>
                </c:pt>
                <c:pt idx="25">
                  <c:v>1.8977254259259801E-3</c:v>
                </c:pt>
                <c:pt idx="26">
                  <c:v>1.9715703259259899E-3</c:v>
                </c:pt>
                <c:pt idx="27">
                  <c:v>1.98633832592598E-3</c:v>
                </c:pt>
                <c:pt idx="28">
                  <c:v>1.971390025926E-3</c:v>
                </c:pt>
                <c:pt idx="29">
                  <c:v>2.2300053259259899E-3</c:v>
                </c:pt>
                <c:pt idx="30">
                  <c:v>2.2890418259259898E-3</c:v>
                </c:pt>
                <c:pt idx="31">
                  <c:v>2.3185056259259502E-3</c:v>
                </c:pt>
                <c:pt idx="32">
                  <c:v>2.3849512259259699E-3</c:v>
                </c:pt>
                <c:pt idx="33">
                  <c:v>2.3480314259259902E-3</c:v>
                </c:pt>
                <c:pt idx="34">
                  <c:v>2.5693943259259599E-3</c:v>
                </c:pt>
                <c:pt idx="35">
                  <c:v>2.48088122592599E-3</c:v>
                </c:pt>
                <c:pt idx="36">
                  <c:v>2.4144499259259899E-3</c:v>
                </c:pt>
                <c:pt idx="37">
                  <c:v>2.7242271259259598E-3</c:v>
                </c:pt>
                <c:pt idx="38">
                  <c:v>2.8200042259259898E-3</c:v>
                </c:pt>
                <c:pt idx="39">
                  <c:v>2.8531351259259998E-3</c:v>
                </c:pt>
                <c:pt idx="40">
                  <c:v>2.7021519259259898E-3</c:v>
                </c:pt>
                <c:pt idx="41">
                  <c:v>2.7463987259259701E-3</c:v>
                </c:pt>
                <c:pt idx="42">
                  <c:v>2.6727290259259701E-3</c:v>
                </c:pt>
                <c:pt idx="43">
                  <c:v>2.6874842259259602E-3</c:v>
                </c:pt>
                <c:pt idx="44">
                  <c:v>2.9526640259259799E-3</c:v>
                </c:pt>
                <c:pt idx="45">
                  <c:v>3.0263525259259798E-3</c:v>
                </c:pt>
                <c:pt idx="46">
                  <c:v>2.9086116259259801E-3</c:v>
                </c:pt>
                <c:pt idx="47">
                  <c:v>2.9896066259259601E-3</c:v>
                </c:pt>
                <c:pt idx="48">
                  <c:v>3.14785772592596E-3</c:v>
                </c:pt>
                <c:pt idx="49">
                  <c:v>3.1442374259259601E-3</c:v>
                </c:pt>
                <c:pt idx="50">
                  <c:v>3.1517313259259998E-3</c:v>
                </c:pt>
                <c:pt idx="51">
                  <c:v>3.1812043259260001E-3</c:v>
                </c:pt>
                <c:pt idx="52">
                  <c:v>3.24014642592596E-3</c:v>
                </c:pt>
                <c:pt idx="53">
                  <c:v>3.2990834259260002E-3</c:v>
                </c:pt>
                <c:pt idx="54">
                  <c:v>3.3138168259259598E-3</c:v>
                </c:pt>
                <c:pt idx="55">
                  <c:v>3.3432827259259898E-3</c:v>
                </c:pt>
                <c:pt idx="56">
                  <c:v>3.4719032259259998E-3</c:v>
                </c:pt>
                <c:pt idx="57">
                  <c:v>3.40221062592599E-3</c:v>
                </c:pt>
                <c:pt idx="58">
                  <c:v>3.5526897259259799E-3</c:v>
                </c:pt>
                <c:pt idx="59">
                  <c:v>3.4977678259259801E-3</c:v>
                </c:pt>
                <c:pt idx="60">
                  <c:v>3.4169418259260001E-3</c:v>
                </c:pt>
                <c:pt idx="61">
                  <c:v>3.6923015259259801E-3</c:v>
                </c:pt>
                <c:pt idx="62">
                  <c:v>3.6557311259259899E-3</c:v>
                </c:pt>
                <c:pt idx="63">
                  <c:v>3.5749757259259701E-3</c:v>
                </c:pt>
                <c:pt idx="64">
                  <c:v>3.6155699259259899E-3</c:v>
                </c:pt>
                <c:pt idx="65">
                  <c:v>3.6338673259259701E-3</c:v>
                </c:pt>
                <c:pt idx="66">
                  <c:v>3.6927536259259699E-3</c:v>
                </c:pt>
                <c:pt idx="67">
                  <c:v>3.7221948259259499E-3</c:v>
                </c:pt>
                <c:pt idx="68">
                  <c:v>3.9277100259259602E-3</c:v>
                </c:pt>
                <c:pt idx="69">
                  <c:v>3.9865492259259496E-3</c:v>
                </c:pt>
                <c:pt idx="70">
                  <c:v>3.82522902592597E-3</c:v>
                </c:pt>
                <c:pt idx="71">
                  <c:v>3.9794729259259899E-3</c:v>
                </c:pt>
                <c:pt idx="72">
                  <c:v>4.0088962259259798E-3</c:v>
                </c:pt>
                <c:pt idx="73">
                  <c:v>3.9576783259259703E-3</c:v>
                </c:pt>
                <c:pt idx="74">
                  <c:v>4.0165362259259596E-3</c:v>
                </c:pt>
                <c:pt idx="75">
                  <c:v>4.09715852592596E-3</c:v>
                </c:pt>
                <c:pt idx="76">
                  <c:v>4.11952522592596E-3</c:v>
                </c:pt>
                <c:pt idx="77">
                  <c:v>4.1412852259259903E-3</c:v>
                </c:pt>
                <c:pt idx="78">
                  <c:v>4.2953707259259502E-3</c:v>
                </c:pt>
                <c:pt idx="79">
                  <c:v>4.3464819259259602E-3</c:v>
                </c:pt>
                <c:pt idx="80">
                  <c:v>4.1854091259259704E-3</c:v>
                </c:pt>
                <c:pt idx="81">
                  <c:v>4.3611804259259803E-3</c:v>
                </c:pt>
                <c:pt idx="82">
                  <c:v>4.31007302592595E-3</c:v>
                </c:pt>
                <c:pt idx="83">
                  <c:v>4.2736482259259599E-3</c:v>
                </c:pt>
                <c:pt idx="84">
                  <c:v>4.2736482259259599E-3</c:v>
                </c:pt>
                <c:pt idx="85">
                  <c:v>4.3835793259259801E-3</c:v>
                </c:pt>
                <c:pt idx="86">
                  <c:v>4.3324678259259999E-3</c:v>
                </c:pt>
                <c:pt idx="87">
                  <c:v>4.4787565259260002E-3</c:v>
                </c:pt>
                <c:pt idx="88">
                  <c:v>4.5081473259259699E-3</c:v>
                </c:pt>
                <c:pt idx="89">
                  <c:v>3.5957309259259701E-3</c:v>
                </c:pt>
                <c:pt idx="90">
                  <c:v>4.5963121259259797E-3</c:v>
                </c:pt>
                <c:pt idx="91">
                  <c:v>4.6403901259259896E-3</c:v>
                </c:pt>
                <c:pt idx="92">
                  <c:v>4.78644512592596E-3</c:v>
                </c:pt>
                <c:pt idx="93">
                  <c:v>4.5019176259259996E-3</c:v>
                </c:pt>
                <c:pt idx="94">
                  <c:v>4.6628303259259596E-3</c:v>
                </c:pt>
                <c:pt idx="95">
                  <c:v>4.7216052259259596E-3</c:v>
                </c:pt>
                <c:pt idx="96">
                  <c:v>4.7362981259259701E-3</c:v>
                </c:pt>
                <c:pt idx="97">
                  <c:v>4.8970093259259597E-3</c:v>
                </c:pt>
                <c:pt idx="98">
                  <c:v>4.8676408259259998E-3</c:v>
                </c:pt>
                <c:pt idx="99">
                  <c:v>3.4971346259259901E-3</c:v>
                </c:pt>
                <c:pt idx="100">
                  <c:v>4.86073692592598E-3</c:v>
                </c:pt>
                <c:pt idx="101">
                  <c:v>4.8901111259259701E-3</c:v>
                </c:pt>
                <c:pt idx="102">
                  <c:v>4.83913962592597E-3</c:v>
                </c:pt>
                <c:pt idx="103">
                  <c:v>4.83913962592597E-3</c:v>
                </c:pt>
                <c:pt idx="104">
                  <c:v>4.8978990259259704E-3</c:v>
                </c:pt>
                <c:pt idx="105">
                  <c:v>5.0438326259259498E-3</c:v>
                </c:pt>
                <c:pt idx="106">
                  <c:v>5.0731934259259899E-3</c:v>
                </c:pt>
                <c:pt idx="107">
                  <c:v>5.1534371259259696E-3</c:v>
                </c:pt>
                <c:pt idx="108">
                  <c:v>5.0007158259259797E-3</c:v>
                </c:pt>
                <c:pt idx="109">
                  <c:v>5.2742436259259904E-3</c:v>
                </c:pt>
                <c:pt idx="110">
                  <c:v>5.1984618259259801E-3</c:v>
                </c:pt>
                <c:pt idx="111">
                  <c:v>5.1691012259259504E-3</c:v>
                </c:pt>
                <c:pt idx="112">
                  <c:v>5.3295222259259799E-3</c:v>
                </c:pt>
                <c:pt idx="113">
                  <c:v>5.4028774259259902E-3</c:v>
                </c:pt>
                <c:pt idx="114">
                  <c:v>5.3158916259259904E-3</c:v>
                </c:pt>
                <c:pt idx="115">
                  <c:v>5.3960776259259803E-3</c:v>
                </c:pt>
                <c:pt idx="116">
                  <c:v>5.3452458259259901E-3</c:v>
                </c:pt>
                <c:pt idx="117">
                  <c:v>5.4908931259259903E-3</c:v>
                </c:pt>
                <c:pt idx="118">
                  <c:v>5.4254231259259801E-3</c:v>
                </c:pt>
                <c:pt idx="119">
                  <c:v>5.44009532592599E-3</c:v>
                </c:pt>
                <c:pt idx="120">
                  <c:v>5.3892748259259902E-3</c:v>
                </c:pt>
                <c:pt idx="121">
                  <c:v>5.46943882592599E-3</c:v>
                </c:pt>
                <c:pt idx="122">
                  <c:v>5.498781125926E-3</c:v>
                </c:pt>
                <c:pt idx="123">
                  <c:v>5.6082293259259704E-3</c:v>
                </c:pt>
                <c:pt idx="124">
                  <c:v>5.4626499259259904E-3</c:v>
                </c:pt>
                <c:pt idx="125">
                  <c:v>5.6409365259259504E-3</c:v>
                </c:pt>
                <c:pt idx="126">
                  <c:v>5.5653617259259804E-3</c:v>
                </c:pt>
                <c:pt idx="127">
                  <c:v>5.6668898259259496E-3</c:v>
                </c:pt>
                <c:pt idx="128">
                  <c:v>5.7582361259259701E-3</c:v>
                </c:pt>
                <c:pt idx="129">
                  <c:v>5.7875578259259904E-3</c:v>
                </c:pt>
                <c:pt idx="130">
                  <c:v>5.8315379259260003E-3</c:v>
                </c:pt>
                <c:pt idx="131">
                  <c:v>5.89687652592597E-3</c:v>
                </c:pt>
                <c:pt idx="132">
                  <c:v>5.7921330259259598E-3</c:v>
                </c:pt>
                <c:pt idx="133">
                  <c:v>5.8868210259259701E-3</c:v>
                </c:pt>
                <c:pt idx="134">
                  <c:v>5.8294058259259502E-3</c:v>
                </c:pt>
                <c:pt idx="135">
                  <c:v>5.8947759259259701E-3</c:v>
                </c:pt>
                <c:pt idx="136">
                  <c:v>5.9781176259259801E-3</c:v>
                </c:pt>
                <c:pt idx="137">
                  <c:v>5.97477342592595E-3</c:v>
                </c:pt>
                <c:pt idx="138">
                  <c:v>5.8947759259259701E-3</c:v>
                </c:pt>
                <c:pt idx="139">
                  <c:v>6.1020222259259797E-3</c:v>
                </c:pt>
                <c:pt idx="140">
                  <c:v>6.0334019259259998E-3</c:v>
                </c:pt>
                <c:pt idx="141">
                  <c:v>6.0334019259259998E-3</c:v>
                </c:pt>
                <c:pt idx="142">
                  <c:v>6.0773700259259501E-3</c:v>
                </c:pt>
                <c:pt idx="143">
                  <c:v>6.1606237259259596E-3</c:v>
                </c:pt>
                <c:pt idx="144">
                  <c:v>6.1100120259259798E-3</c:v>
                </c:pt>
                <c:pt idx="145">
                  <c:v>6.2045716259259698E-3</c:v>
                </c:pt>
                <c:pt idx="146">
                  <c:v>5.9760521259259996E-3</c:v>
                </c:pt>
                <c:pt idx="147">
                  <c:v>5.9907150259259599E-3</c:v>
                </c:pt>
                <c:pt idx="148">
                  <c:v>6.1979273259260004E-3</c:v>
                </c:pt>
                <c:pt idx="149">
                  <c:v>6.2678649259259598E-3</c:v>
                </c:pt>
                <c:pt idx="150">
                  <c:v>6.18795522592597E-3</c:v>
                </c:pt>
                <c:pt idx="151">
                  <c:v>6.3656891259260004E-3</c:v>
                </c:pt>
                <c:pt idx="152">
                  <c:v>6.3118176259259699E-3</c:v>
                </c:pt>
                <c:pt idx="153">
                  <c:v>6.2905377259259701E-3</c:v>
                </c:pt>
                <c:pt idx="154">
                  <c:v>6.3344969259259698E-3</c:v>
                </c:pt>
                <c:pt idx="155">
                  <c:v>6.3491493259259504E-3</c:v>
                </c:pt>
                <c:pt idx="156">
                  <c:v>6.4436586259259999E-3</c:v>
                </c:pt>
                <c:pt idx="157">
                  <c:v>6.4908952259260001E-3</c:v>
                </c:pt>
                <c:pt idx="158">
                  <c:v>6.5267680259259997E-3</c:v>
                </c:pt>
                <c:pt idx="159">
                  <c:v>6.4583060259259502E-3</c:v>
                </c:pt>
                <c:pt idx="160">
                  <c:v>6.3931046259259596E-3</c:v>
                </c:pt>
                <c:pt idx="161">
                  <c:v>6.5022463259260003E-3</c:v>
                </c:pt>
                <c:pt idx="162">
                  <c:v>6.5494735259259999E-3</c:v>
                </c:pt>
                <c:pt idx="163">
                  <c:v>6.5461837259259701E-3</c:v>
                </c:pt>
                <c:pt idx="164">
                  <c:v>6.6585312259259703E-3</c:v>
                </c:pt>
                <c:pt idx="165">
                  <c:v>6.57547372592598E-3</c:v>
                </c:pt>
                <c:pt idx="166">
                  <c:v>6.6226892259259604E-3</c:v>
                </c:pt>
                <c:pt idx="167">
                  <c:v>6.4744105259259502E-3</c:v>
                </c:pt>
                <c:pt idx="168">
                  <c:v>6.56889722592596E-3</c:v>
                </c:pt>
                <c:pt idx="169">
                  <c:v>6.7609959259259901E-3</c:v>
                </c:pt>
                <c:pt idx="170">
                  <c:v>6.7902686259259703E-3</c:v>
                </c:pt>
                <c:pt idx="171">
                  <c:v>6.7511870259259702E-3</c:v>
                </c:pt>
                <c:pt idx="172">
                  <c:v>6.6860668259259796E-3</c:v>
                </c:pt>
                <c:pt idx="173">
                  <c:v>6.842288525926E-3</c:v>
                </c:pt>
                <c:pt idx="174">
                  <c:v>6.9008362259259702E-3</c:v>
                </c:pt>
                <c:pt idx="175">
                  <c:v>6.8683037259259496E-3</c:v>
                </c:pt>
                <c:pt idx="176">
                  <c:v>6.88294192592598E-3</c:v>
                </c:pt>
                <c:pt idx="177">
                  <c:v>6.7673901259259796E-3</c:v>
                </c:pt>
                <c:pt idx="178">
                  <c:v>8.0107476259259607E-3</c:v>
                </c:pt>
                <c:pt idx="179">
                  <c:v>6.9740137259259897E-3</c:v>
                </c:pt>
                <c:pt idx="180">
                  <c:v>6.9740137259259897E-3</c:v>
                </c:pt>
                <c:pt idx="181">
                  <c:v>7.0097737259259803E-3</c:v>
                </c:pt>
                <c:pt idx="182">
                  <c:v>7.0975557259259602E-3</c:v>
                </c:pt>
                <c:pt idx="183">
                  <c:v>7.0536662259259603E-3</c:v>
                </c:pt>
                <c:pt idx="184">
                  <c:v>7.0471832259259596E-3</c:v>
                </c:pt>
                <c:pt idx="185">
                  <c:v>6.9203447259259497E-3</c:v>
                </c:pt>
                <c:pt idx="186">
                  <c:v>7.0325499259259999E-3</c:v>
                </c:pt>
                <c:pt idx="187">
                  <c:v>7.0146709259259503E-3</c:v>
                </c:pt>
                <c:pt idx="188">
                  <c:v>7.0910811259259901E-3</c:v>
                </c:pt>
                <c:pt idx="189">
                  <c:v>6.7005065259259601E-3</c:v>
                </c:pt>
                <c:pt idx="190">
                  <c:v>6.9577584259259998E-3</c:v>
                </c:pt>
                <c:pt idx="191">
                  <c:v>7.2292073259259699E-3</c:v>
                </c:pt>
                <c:pt idx="192">
                  <c:v>7.2292073259259699E-3</c:v>
                </c:pt>
                <c:pt idx="193">
                  <c:v>7.2227576259259497E-3</c:v>
                </c:pt>
                <c:pt idx="194">
                  <c:v>7.2812722259259499E-3</c:v>
                </c:pt>
                <c:pt idx="195">
                  <c:v>7.4842118259259597E-3</c:v>
                </c:pt>
                <c:pt idx="196">
                  <c:v>7.346209325926E-3</c:v>
                </c:pt>
                <c:pt idx="197">
                  <c:v>7.2569764259259898E-3</c:v>
                </c:pt>
                <c:pt idx="198">
                  <c:v>7.2926810259259503E-3</c:v>
                </c:pt>
                <c:pt idx="199">
                  <c:v>7.3251548259259903E-3</c:v>
                </c:pt>
                <c:pt idx="200">
                  <c:v>7.3073100259259897E-3</c:v>
                </c:pt>
                <c:pt idx="201">
                  <c:v>7.4339474259259601E-3</c:v>
                </c:pt>
                <c:pt idx="202">
                  <c:v>7.5782963259259902E-3</c:v>
                </c:pt>
                <c:pt idx="203">
                  <c:v>7.4485693259259697E-3</c:v>
                </c:pt>
                <c:pt idx="204">
                  <c:v>7.3301349259259898E-3</c:v>
                </c:pt>
                <c:pt idx="205">
                  <c:v>7.4129115259259897E-3</c:v>
                </c:pt>
                <c:pt idx="206">
                  <c:v>7.4535818259259803E-3</c:v>
                </c:pt>
                <c:pt idx="207">
                  <c:v>7.40970362592597E-3</c:v>
                </c:pt>
                <c:pt idx="208">
                  <c:v>7.4924331259259604E-3</c:v>
                </c:pt>
                <c:pt idx="209">
                  <c:v>7.6011485259259697E-3</c:v>
                </c:pt>
                <c:pt idx="210">
                  <c:v>7.4535818259259803E-3</c:v>
                </c:pt>
                <c:pt idx="211">
                  <c:v>7.5445251259259596E-3</c:v>
                </c:pt>
                <c:pt idx="212">
                  <c:v>7.5299026259259497E-3</c:v>
                </c:pt>
                <c:pt idx="213">
                  <c:v>7.5737690259259898E-3</c:v>
                </c:pt>
                <c:pt idx="214">
                  <c:v>7.6176326259259604E-3</c:v>
                </c:pt>
                <c:pt idx="215">
                  <c:v>7.6144440259259798E-3</c:v>
                </c:pt>
                <c:pt idx="216">
                  <c:v>7.6144440259259798E-3</c:v>
                </c:pt>
                <c:pt idx="217">
                  <c:v>8.1407355259259795E-3</c:v>
                </c:pt>
                <c:pt idx="218">
                  <c:v>7.68755062592596E-3</c:v>
                </c:pt>
                <c:pt idx="219">
                  <c:v>7.6226894259259796E-3</c:v>
                </c:pt>
                <c:pt idx="220">
                  <c:v>7.8495715259259708E-3</c:v>
                </c:pt>
                <c:pt idx="221">
                  <c:v>7.7492062259259496E-3</c:v>
                </c:pt>
                <c:pt idx="222">
                  <c:v>7.7492062259259496E-3</c:v>
                </c:pt>
                <c:pt idx="223">
                  <c:v>7.6519379259260001E-3</c:v>
                </c:pt>
                <c:pt idx="224">
                  <c:v>7.9143272259260006E-3</c:v>
                </c:pt>
                <c:pt idx="225">
                  <c:v>7.8076750259260001E-3</c:v>
                </c:pt>
                <c:pt idx="226">
                  <c:v>7.9581449259259508E-3</c:v>
                </c:pt>
                <c:pt idx="227">
                  <c:v>7.8045045259259602E-3</c:v>
                </c:pt>
                <c:pt idx="228">
                  <c:v>7.7460300259260002E-3</c:v>
                </c:pt>
                <c:pt idx="229">
                  <c:v>7.8578540259259793E-3</c:v>
                </c:pt>
                <c:pt idx="230">
                  <c:v>7.9163030259260005E-3</c:v>
                </c:pt>
                <c:pt idx="231">
                  <c:v>7.8661388259259595E-3</c:v>
                </c:pt>
                <c:pt idx="232">
                  <c:v>7.8807540259259699E-3</c:v>
                </c:pt>
                <c:pt idx="233">
                  <c:v>8.1187857259259495E-3</c:v>
                </c:pt>
                <c:pt idx="234">
                  <c:v>7.9214380259259899E-3</c:v>
                </c:pt>
                <c:pt idx="235">
                  <c:v>7.8712608259259801E-3</c:v>
                </c:pt>
                <c:pt idx="236">
                  <c:v>8.0624031259259894E-3</c:v>
                </c:pt>
                <c:pt idx="237">
                  <c:v>8.0916194259259607E-3</c:v>
                </c:pt>
                <c:pt idx="238">
                  <c:v>8.0529641259259894E-3</c:v>
                </c:pt>
                <c:pt idx="239">
                  <c:v>8.0853329259259494E-3</c:v>
                </c:pt>
                <c:pt idx="240">
                  <c:v>8.0529641259259894E-3</c:v>
                </c:pt>
                <c:pt idx="241">
                  <c:v>8.1114118259259498E-3</c:v>
                </c:pt>
                <c:pt idx="242">
                  <c:v>8.18759902592597E-3</c:v>
                </c:pt>
                <c:pt idx="243">
                  <c:v>8.18759902592597E-3</c:v>
                </c:pt>
                <c:pt idx="244">
                  <c:v>8.2522860259259794E-3</c:v>
                </c:pt>
                <c:pt idx="245">
                  <c:v>8.2522860259259794E-3</c:v>
                </c:pt>
                <c:pt idx="246">
                  <c:v>8.3169429259259998E-3</c:v>
                </c:pt>
                <c:pt idx="247">
                  <c:v>8.2668901259259596E-3</c:v>
                </c:pt>
                <c:pt idx="248">
                  <c:v>8.2460299259259906E-3</c:v>
                </c:pt>
                <c:pt idx="249">
                  <c:v>8.2168151259259803E-3</c:v>
                </c:pt>
                <c:pt idx="250">
                  <c:v>8.2752434259259506E-3</c:v>
                </c:pt>
                <c:pt idx="251">
                  <c:v>8.3253036259259908E-3</c:v>
                </c:pt>
                <c:pt idx="252">
                  <c:v>8.4191372259259708E-3</c:v>
                </c:pt>
                <c:pt idx="253">
                  <c:v>8.3159390259259797E-3</c:v>
                </c:pt>
                <c:pt idx="254">
                  <c:v>8.3482716259259994E-3</c:v>
                </c:pt>
                <c:pt idx="255">
                  <c:v>8.4129143259259499E-3</c:v>
                </c:pt>
                <c:pt idx="256">
                  <c:v>8.3389110259259897E-3</c:v>
                </c:pt>
                <c:pt idx="257">
                  <c:v>8.5005136259259702E-3</c:v>
                </c:pt>
                <c:pt idx="258">
                  <c:v>8.5735043259259694E-3</c:v>
                </c:pt>
                <c:pt idx="259">
                  <c:v>8.6380727259259792E-3</c:v>
                </c:pt>
                <c:pt idx="260">
                  <c:v>8.56730882592599E-3</c:v>
                </c:pt>
                <c:pt idx="261">
                  <c:v>8.7402183259259695E-3</c:v>
                </c:pt>
                <c:pt idx="262">
                  <c:v>8.5934123259259806E-3</c:v>
                </c:pt>
                <c:pt idx="263">
                  <c:v>8.7839902259259708E-3</c:v>
                </c:pt>
                <c:pt idx="264">
                  <c:v>8.6695018259259592E-3</c:v>
                </c:pt>
                <c:pt idx="265">
                  <c:v>8.6986969259259493E-3</c:v>
                </c:pt>
                <c:pt idx="266">
                  <c:v>8.7132940259259696E-3</c:v>
                </c:pt>
                <c:pt idx="267">
                  <c:v>8.6310274259259693E-3</c:v>
                </c:pt>
                <c:pt idx="268">
                  <c:v>8.7778362259259904E-3</c:v>
                </c:pt>
                <c:pt idx="269">
                  <c:v>8.8216135259259702E-3</c:v>
                </c:pt>
                <c:pt idx="270">
                  <c:v>8.70403672592596E-3</c:v>
                </c:pt>
                <c:pt idx="271">
                  <c:v>8.8507968259259901E-3</c:v>
                </c:pt>
                <c:pt idx="272">
                  <c:v>8.89456942592598E-3</c:v>
                </c:pt>
                <c:pt idx="273">
                  <c:v>8.7831966259259708E-3</c:v>
                </c:pt>
                <c:pt idx="274">
                  <c:v>8.8123894259259893E-3</c:v>
                </c:pt>
                <c:pt idx="275">
                  <c:v>8.9529285259259996E-3</c:v>
                </c:pt>
                <c:pt idx="276">
                  <c:v>9.0258702259259898E-3</c:v>
                </c:pt>
                <c:pt idx="277">
                  <c:v>9.0197600259259696E-3</c:v>
                </c:pt>
                <c:pt idx="278">
                  <c:v>8.9084207259259602E-3</c:v>
                </c:pt>
                <c:pt idx="279">
                  <c:v>9.0343501259259607E-3</c:v>
                </c:pt>
                <c:pt idx="280">
                  <c:v>9.1425605259259895E-3</c:v>
                </c:pt>
                <c:pt idx="281">
                  <c:v>9.1334271259259601E-3</c:v>
                </c:pt>
                <c:pt idx="282">
                  <c:v>9.2738129259260001E-3</c:v>
                </c:pt>
                <c:pt idx="283">
                  <c:v>9.2355434259259704E-3</c:v>
                </c:pt>
                <c:pt idx="284">
                  <c:v>9.2209563259259605E-3</c:v>
                </c:pt>
                <c:pt idx="285">
                  <c:v>9.2209563259259605E-3</c:v>
                </c:pt>
                <c:pt idx="286">
                  <c:v>9.3758805259259708E-3</c:v>
                </c:pt>
                <c:pt idx="287">
                  <c:v>9.3904603259259995E-3</c:v>
                </c:pt>
                <c:pt idx="288">
                  <c:v>9.5919727259259902E-3</c:v>
                </c:pt>
                <c:pt idx="289">
                  <c:v>9.3990010259259998E-3</c:v>
                </c:pt>
                <c:pt idx="290">
                  <c:v>9.3844187259259897E-3</c:v>
                </c:pt>
                <c:pt idx="291">
                  <c:v>9.4925102259259594E-3</c:v>
                </c:pt>
                <c:pt idx="292">
                  <c:v>9.3315902259260008E-3</c:v>
                </c:pt>
                <c:pt idx="293">
                  <c:v>9.3461775259259805E-3</c:v>
                </c:pt>
                <c:pt idx="294">
                  <c:v>9.4573268259259807E-3</c:v>
                </c:pt>
                <c:pt idx="295">
                  <c:v>9.5302270259259806E-3</c:v>
                </c:pt>
                <c:pt idx="296">
                  <c:v>9.6091197259259905E-3</c:v>
                </c:pt>
                <c:pt idx="297">
                  <c:v>9.6528430259259501E-3</c:v>
                </c:pt>
                <c:pt idx="298">
                  <c:v>9.5212005259259803E-3</c:v>
                </c:pt>
                <c:pt idx="299">
                  <c:v>9.6760036259259698E-3</c:v>
                </c:pt>
                <c:pt idx="300">
                  <c:v>9.7694248259259705E-3</c:v>
                </c:pt>
                <c:pt idx="301">
                  <c:v>9.7167402259259999E-3</c:v>
                </c:pt>
                <c:pt idx="302">
                  <c:v>9.6815984259259694E-3</c:v>
                </c:pt>
                <c:pt idx="303">
                  <c:v>9.8714173259259498E-3</c:v>
                </c:pt>
                <c:pt idx="304">
                  <c:v>9.8654662259259895E-3</c:v>
                </c:pt>
                <c:pt idx="305">
                  <c:v>9.9588272259259498E-3</c:v>
                </c:pt>
                <c:pt idx="306">
                  <c:v>9.8946095259259698E-3</c:v>
                </c:pt>
                <c:pt idx="307">
                  <c:v>9.8916356259259892E-3</c:v>
                </c:pt>
                <c:pt idx="308">
                  <c:v>9.9237516259259601E-3</c:v>
                </c:pt>
                <c:pt idx="309">
                  <c:v>9.8916356259259892E-3</c:v>
                </c:pt>
                <c:pt idx="310">
                  <c:v>9.9528924259259504E-3</c:v>
                </c:pt>
                <c:pt idx="311">
                  <c:v>9.8711102259259591E-3</c:v>
                </c:pt>
                <c:pt idx="312">
                  <c:v>9.8711102259259591E-3</c:v>
                </c:pt>
                <c:pt idx="313">
                  <c:v>1.0040307425925999E-2</c:v>
                </c:pt>
                <c:pt idx="314">
                  <c:v>1.0008207425925999E-2</c:v>
                </c:pt>
                <c:pt idx="315">
                  <c:v>1.0022777425925999E-2</c:v>
                </c:pt>
                <c:pt idx="316">
                  <c:v>1.0037347225926E-2</c:v>
                </c:pt>
                <c:pt idx="317">
                  <c:v>1.0148176325926E-2</c:v>
                </c:pt>
                <c:pt idx="318">
                  <c:v>9.9526203259259795E-3</c:v>
                </c:pt>
                <c:pt idx="319">
                  <c:v>1.0124759025926E-2</c:v>
                </c:pt>
                <c:pt idx="320">
                  <c:v>1.0104282325926001E-2</c:v>
                </c:pt>
                <c:pt idx="321">
                  <c:v>1.0183027225925999E-2</c:v>
                </c:pt>
                <c:pt idx="322">
                  <c:v>1.0177132125926001E-2</c:v>
                </c:pt>
                <c:pt idx="323">
                  <c:v>1.0241290425925999E-2</c:v>
                </c:pt>
                <c:pt idx="324">
                  <c:v>1.0220838125925899E-2</c:v>
                </c:pt>
                <c:pt idx="325">
                  <c:v>1.0249974025925999E-2</c:v>
                </c:pt>
                <c:pt idx="326">
                  <c:v>1.0328675725926001E-2</c:v>
                </c:pt>
                <c:pt idx="327">
                  <c:v>1.0214948525926E-2</c:v>
                </c:pt>
                <c:pt idx="328">
                  <c:v>1.0453935725925999E-2</c:v>
                </c:pt>
                <c:pt idx="329">
                  <c:v>1.0343238925926E-2</c:v>
                </c:pt>
                <c:pt idx="330">
                  <c:v>1.0404414225926001E-2</c:v>
                </c:pt>
                <c:pt idx="331">
                  <c:v>1.0462653125925999E-2</c:v>
                </c:pt>
                <c:pt idx="332">
                  <c:v>1.0401488225926001E-2</c:v>
                </c:pt>
                <c:pt idx="333">
                  <c:v>1.0416049725926E-2</c:v>
                </c:pt>
                <c:pt idx="334">
                  <c:v>1.0459732525926E-2</c:v>
                </c:pt>
                <c:pt idx="335">
                  <c:v>1.0445171925926E-2</c:v>
                </c:pt>
                <c:pt idx="336">
                  <c:v>1.0395634125926E-2</c:v>
                </c:pt>
                <c:pt idx="337">
                  <c:v>1.0281920625926E-2</c:v>
                </c:pt>
                <c:pt idx="338">
                  <c:v>1.0517971825926E-2</c:v>
                </c:pt>
                <c:pt idx="339">
                  <c:v>1.0468452325925999E-2</c:v>
                </c:pt>
                <c:pt idx="340">
                  <c:v>1.0561647925925999E-2</c:v>
                </c:pt>
                <c:pt idx="341">
                  <c:v>1.0576206025926E-2</c:v>
                </c:pt>
                <c:pt idx="342">
                  <c:v>1.0648991725926E-2</c:v>
                </c:pt>
                <c:pt idx="343">
                  <c:v>1.0570384625926001E-2</c:v>
                </c:pt>
                <c:pt idx="344">
                  <c:v>1.0710112025926E-2</c:v>
                </c:pt>
                <c:pt idx="345">
                  <c:v>1.0707214625926E-2</c:v>
                </c:pt>
                <c:pt idx="346">
                  <c:v>1.0593686625926E-2</c:v>
                </c:pt>
                <c:pt idx="347">
                  <c:v>1.0721769625925999E-2</c:v>
                </c:pt>
                <c:pt idx="348">
                  <c:v>1.07159754259259E-2</c:v>
                </c:pt>
                <c:pt idx="349">
                  <c:v>1.07159754259259E-2</c:v>
                </c:pt>
                <c:pt idx="350">
                  <c:v>1.0730532825926E-2</c:v>
                </c:pt>
                <c:pt idx="351">
                  <c:v>1.0826531825926E-2</c:v>
                </c:pt>
                <c:pt idx="352">
                  <c:v>1.0809092625926E-2</c:v>
                </c:pt>
                <c:pt idx="353">
                  <c:v>1.0724738725925999E-2</c:v>
                </c:pt>
                <c:pt idx="354">
                  <c:v>1.08324255259259E-2</c:v>
                </c:pt>
                <c:pt idx="355">
                  <c:v>1.0855633725926E-2</c:v>
                </c:pt>
                <c:pt idx="356">
                  <c:v>1.0881853225926E-2</c:v>
                </c:pt>
                <c:pt idx="357">
                  <c:v>1.0896404325926E-2</c:v>
                </c:pt>
                <c:pt idx="358">
                  <c:v>1.0942931625926E-2</c:v>
                </c:pt>
                <c:pt idx="359">
                  <c:v>1.0812092625926001E-2</c:v>
                </c:pt>
                <c:pt idx="360">
                  <c:v>1.1015671225925901E-2</c:v>
                </c:pt>
                <c:pt idx="361">
                  <c:v>1.1065038625925901E-2</c:v>
                </c:pt>
                <c:pt idx="362">
                  <c:v>1.1044764825926E-2</c:v>
                </c:pt>
                <c:pt idx="363">
                  <c:v>1.1007062725926E-2</c:v>
                </c:pt>
                <c:pt idx="364">
                  <c:v>1.1085540925926E-2</c:v>
                </c:pt>
                <c:pt idx="365">
                  <c:v>1.1195917225926E-2</c:v>
                </c:pt>
                <c:pt idx="366">
                  <c:v>1.1239537825926E-2</c:v>
                </c:pt>
                <c:pt idx="367">
                  <c:v>1.1143726125926E-2</c:v>
                </c:pt>
                <c:pt idx="368">
                  <c:v>1.1175670725926E-2</c:v>
                </c:pt>
                <c:pt idx="369">
                  <c:v>1.1129180325926E-2</c:v>
                </c:pt>
                <c:pt idx="370">
                  <c:v>1.1201906325926001E-2</c:v>
                </c:pt>
                <c:pt idx="371">
                  <c:v>1.1201906325926001E-2</c:v>
                </c:pt>
                <c:pt idx="372">
                  <c:v>1.1312232425926E-2</c:v>
                </c:pt>
                <c:pt idx="373">
                  <c:v>1.1132293225926E-2</c:v>
                </c:pt>
                <c:pt idx="374">
                  <c:v>1.1355845425925999E-2</c:v>
                </c:pt>
                <c:pt idx="375">
                  <c:v>1.13267704259259E-2</c:v>
                </c:pt>
                <c:pt idx="376">
                  <c:v>1.1225295725926E-2</c:v>
                </c:pt>
                <c:pt idx="377">
                  <c:v>1.1033504525926E-2</c:v>
                </c:pt>
                <c:pt idx="378">
                  <c:v>1.1239842125926E-2</c:v>
                </c:pt>
                <c:pt idx="379">
                  <c:v>1.1413991725926E-2</c:v>
                </c:pt>
                <c:pt idx="380">
                  <c:v>1.1341657725926E-2</c:v>
                </c:pt>
                <c:pt idx="381">
                  <c:v>1.1292336425925999E-2</c:v>
                </c:pt>
                <c:pt idx="382">
                  <c:v>1.1350524625925999E-2</c:v>
                </c:pt>
                <c:pt idx="383">
                  <c:v>1.1449116125925999E-2</c:v>
                </c:pt>
                <c:pt idx="384">
                  <c:v>1.1365070825925999E-2</c:v>
                </c:pt>
                <c:pt idx="385">
                  <c:v>1.1478193625925901E-2</c:v>
                </c:pt>
                <c:pt idx="386">
                  <c:v>1.1057097725925899E-2</c:v>
                </c:pt>
                <c:pt idx="387">
                  <c:v>1.1408707625926001E-2</c:v>
                </c:pt>
                <c:pt idx="388">
                  <c:v>1.1457999725926E-2</c:v>
                </c:pt>
                <c:pt idx="389">
                  <c:v>1.1487082025926E-2</c:v>
                </c:pt>
                <c:pt idx="390">
                  <c:v>1.1501622725925999E-2</c:v>
                </c:pt>
                <c:pt idx="391">
                  <c:v>1.1373942525926E-2</c:v>
                </c:pt>
                <c:pt idx="392">
                  <c:v>1.1609027025926E-2</c:v>
                </c:pt>
                <c:pt idx="393">
                  <c:v>1.1446681025925999E-2</c:v>
                </c:pt>
                <c:pt idx="394">
                  <c:v>1.2476286825926001E-2</c:v>
                </c:pt>
                <c:pt idx="395">
                  <c:v>1.1539601225926E-2</c:v>
                </c:pt>
                <c:pt idx="396">
                  <c:v>1.1588860325925999E-2</c:v>
                </c:pt>
                <c:pt idx="397">
                  <c:v>1.1603398825926E-2</c:v>
                </c:pt>
                <c:pt idx="398">
                  <c:v>1.1705159625926E-2</c:v>
                </c:pt>
                <c:pt idx="399">
                  <c:v>1.1690623325926E-2</c:v>
                </c:pt>
                <c:pt idx="400">
                  <c:v>1.1841557025926E-2</c:v>
                </c:pt>
                <c:pt idx="401">
                  <c:v>1.1705159625926E-2</c:v>
                </c:pt>
                <c:pt idx="402">
                  <c:v>1.1592134525925999E-2</c:v>
                </c:pt>
                <c:pt idx="403">
                  <c:v>1.1856087525926E-2</c:v>
                </c:pt>
                <c:pt idx="404">
                  <c:v>1.1708474725926E-2</c:v>
                </c:pt>
                <c:pt idx="405">
                  <c:v>1.1856087525926E-2</c:v>
                </c:pt>
                <c:pt idx="406">
                  <c:v>1.1850505425926E-2</c:v>
                </c:pt>
                <c:pt idx="407">
                  <c:v>1.1757700725925999E-2</c:v>
                </c:pt>
                <c:pt idx="408">
                  <c:v>1.1960572525926E-2</c:v>
                </c:pt>
                <c:pt idx="409">
                  <c:v>1.18650383259259E-2</c:v>
                </c:pt>
                <c:pt idx="410">
                  <c:v>1.1975099125926E-2</c:v>
                </c:pt>
                <c:pt idx="411">
                  <c:v>1.1752097125926E-2</c:v>
                </c:pt>
                <c:pt idx="412">
                  <c:v>1.1844920725926E-2</c:v>
                </c:pt>
                <c:pt idx="413">
                  <c:v>1.1937697925926E-2</c:v>
                </c:pt>
                <c:pt idx="414">
                  <c:v>1.1986847625926E-2</c:v>
                </c:pt>
                <c:pt idx="415">
                  <c:v>1.1888526525926001E-2</c:v>
                </c:pt>
                <c:pt idx="416">
                  <c:v>1.1882947325925999E-2</c:v>
                </c:pt>
                <c:pt idx="417">
                  <c:v>1.2010349625926E-2</c:v>
                </c:pt>
                <c:pt idx="418">
                  <c:v>1.2024879025926E-2</c:v>
                </c:pt>
                <c:pt idx="419">
                  <c:v>1.2068465425926E-2</c:v>
                </c:pt>
                <c:pt idx="420">
                  <c:v>1.1970166725926001E-2</c:v>
                </c:pt>
                <c:pt idx="421">
                  <c:v>1.2019326925925999E-2</c:v>
                </c:pt>
                <c:pt idx="422">
                  <c:v>1.1906445325926E-2</c:v>
                </c:pt>
                <c:pt idx="423">
                  <c:v>1.2300102225926E-2</c:v>
                </c:pt>
                <c:pt idx="424">
                  <c:v>1.2077452225926001E-2</c:v>
                </c:pt>
                <c:pt idx="425">
                  <c:v>1.2062921425926E-2</c:v>
                </c:pt>
                <c:pt idx="426">
                  <c:v>1.2204724725926E-2</c:v>
                </c:pt>
                <c:pt idx="427">
                  <c:v>1.2091982825926001E-2</c:v>
                </c:pt>
                <c:pt idx="428">
                  <c:v>1.2042840925926E-2</c:v>
                </c:pt>
                <c:pt idx="429">
                  <c:v>1.2184681925926E-2</c:v>
                </c:pt>
                <c:pt idx="430">
                  <c:v>1.2121043025926001E-2</c:v>
                </c:pt>
                <c:pt idx="431">
                  <c:v>1.2306376525926E-2</c:v>
                </c:pt>
                <c:pt idx="432">
                  <c:v>1.2164630925926E-2</c:v>
                </c:pt>
                <c:pt idx="433">
                  <c:v>1.2208216025926E-2</c:v>
                </c:pt>
                <c:pt idx="434">
                  <c:v>1.2193687925926001E-2</c:v>
                </c:pt>
                <c:pt idx="435">
                  <c:v>1.2173634625925999E-2</c:v>
                </c:pt>
                <c:pt idx="436">
                  <c:v>1.2315401625926E-2</c:v>
                </c:pt>
                <c:pt idx="437">
                  <c:v>1.2315401625926E-2</c:v>
                </c:pt>
                <c:pt idx="438">
                  <c:v>1.2280851525926E-2</c:v>
                </c:pt>
                <c:pt idx="439">
                  <c:v>1.2202696425926E-2</c:v>
                </c:pt>
                <c:pt idx="440">
                  <c:v>1.22663250259259E-2</c:v>
                </c:pt>
                <c:pt idx="441">
                  <c:v>1.2237271125926E-2</c:v>
                </c:pt>
                <c:pt idx="442">
                  <c:v>1.2483333125926E-2</c:v>
                </c:pt>
                <c:pt idx="443">
                  <c:v>1.2417054925925999E-2</c:v>
                </c:pt>
                <c:pt idx="444">
                  <c:v>1.2304403025925901E-2</c:v>
                </c:pt>
                <c:pt idx="445">
                  <c:v>1.2373491025926E-2</c:v>
                </c:pt>
                <c:pt idx="446">
                  <c:v>1.2382528125926001E-2</c:v>
                </c:pt>
                <c:pt idx="447">
                  <c:v>1.2673777425926E-2</c:v>
                </c:pt>
                <c:pt idx="448">
                  <c:v>1.2318931225926E-2</c:v>
                </c:pt>
                <c:pt idx="449">
                  <c:v>1.24751356259259E-2</c:v>
                </c:pt>
                <c:pt idx="450">
                  <c:v>1.2362514125926E-2</c:v>
                </c:pt>
                <c:pt idx="451">
                  <c:v>1.2504174125926E-2</c:v>
                </c:pt>
                <c:pt idx="452">
                  <c:v>1.2406094125926E-2</c:v>
                </c:pt>
                <c:pt idx="453">
                  <c:v>1.2513232725926001E-2</c:v>
                </c:pt>
                <c:pt idx="454">
                  <c:v>1.2449671425926E-2</c:v>
                </c:pt>
                <c:pt idx="455">
                  <c:v>1.2498711225925999E-2</c:v>
                </c:pt>
                <c:pt idx="456">
                  <c:v>1.2484189425926001E-2</c:v>
                </c:pt>
                <c:pt idx="457">
                  <c:v>1.2420620225926E-2</c:v>
                </c:pt>
                <c:pt idx="458">
                  <c:v>1.25422747259259E-2</c:v>
                </c:pt>
                <c:pt idx="459">
                  <c:v>1.2507770025926001E-2</c:v>
                </c:pt>
                <c:pt idx="460">
                  <c:v>1.25422747259259E-2</c:v>
                </c:pt>
                <c:pt idx="461">
                  <c:v>1.2698318925925999E-2</c:v>
                </c:pt>
                <c:pt idx="462">
                  <c:v>1.2556795225925999E-2</c:v>
                </c:pt>
                <c:pt idx="463">
                  <c:v>1.2395123125926E-2</c:v>
                </c:pt>
                <c:pt idx="464">
                  <c:v>1.2522293825926E-2</c:v>
                </c:pt>
                <c:pt idx="465">
                  <c:v>1.2629393225925999E-2</c:v>
                </c:pt>
                <c:pt idx="466">
                  <c:v>1.2565863525926001E-2</c:v>
                </c:pt>
                <c:pt idx="467">
                  <c:v>1.2643911925926E-2</c:v>
                </c:pt>
                <c:pt idx="468">
                  <c:v>1.2672948225926E-2</c:v>
                </c:pt>
                <c:pt idx="469">
                  <c:v>1.2545883425926E-2</c:v>
                </c:pt>
                <c:pt idx="470">
                  <c:v>1.2574934425926E-2</c:v>
                </c:pt>
                <c:pt idx="471">
                  <c:v>1.2745533725926E-2</c:v>
                </c:pt>
                <c:pt idx="472">
                  <c:v>1.2511366125926E-2</c:v>
                </c:pt>
                <c:pt idx="473">
                  <c:v>1.2672948225926E-2</c:v>
                </c:pt>
                <c:pt idx="474">
                  <c:v>1.2716500525925999E-2</c:v>
                </c:pt>
                <c:pt idx="475">
                  <c:v>1.2716500525925999E-2</c:v>
                </c:pt>
                <c:pt idx="476">
                  <c:v>1.2716500525925999E-2</c:v>
                </c:pt>
                <c:pt idx="477">
                  <c:v>1.2809002625926E-2</c:v>
                </c:pt>
                <c:pt idx="478">
                  <c:v>1.2716500525925999E-2</c:v>
                </c:pt>
                <c:pt idx="479">
                  <c:v>1.2760049925926E-2</c:v>
                </c:pt>
                <c:pt idx="480">
                  <c:v>1.2774565725926E-2</c:v>
                </c:pt>
                <c:pt idx="481">
                  <c:v>1.2647556325926001E-2</c:v>
                </c:pt>
                <c:pt idx="482">
                  <c:v>1.2818111425925999E-2</c:v>
                </c:pt>
                <c:pt idx="483">
                  <c:v>1.2783669925926E-2</c:v>
                </c:pt>
                <c:pt idx="484">
                  <c:v>1.2818111425925999E-2</c:v>
                </c:pt>
                <c:pt idx="485">
                  <c:v>1.2925091525926E-2</c:v>
                </c:pt>
                <c:pt idx="486">
                  <c:v>1.2867049625926E-2</c:v>
                </c:pt>
                <c:pt idx="487">
                  <c:v>1.2910581525926E-2</c:v>
                </c:pt>
                <c:pt idx="488">
                  <c:v>1.2812705425926E-2</c:v>
                </c:pt>
                <c:pt idx="489">
                  <c:v>1.2847140225926E-2</c:v>
                </c:pt>
                <c:pt idx="490">
                  <c:v>1.2798187825926E-2</c:v>
                </c:pt>
                <c:pt idx="491">
                  <c:v>1.2876167925926E-2</c:v>
                </c:pt>
                <c:pt idx="492">
                  <c:v>1.2968619725926001E-2</c:v>
                </c:pt>
                <c:pt idx="493">
                  <c:v>1.2700218225925999E-2</c:v>
                </c:pt>
                <c:pt idx="494">
                  <c:v>1.2890681225925999E-2</c:v>
                </c:pt>
                <c:pt idx="495">
                  <c:v>1.2729267625925999E-2</c:v>
                </c:pt>
                <c:pt idx="496">
                  <c:v>1.3426265925926001E-2</c:v>
                </c:pt>
                <c:pt idx="497">
                  <c:v>1.2778256025925999E-2</c:v>
                </c:pt>
                <c:pt idx="498">
                  <c:v>1.3012145125926E-2</c:v>
                </c:pt>
                <c:pt idx="499">
                  <c:v>1.2850855925926E-2</c:v>
                </c:pt>
                <c:pt idx="500">
                  <c:v>1.2928835025926001E-2</c:v>
                </c:pt>
                <c:pt idx="501">
                  <c:v>1.2948731525926E-2</c:v>
                </c:pt>
                <c:pt idx="502">
                  <c:v>1.2836336625926001E-2</c:v>
                </c:pt>
                <c:pt idx="503">
                  <c:v>1.2801885825926E-2</c:v>
                </c:pt>
                <c:pt idx="504">
                  <c:v>1.2943349825925999E-2</c:v>
                </c:pt>
                <c:pt idx="505">
                  <c:v>1.2943349825925999E-2</c:v>
                </c:pt>
                <c:pt idx="506">
                  <c:v>1.2908930325926E-2</c:v>
                </c:pt>
                <c:pt idx="507">
                  <c:v>1.3006776725925999E-2</c:v>
                </c:pt>
                <c:pt idx="508">
                  <c:v>1.2986892325926E-2</c:v>
                </c:pt>
                <c:pt idx="509">
                  <c:v>1.3006776725925999E-2</c:v>
                </c:pt>
                <c:pt idx="510">
                  <c:v>1.3099187425925999E-2</c:v>
                </c:pt>
                <c:pt idx="511">
                  <c:v>1.3050307425926E-2</c:v>
                </c:pt>
                <c:pt idx="512">
                  <c:v>1.2845453025926001E-2</c:v>
                </c:pt>
                <c:pt idx="513">
                  <c:v>1.2952482725925999E-2</c:v>
                </c:pt>
                <c:pt idx="514">
                  <c:v>1.3823489025926E-2</c:v>
                </c:pt>
                <c:pt idx="515">
                  <c:v>1.3030432025926001E-2</c:v>
                </c:pt>
                <c:pt idx="516">
                  <c:v>1.2859974725926E-2</c:v>
                </c:pt>
                <c:pt idx="517">
                  <c:v>1.2837343825926001E-2</c:v>
                </c:pt>
                <c:pt idx="518">
                  <c:v>1.2695727525925999E-2</c:v>
                </c:pt>
                <c:pt idx="519">
                  <c:v>1.2918058625926E-2</c:v>
                </c:pt>
                <c:pt idx="520">
                  <c:v>1.2981516125926001E-2</c:v>
                </c:pt>
                <c:pt idx="521">
                  <c:v>1.2932578825926E-2</c:v>
                </c:pt>
                <c:pt idx="522">
                  <c:v>1.3044944625926E-2</c:v>
                </c:pt>
                <c:pt idx="523">
                  <c:v>1.3010548325926E-2</c:v>
                </c:pt>
                <c:pt idx="524">
                  <c:v>1.3005175125926E-2</c:v>
                </c:pt>
                <c:pt idx="525">
                  <c:v>1.3010548325926E-2</c:v>
                </c:pt>
                <c:pt idx="526">
                  <c:v>1.2944405725926001E-2</c:v>
                </c:pt>
                <c:pt idx="527">
                  <c:v>1.3161034125926001E-2</c:v>
                </c:pt>
                <c:pt idx="528">
                  <c:v>1.3068608925926E-2</c:v>
                </c:pt>
                <c:pt idx="529">
                  <c:v>1.3012145125926E-2</c:v>
                </c:pt>
                <c:pt idx="530">
                  <c:v>1.3146524025926001E-2</c:v>
                </c:pt>
                <c:pt idx="531">
                  <c:v>1.3155690425926E-2</c:v>
                </c:pt>
                <c:pt idx="532">
                  <c:v>1.3253413325926E-2</c:v>
                </c:pt>
                <c:pt idx="533">
                  <c:v>1.3034211425926E-2</c:v>
                </c:pt>
                <c:pt idx="534">
                  <c:v>1.3190053425926E-2</c:v>
                </c:pt>
                <c:pt idx="535">
                  <c:v>1.3204562625926E-2</c:v>
                </c:pt>
                <c:pt idx="536">
                  <c:v>1.3077763525926E-2</c:v>
                </c:pt>
                <c:pt idx="537">
                  <c:v>1.3141177625926001E-2</c:v>
                </c:pt>
                <c:pt idx="538">
                  <c:v>1.3135828625926001E-2</c:v>
                </c:pt>
                <c:pt idx="539">
                  <c:v>1.3659306425926001E-2</c:v>
                </c:pt>
                <c:pt idx="540">
                  <c:v>1.3267918525926001E-2</c:v>
                </c:pt>
                <c:pt idx="541">
                  <c:v>1.3184715025926001E-2</c:v>
                </c:pt>
                <c:pt idx="542">
                  <c:v>1.3184715025926001E-2</c:v>
                </c:pt>
                <c:pt idx="543">
                  <c:v>1.3150344125926E-2</c:v>
                </c:pt>
                <c:pt idx="544">
                  <c:v>1.3150344125926E-2</c:v>
                </c:pt>
                <c:pt idx="545">
                  <c:v>1.3291611025925999E-2</c:v>
                </c:pt>
                <c:pt idx="546">
                  <c:v>1.3306118025926E-2</c:v>
                </c:pt>
                <c:pt idx="547">
                  <c:v>1.3164859325926001E-2</c:v>
                </c:pt>
                <c:pt idx="548">
                  <c:v>1.3193888725926001E-2</c:v>
                </c:pt>
                <c:pt idx="549">
                  <c:v>1.3300801225925999E-2</c:v>
                </c:pt>
                <c:pt idx="550">
                  <c:v>1.3315310525925999E-2</c:v>
                </c:pt>
                <c:pt idx="551">
                  <c:v>1.3315310525925999E-2</c:v>
                </c:pt>
                <c:pt idx="552">
                  <c:v>1.3156839225926E-2</c:v>
                </c:pt>
                <c:pt idx="553">
                  <c:v>1.3176702825926E-2</c:v>
                </c:pt>
                <c:pt idx="554">
                  <c:v>1.3234764525926E-2</c:v>
                </c:pt>
                <c:pt idx="555">
                  <c:v>1.3315310525925999E-2</c:v>
                </c:pt>
                <c:pt idx="556">
                  <c:v>1.3251943825926E-2</c:v>
                </c:pt>
                <c:pt idx="557">
                  <c:v>1.3266456825926001E-2</c:v>
                </c:pt>
                <c:pt idx="558">
                  <c:v>1.3309993925926E-2</c:v>
                </c:pt>
                <c:pt idx="559">
                  <c:v>1.3373344825925899E-2</c:v>
                </c:pt>
                <c:pt idx="560">
                  <c:v>1.3295481925926E-2</c:v>
                </c:pt>
                <c:pt idx="561">
                  <c:v>1.3416867325926E-2</c:v>
                </c:pt>
                <c:pt idx="562">
                  <c:v>1.3339017125926E-2</c:v>
                </c:pt>
                <c:pt idx="563">
                  <c:v>1.3353528225926E-2</c:v>
                </c:pt>
                <c:pt idx="564">
                  <c:v>1.3353528225926E-2</c:v>
                </c:pt>
                <c:pt idx="565">
                  <c:v>1.3379897025925999E-2</c:v>
                </c:pt>
                <c:pt idx="566">
                  <c:v>1.3445880725926E-2</c:v>
                </c:pt>
                <c:pt idx="567">
                  <c:v>1.4026443825926001E-2</c:v>
                </c:pt>
                <c:pt idx="568">
                  <c:v>1.3365385225926001E-2</c:v>
                </c:pt>
                <c:pt idx="569">
                  <c:v>1.3397059725925999E-2</c:v>
                </c:pt>
                <c:pt idx="570">
                  <c:v>1.3630447625926001E-2</c:v>
                </c:pt>
                <c:pt idx="571">
                  <c:v>1.3469605925926E-2</c:v>
                </c:pt>
                <c:pt idx="572">
                  <c:v>1.3489398525926E-2</c:v>
                </c:pt>
                <c:pt idx="573">
                  <c:v>1.3360075625925999E-2</c:v>
                </c:pt>
                <c:pt idx="574">
                  <c:v>1.3423430625926E-2</c:v>
                </c:pt>
                <c:pt idx="575">
                  <c:v>1.3943706325926E-2</c:v>
                </c:pt>
                <c:pt idx="576">
                  <c:v>1.3437941225926E-2</c:v>
                </c:pt>
                <c:pt idx="577">
                  <c:v>1.3542144325926E-2</c:v>
                </c:pt>
                <c:pt idx="578">
                  <c:v>1.2304965725925999E-2</c:v>
                </c:pt>
                <c:pt idx="579">
                  <c:v>1.3524998225926E-2</c:v>
                </c:pt>
                <c:pt idx="580">
                  <c:v>1.3452451525926E-2</c:v>
                </c:pt>
                <c:pt idx="581">
                  <c:v>1.3476183125926E-2</c:v>
                </c:pt>
                <c:pt idx="582">
                  <c:v>1.3476183125926E-2</c:v>
                </c:pt>
                <c:pt idx="583">
                  <c:v>1.3612043925926E-2</c:v>
                </c:pt>
                <c:pt idx="584">
                  <c:v>1.3597537125926E-2</c:v>
                </c:pt>
                <c:pt idx="585">
                  <c:v>1.3583029925926001E-2</c:v>
                </c:pt>
                <c:pt idx="586">
                  <c:v>1.3568522525926E-2</c:v>
                </c:pt>
                <c:pt idx="587">
                  <c:v>1.3726684625926E-2</c:v>
                </c:pt>
                <c:pt idx="588">
                  <c:v>1.3612043925926E-2</c:v>
                </c:pt>
                <c:pt idx="589">
                  <c:v>1.3485407325925999E-2</c:v>
                </c:pt>
                <c:pt idx="590">
                  <c:v>1.35632506259259E-2</c:v>
                </c:pt>
                <c:pt idx="591">
                  <c:v>1.3577760825926001E-2</c:v>
                </c:pt>
                <c:pt idx="592">
                  <c:v>1.3626550425926E-2</c:v>
                </c:pt>
                <c:pt idx="593">
                  <c:v>1.3592270625926E-2</c:v>
                </c:pt>
                <c:pt idx="594">
                  <c:v>1.3716204625925999E-2</c:v>
                </c:pt>
                <c:pt idx="595">
                  <c:v>1.3779445125926E-2</c:v>
                </c:pt>
                <c:pt idx="596">
                  <c:v>1.3684573425926E-2</c:v>
                </c:pt>
                <c:pt idx="597">
                  <c:v>1.3771598525926E-2</c:v>
                </c:pt>
                <c:pt idx="598">
                  <c:v>1.3616025825926E-2</c:v>
                </c:pt>
                <c:pt idx="599">
                  <c:v>1.3728087425925999E-2</c:v>
                </c:pt>
                <c:pt idx="600">
                  <c:v>1.3693830825926E-2</c:v>
                </c:pt>
                <c:pt idx="601">
                  <c:v>1.3757095125925999E-2</c:v>
                </c:pt>
                <c:pt idx="602">
                  <c:v>1.3800604425926E-2</c:v>
                </c:pt>
                <c:pt idx="603">
                  <c:v>1.3832219825925999E-2</c:v>
                </c:pt>
                <c:pt idx="604">
                  <c:v>1.3832219825925999E-2</c:v>
                </c:pt>
                <c:pt idx="605">
                  <c:v>1.3766364325925999E-2</c:v>
                </c:pt>
                <c:pt idx="606">
                  <c:v>1.3844110825925999E-2</c:v>
                </c:pt>
                <c:pt idx="607">
                  <c:v>1.3610759725926E-2</c:v>
                </c:pt>
                <c:pt idx="608">
                  <c:v>1.3844110825925999E-2</c:v>
                </c:pt>
                <c:pt idx="609">
                  <c:v>1.3873113625926E-2</c:v>
                </c:pt>
                <c:pt idx="610">
                  <c:v>1.3688580625926001E-2</c:v>
                </c:pt>
                <c:pt idx="611">
                  <c:v>1.3678073025926E-2</c:v>
                </c:pt>
                <c:pt idx="612">
                  <c:v>1.3775636225925999E-2</c:v>
                </c:pt>
                <c:pt idx="613">
                  <c:v>1.3804652225926001E-2</c:v>
                </c:pt>
                <c:pt idx="614">
                  <c:v>1.3867898225926E-2</c:v>
                </c:pt>
                <c:pt idx="615">
                  <c:v>1.3911408125926001E-2</c:v>
                </c:pt>
                <c:pt idx="616">
                  <c:v>1.3925910725926E-2</c:v>
                </c:pt>
                <c:pt idx="617">
                  <c:v>1.3925910725926E-2</c:v>
                </c:pt>
                <c:pt idx="618">
                  <c:v>1.3842950925926001E-2</c:v>
                </c:pt>
                <c:pt idx="619">
                  <c:v>1.3940413125925999E-2</c:v>
                </c:pt>
                <c:pt idx="620">
                  <c:v>1.3906198325926E-2</c:v>
                </c:pt>
                <c:pt idx="621">
                  <c:v>1.3998419325926E-2</c:v>
                </c:pt>
                <c:pt idx="622">
                  <c:v>1.3935208725925999E-2</c:v>
                </c:pt>
                <c:pt idx="623">
                  <c:v>1.3949713425926E-2</c:v>
                </c:pt>
                <c:pt idx="624">
                  <c:v>1.3935208725925999E-2</c:v>
                </c:pt>
                <c:pt idx="625">
                  <c:v>1.3964217825926E-2</c:v>
                </c:pt>
                <c:pt idx="626">
                  <c:v>1.3978721925926E-2</c:v>
                </c:pt>
                <c:pt idx="627">
                  <c:v>1.4056420625926E-2</c:v>
                </c:pt>
                <c:pt idx="628">
                  <c:v>1.4007729225926E-2</c:v>
                </c:pt>
                <c:pt idx="629">
                  <c:v>1.4070920125925999E-2</c:v>
                </c:pt>
                <c:pt idx="630">
                  <c:v>1.4143413125925999E-2</c:v>
                </c:pt>
                <c:pt idx="631">
                  <c:v>1.4051237725925999E-2</c:v>
                </c:pt>
                <c:pt idx="632">
                  <c:v>1.3953812525926E-2</c:v>
                </c:pt>
                <c:pt idx="633">
                  <c:v>1.3982831125926E-2</c:v>
                </c:pt>
                <c:pt idx="634">
                  <c:v>1.4249092725925901E-2</c:v>
                </c:pt>
                <c:pt idx="635">
                  <c:v>1.4235542625926001E-2</c:v>
                </c:pt>
                <c:pt idx="636">
                  <c:v>1.4138246425925999E-2</c:v>
                </c:pt>
                <c:pt idx="637">
                  <c:v>1.4167246825926001E-2</c:v>
                </c:pt>
                <c:pt idx="638">
                  <c:v>1.4259385625926E-2</c:v>
                </c:pt>
                <c:pt idx="639">
                  <c:v>1.4259385625926E-2</c:v>
                </c:pt>
                <c:pt idx="640">
                  <c:v>1.4196245925926001E-2</c:v>
                </c:pt>
                <c:pt idx="641">
                  <c:v>1.4118573825926E-2</c:v>
                </c:pt>
                <c:pt idx="642">
                  <c:v>1.4162082925926E-2</c:v>
                </c:pt>
                <c:pt idx="643">
                  <c:v>1.4127905625926E-2</c:v>
                </c:pt>
                <c:pt idx="644">
                  <c:v>1.42200907259259E-2</c:v>
                </c:pt>
                <c:pt idx="645">
                  <c:v>1.4317364425926E-2</c:v>
                </c:pt>
                <c:pt idx="646">
                  <c:v>1.4142411325926E-2</c:v>
                </c:pt>
                <c:pt idx="647">
                  <c:v>1.4268738325925999E-2</c:v>
                </c:pt>
                <c:pt idx="648">
                  <c:v>1.4249092725925901E-2</c:v>
                </c:pt>
                <c:pt idx="649">
                  <c:v>1.4326726525926E-2</c:v>
                </c:pt>
                <c:pt idx="650">
                  <c:v>1.4307093025926001E-2</c:v>
                </c:pt>
                <c:pt idx="651">
                  <c:v>1.4272948725926E-2</c:v>
                </c:pt>
                <c:pt idx="652">
                  <c:v>1.43215923259259E-2</c:v>
                </c:pt>
                <c:pt idx="653">
                  <c:v>1.4301953625925999E-2</c:v>
                </c:pt>
                <c:pt idx="654">
                  <c:v>1.4301953625925999E-2</c:v>
                </c:pt>
                <c:pt idx="655">
                  <c:v>1.4287451325925999E-2</c:v>
                </c:pt>
                <c:pt idx="656">
                  <c:v>1.4301953625925999E-2</c:v>
                </c:pt>
                <c:pt idx="657">
                  <c:v>1.4330957225926E-2</c:v>
                </c:pt>
                <c:pt idx="658">
                  <c:v>1.4330957225926E-2</c:v>
                </c:pt>
                <c:pt idx="659">
                  <c:v>1.4486168525926E-2</c:v>
                </c:pt>
                <c:pt idx="660">
                  <c:v>1.4388960825926E-2</c:v>
                </c:pt>
                <c:pt idx="661">
                  <c:v>1.4388960825926E-2</c:v>
                </c:pt>
                <c:pt idx="662">
                  <c:v>1.4403460825925999E-2</c:v>
                </c:pt>
                <c:pt idx="663">
                  <c:v>1.4417960625926001E-2</c:v>
                </c:pt>
                <c:pt idx="664">
                  <c:v>1.4289094525925999E-2</c:v>
                </c:pt>
                <c:pt idx="665">
                  <c:v>1.4510054625926E-2</c:v>
                </c:pt>
                <c:pt idx="666">
                  <c:v>1.4398337825926E-2</c:v>
                </c:pt>
                <c:pt idx="667">
                  <c:v>1.4631083125926E-2</c:v>
                </c:pt>
                <c:pt idx="668">
                  <c:v>1.4427342525926E-2</c:v>
                </c:pt>
                <c:pt idx="669">
                  <c:v>1.4482793625925999E-2</c:v>
                </c:pt>
                <c:pt idx="670">
                  <c:v>1.45629413259259E-2</c:v>
                </c:pt>
                <c:pt idx="671">
                  <c:v>1.45629413259259E-2</c:v>
                </c:pt>
                <c:pt idx="672">
                  <c:v>1.45774376259259E-2</c:v>
                </c:pt>
                <c:pt idx="673">
                  <c:v>1.4514348925926001E-2</c:v>
                </c:pt>
                <c:pt idx="674">
                  <c:v>1.4591933725926E-2</c:v>
                </c:pt>
                <c:pt idx="675">
                  <c:v>1.4528848825926E-2</c:v>
                </c:pt>
                <c:pt idx="676">
                  <c:v>1.4557847825925899E-2</c:v>
                </c:pt>
                <c:pt idx="677">
                  <c:v>1.4586845625926E-2</c:v>
                </c:pt>
                <c:pt idx="678">
                  <c:v>1.4615842125925999E-2</c:v>
                </c:pt>
                <c:pt idx="679">
                  <c:v>1.4429046325926001E-2</c:v>
                </c:pt>
                <c:pt idx="680">
                  <c:v>1.4492187725926E-2</c:v>
                </c:pt>
                <c:pt idx="681">
                  <c:v>1.4707890725925999E-2</c:v>
                </c:pt>
                <c:pt idx="682">
                  <c:v>1.4673831325926E-2</c:v>
                </c:pt>
                <c:pt idx="683">
                  <c:v>1.4717320025926E-2</c:v>
                </c:pt>
                <c:pt idx="684">
                  <c:v>1.4714787125926001E-2</c:v>
                </c:pt>
                <c:pt idx="685">
                  <c:v>1.4794845425926E-2</c:v>
                </c:pt>
                <c:pt idx="686">
                  <c:v>1.4760805925925999E-2</c:v>
                </c:pt>
                <c:pt idx="687">
                  <c:v>1.4680719425925999E-2</c:v>
                </c:pt>
                <c:pt idx="688">
                  <c:v>1.4709719625926E-2</c:v>
                </c:pt>
                <c:pt idx="689">
                  <c:v>1.4789794925925999E-2</c:v>
                </c:pt>
                <c:pt idx="690">
                  <c:v>1.4823827825926001E-2</c:v>
                </c:pt>
                <c:pt idx="691">
                  <c:v>1.4816259125926001E-2</c:v>
                </c:pt>
                <c:pt idx="692">
                  <c:v>1.47872687259259E-2</c:v>
                </c:pt>
                <c:pt idx="693">
                  <c:v>1.4816259125926001E-2</c:v>
                </c:pt>
                <c:pt idx="694">
                  <c:v>1.4796712625926E-2</c:v>
                </c:pt>
                <c:pt idx="695">
                  <c:v>1.4859742525925999E-2</c:v>
                </c:pt>
                <c:pt idx="696">
                  <c:v>1.46705663259259E-2</c:v>
                </c:pt>
                <c:pt idx="697">
                  <c:v>1.4777158025926E-2</c:v>
                </c:pt>
                <c:pt idx="698">
                  <c:v>1.4961192625926E-2</c:v>
                </c:pt>
                <c:pt idx="699">
                  <c:v>1.4791658725926001E-2</c:v>
                </c:pt>
                <c:pt idx="700">
                  <c:v>1.4912685825926E-2</c:v>
                </c:pt>
                <c:pt idx="701">
                  <c:v>1.4927181125925899E-2</c:v>
                </c:pt>
                <c:pt idx="702">
                  <c:v>1.4975684225926E-2</c:v>
                </c:pt>
                <c:pt idx="703">
                  <c:v>1.4927181125925899E-2</c:v>
                </c:pt>
                <c:pt idx="704">
                  <c:v>1.4878656625926001E-2</c:v>
                </c:pt>
                <c:pt idx="705">
                  <c:v>1.5033647625925999E-2</c:v>
                </c:pt>
                <c:pt idx="706">
                  <c:v>1.5094104125925999E-2</c:v>
                </c:pt>
                <c:pt idx="707">
                  <c:v>1.4951146325926E-2</c:v>
                </c:pt>
                <c:pt idx="708">
                  <c:v>1.4951146325926E-2</c:v>
                </c:pt>
                <c:pt idx="709">
                  <c:v>1.5014146025926E-2</c:v>
                </c:pt>
                <c:pt idx="710">
                  <c:v>1.4994636325926E-2</c:v>
                </c:pt>
                <c:pt idx="711">
                  <c:v>1.4946119525925901E-2</c:v>
                </c:pt>
                <c:pt idx="712">
                  <c:v>1.4975118625925999E-2</c:v>
                </c:pt>
                <c:pt idx="713">
                  <c:v>1.5023628125925901E-2</c:v>
                </c:pt>
                <c:pt idx="714">
                  <c:v>1.5096102125926001E-2</c:v>
                </c:pt>
                <c:pt idx="715">
                  <c:v>1.5110596025926E-2</c:v>
                </c:pt>
                <c:pt idx="716">
                  <c:v>1.5217020525926E-2</c:v>
                </c:pt>
                <c:pt idx="717">
                  <c:v>1.5265451325926001E-2</c:v>
                </c:pt>
                <c:pt idx="718">
                  <c:v>1.5197552625926E-2</c:v>
                </c:pt>
                <c:pt idx="719">
                  <c:v>1.5231509125926E-2</c:v>
                </c:pt>
                <c:pt idx="720">
                  <c:v>1.5671290425926E-2</c:v>
                </c:pt>
                <c:pt idx="721">
                  <c:v>1.5226535725925999E-2</c:v>
                </c:pt>
                <c:pt idx="722">
                  <c:v>1.5212044325926001E-2</c:v>
                </c:pt>
                <c:pt idx="723">
                  <c:v>1.5274973325926E-2</c:v>
                </c:pt>
                <c:pt idx="724">
                  <c:v>1.5163581825926E-2</c:v>
                </c:pt>
                <c:pt idx="725">
                  <c:v>1.5318434725926E-2</c:v>
                </c:pt>
                <c:pt idx="726">
                  <c:v>1.5284498025926E-2</c:v>
                </c:pt>
                <c:pt idx="727">
                  <c:v>1.5250547025926001E-2</c:v>
                </c:pt>
                <c:pt idx="728">
                  <c:v>1.5419833725926001E-2</c:v>
                </c:pt>
                <c:pt idx="729">
                  <c:v>1.5562457725926E-2</c:v>
                </c:pt>
                <c:pt idx="730">
                  <c:v>1.5231078125926001E-2</c:v>
                </c:pt>
                <c:pt idx="731">
                  <c:v>1.5274565425926E-2</c:v>
                </c:pt>
                <c:pt idx="732">
                  <c:v>1.5303555525926001E-2</c:v>
                </c:pt>
                <c:pt idx="733">
                  <c:v>1.5255097425926E-2</c:v>
                </c:pt>
                <c:pt idx="734">
                  <c:v>1.5424443725925999E-2</c:v>
                </c:pt>
                <c:pt idx="735">
                  <c:v>1.5487326925926E-2</c:v>
                </c:pt>
                <c:pt idx="736">
                  <c:v>1.5501812425926E-2</c:v>
                </c:pt>
                <c:pt idx="737">
                  <c:v>1.5390518025925899E-2</c:v>
                </c:pt>
                <c:pt idx="738">
                  <c:v>1.5213645125926E-2</c:v>
                </c:pt>
                <c:pt idx="739">
                  <c:v>1.5371073925926E-2</c:v>
                </c:pt>
                <c:pt idx="740">
                  <c:v>1.5371073925926E-2</c:v>
                </c:pt>
                <c:pt idx="741">
                  <c:v>1.61194364259259E-2</c:v>
                </c:pt>
                <c:pt idx="742">
                  <c:v>1.5554836825926E-2</c:v>
                </c:pt>
                <c:pt idx="743">
                  <c:v>1.5429054725925999E-2</c:v>
                </c:pt>
                <c:pt idx="744">
                  <c:v>1.5569323325925999E-2</c:v>
                </c:pt>
                <c:pt idx="745">
                  <c:v>1.5520940725926E-2</c:v>
                </c:pt>
                <c:pt idx="746">
                  <c:v>1.5378142625925999E-2</c:v>
                </c:pt>
                <c:pt idx="747">
                  <c:v>1.5516016425926E-2</c:v>
                </c:pt>
                <c:pt idx="748">
                  <c:v>1.5670720425925998E-2</c:v>
                </c:pt>
                <c:pt idx="749">
                  <c:v>1.5714171725925999E-2</c:v>
                </c:pt>
                <c:pt idx="750">
                  <c:v>1.4688277925926E-2</c:v>
                </c:pt>
                <c:pt idx="751">
                  <c:v>1.5602966925926E-2</c:v>
                </c:pt>
                <c:pt idx="752">
                  <c:v>1.5757620125925999E-2</c:v>
                </c:pt>
                <c:pt idx="753">
                  <c:v>1.5694798425925999E-2</c:v>
                </c:pt>
                <c:pt idx="754">
                  <c:v>1.5615003925926E-2</c:v>
                </c:pt>
                <c:pt idx="755">
                  <c:v>1.5738255825926001E-2</c:v>
                </c:pt>
                <c:pt idx="756">
                  <c:v>1.5709284525926001E-2</c:v>
                </c:pt>
                <c:pt idx="757">
                  <c:v>1.5955546225926001E-2</c:v>
                </c:pt>
                <c:pt idx="758">
                  <c:v>1.5701949325926001E-2</c:v>
                </c:pt>
                <c:pt idx="759">
                  <c:v>1.5639083225926002E-2</c:v>
                </c:pt>
                <c:pt idx="760">
                  <c:v>1.5825162125925999E-2</c:v>
                </c:pt>
                <c:pt idx="761">
                  <c:v>1.5810678525925999E-2</c:v>
                </c:pt>
                <c:pt idx="762">
                  <c:v>1.5820294025926E-2</c:v>
                </c:pt>
                <c:pt idx="763">
                  <c:v>1.5849265625926E-2</c:v>
                </c:pt>
                <c:pt idx="764">
                  <c:v>1.5798497125926E-2</c:v>
                </c:pt>
                <c:pt idx="765">
                  <c:v>1.5969981025925999E-2</c:v>
                </c:pt>
                <c:pt idx="766">
                  <c:v>1.5965139625926002E-2</c:v>
                </c:pt>
                <c:pt idx="767">
                  <c:v>1.5984461225925999E-2</c:v>
                </c:pt>
                <c:pt idx="768">
                  <c:v>1.5875806425925999E-2</c:v>
                </c:pt>
                <c:pt idx="769">
                  <c:v>1.5919263625926001E-2</c:v>
                </c:pt>
                <c:pt idx="770">
                  <c:v>1.5962718025926002E-2</c:v>
                </c:pt>
                <c:pt idx="771">
                  <c:v>1.5870945425926E-2</c:v>
                </c:pt>
                <c:pt idx="772">
                  <c:v>1.5991686125926E-2</c:v>
                </c:pt>
                <c:pt idx="773">
                  <c:v>1.5899922625925999E-2</c:v>
                </c:pt>
                <c:pt idx="774">
                  <c:v>1.5928898525926001E-2</c:v>
                </c:pt>
                <c:pt idx="775">
                  <c:v>1.5880573625926001E-2</c:v>
                </c:pt>
                <c:pt idx="776">
                  <c:v>1.5972360025925902E-2</c:v>
                </c:pt>
                <c:pt idx="777">
                  <c:v>1.6073759225926E-2</c:v>
                </c:pt>
                <c:pt idx="778">
                  <c:v>1.6059274625926E-2</c:v>
                </c:pt>
                <c:pt idx="779">
                  <c:v>1.6010982225926E-2</c:v>
                </c:pt>
                <c:pt idx="780">
                  <c:v>1.6117211425925999E-2</c:v>
                </c:pt>
                <c:pt idx="781">
                  <c:v>1.6039958425925999E-2</c:v>
                </c:pt>
                <c:pt idx="782">
                  <c:v>1.6020634325926E-2</c:v>
                </c:pt>
                <c:pt idx="783">
                  <c:v>1.6083420425926E-2</c:v>
                </c:pt>
                <c:pt idx="784">
                  <c:v>1.6097907225926002E-2</c:v>
                </c:pt>
                <c:pt idx="785">
                  <c:v>1.6155850925925998E-2</c:v>
                </c:pt>
                <c:pt idx="786">
                  <c:v>1.6189625425925901E-2</c:v>
                </c:pt>
                <c:pt idx="787">
                  <c:v>1.6175143225925899E-2</c:v>
                </c:pt>
                <c:pt idx="788">
                  <c:v>1.6233070025926E-2</c:v>
                </c:pt>
                <c:pt idx="789">
                  <c:v>1.6199305425926E-2</c:v>
                </c:pt>
                <c:pt idx="790">
                  <c:v>1.6276511925926E-2</c:v>
                </c:pt>
                <c:pt idx="791">
                  <c:v>1.6228273625926E-2</c:v>
                </c:pt>
                <c:pt idx="792">
                  <c:v>1.6257240425925999E-2</c:v>
                </c:pt>
                <c:pt idx="793">
                  <c:v>1.6208988225926001E-2</c:v>
                </c:pt>
                <c:pt idx="794">
                  <c:v>1.6141407625925999E-2</c:v>
                </c:pt>
                <c:pt idx="795">
                  <c:v>1.6266932725926001E-2</c:v>
                </c:pt>
                <c:pt idx="796">
                  <c:v>1.6373095525926001E-2</c:v>
                </c:pt>
                <c:pt idx="797">
                  <c:v>1.6276627625926E-2</c:v>
                </c:pt>
                <c:pt idx="798">
                  <c:v>1.6324872125925999E-2</c:v>
                </c:pt>
                <c:pt idx="799">
                  <c:v>1.6262139625926E-2</c:v>
                </c:pt>
                <c:pt idx="800">
                  <c:v>1.6363549125926E-2</c:v>
                </c:pt>
                <c:pt idx="801">
                  <c:v>1.6334576525926001E-2</c:v>
                </c:pt>
                <c:pt idx="802">
                  <c:v>1.6257344325926001E-2</c:v>
                </c:pt>
                <c:pt idx="803">
                  <c:v>1.6503408525926001E-2</c:v>
                </c:pt>
                <c:pt idx="804">
                  <c:v>1.6517886225925999E-2</c:v>
                </c:pt>
                <c:pt idx="805">
                  <c:v>1.6469698925926E-2</c:v>
                </c:pt>
                <c:pt idx="806">
                  <c:v>1.6344283625926E-2</c:v>
                </c:pt>
                <c:pt idx="807">
                  <c:v>1.6450459225926001E-2</c:v>
                </c:pt>
                <c:pt idx="808">
                  <c:v>1.6513140825926E-2</c:v>
                </c:pt>
                <c:pt idx="809">
                  <c:v>1.6428829225925999E-2</c:v>
                </c:pt>
                <c:pt idx="810">
                  <c:v>1.6450459225926001E-2</c:v>
                </c:pt>
                <c:pt idx="811">
                  <c:v>1.6474671525926E-2</c:v>
                </c:pt>
                <c:pt idx="812">
                  <c:v>1.6600016225925999E-2</c:v>
                </c:pt>
                <c:pt idx="813">
                  <c:v>1.6501267325926001E-2</c:v>
                </c:pt>
                <c:pt idx="814">
                  <c:v>1.6609765425926001E-2</c:v>
                </c:pt>
                <c:pt idx="815">
                  <c:v>1.6559212225926E-2</c:v>
                </c:pt>
                <c:pt idx="816">
                  <c:v>1.6686880425926E-2</c:v>
                </c:pt>
                <c:pt idx="817">
                  <c:v>1.6602667625926E-2</c:v>
                </c:pt>
                <c:pt idx="818">
                  <c:v>1.6667685525925999E-2</c:v>
                </c:pt>
                <c:pt idx="819">
                  <c:v>1.6696643725926E-2</c:v>
                </c:pt>
                <c:pt idx="820">
                  <c:v>1.6677446825926E-2</c:v>
                </c:pt>
                <c:pt idx="821">
                  <c:v>1.6646120225926E-2</c:v>
                </c:pt>
                <c:pt idx="822">
                  <c:v>1.6749851825926001E-2</c:v>
                </c:pt>
                <c:pt idx="823">
                  <c:v>1.6718534925925999E-2</c:v>
                </c:pt>
                <c:pt idx="824">
                  <c:v>1.6718534925925999E-2</c:v>
                </c:pt>
                <c:pt idx="825">
                  <c:v>1.6764331825926002E-2</c:v>
                </c:pt>
                <c:pt idx="826">
                  <c:v>1.6855891525925999E-2</c:v>
                </c:pt>
                <c:pt idx="827">
                  <c:v>1.6786241825926002E-2</c:v>
                </c:pt>
                <c:pt idx="828">
                  <c:v>1.6771758425926001E-2</c:v>
                </c:pt>
                <c:pt idx="829">
                  <c:v>1.6865683425925999E-2</c:v>
                </c:pt>
                <c:pt idx="830">
                  <c:v>1.6815207725925999E-2</c:v>
                </c:pt>
                <c:pt idx="831">
                  <c:v>1.6863340925925899E-2</c:v>
                </c:pt>
                <c:pt idx="832">
                  <c:v>1.6873135825925999E-2</c:v>
                </c:pt>
                <c:pt idx="833">
                  <c:v>1.6935732225925999E-2</c:v>
                </c:pt>
                <c:pt idx="834">
                  <c:v>1.6950209525926001E-2</c:v>
                </c:pt>
                <c:pt idx="835">
                  <c:v>1.6902098025925998E-2</c:v>
                </c:pt>
                <c:pt idx="836">
                  <c:v>1.7008115725926001E-2</c:v>
                </c:pt>
                <c:pt idx="837">
                  <c:v>1.6993639625926E-2</c:v>
                </c:pt>
                <c:pt idx="838">
                  <c:v>1.7022591525926001E-2</c:v>
                </c:pt>
                <c:pt idx="839">
                  <c:v>1.7068340725926001E-2</c:v>
                </c:pt>
                <c:pt idx="840">
                  <c:v>1.70179341259259E-2</c:v>
                </c:pt>
                <c:pt idx="841">
                  <c:v>1.6940865925925998E-2</c:v>
                </c:pt>
                <c:pt idx="842">
                  <c:v>1.6921705425926001E-2</c:v>
                </c:pt>
                <c:pt idx="843">
                  <c:v>1.7152859325926001E-2</c:v>
                </c:pt>
                <c:pt idx="844">
                  <c:v>1.7013274525925999E-2</c:v>
                </c:pt>
                <c:pt idx="845">
                  <c:v>1.7100154525926E-2</c:v>
                </c:pt>
                <c:pt idx="846">
                  <c:v>1.7037579225926001E-2</c:v>
                </c:pt>
                <c:pt idx="847">
                  <c:v>1.7066544525926E-2</c:v>
                </c:pt>
                <c:pt idx="848">
                  <c:v>1.7172545925926E-2</c:v>
                </c:pt>
                <c:pt idx="849">
                  <c:v>1.7158068225925999E-2</c:v>
                </c:pt>
                <c:pt idx="850">
                  <c:v>1.7249546425926E-2</c:v>
                </c:pt>
                <c:pt idx="851">
                  <c:v>1.7138952425925901E-2</c:v>
                </c:pt>
                <c:pt idx="852">
                  <c:v>1.7182393325925999E-2</c:v>
                </c:pt>
                <c:pt idx="853">
                  <c:v>1.7090860525926E-2</c:v>
                </c:pt>
                <c:pt idx="854">
                  <c:v>1.7259405225925999E-2</c:v>
                </c:pt>
                <c:pt idx="855">
                  <c:v>1.7273880725925998E-2</c:v>
                </c:pt>
                <c:pt idx="856">
                  <c:v>1.7086210225926001E-2</c:v>
                </c:pt>
                <c:pt idx="857">
                  <c:v>1.7346253325926E-2</c:v>
                </c:pt>
                <c:pt idx="858">
                  <c:v>1.7360726925925999E-2</c:v>
                </c:pt>
                <c:pt idx="859">
                  <c:v>1.7327176225926E-2</c:v>
                </c:pt>
                <c:pt idx="860">
                  <c:v>1.7308091225926001E-2</c:v>
                </c:pt>
                <c:pt idx="861">
                  <c:v>1.7370605025926002E-2</c:v>
                </c:pt>
                <c:pt idx="862">
                  <c:v>1.7317963025926E-2</c:v>
                </c:pt>
                <c:pt idx="863">
                  <c:v>1.7538949525925999E-2</c:v>
                </c:pt>
                <c:pt idx="864">
                  <c:v>1.7428505625925999E-2</c:v>
                </c:pt>
                <c:pt idx="865">
                  <c:v>1.7409441425926001E-2</c:v>
                </c:pt>
                <c:pt idx="866">
                  <c:v>1.7409441425926001E-2</c:v>
                </c:pt>
                <c:pt idx="867">
                  <c:v>1.7404849725926E-2</c:v>
                </c:pt>
                <c:pt idx="868">
                  <c:v>1.7452872525925998E-2</c:v>
                </c:pt>
                <c:pt idx="869">
                  <c:v>1.8026330025926001E-2</c:v>
                </c:pt>
                <c:pt idx="870">
                  <c:v>1.7558763825925999E-2</c:v>
                </c:pt>
                <c:pt idx="871">
                  <c:v>1.7448288825926001E-2</c:v>
                </c:pt>
                <c:pt idx="872">
                  <c:v>1.7525251525925999E-2</c:v>
                </c:pt>
                <c:pt idx="873">
                  <c:v>1.7489436425926E-2</c:v>
                </c:pt>
                <c:pt idx="874">
                  <c:v>1.7597622725926E-2</c:v>
                </c:pt>
                <c:pt idx="875">
                  <c:v>1.7688996725925998E-2</c:v>
                </c:pt>
                <c:pt idx="876">
                  <c:v>1.7547352425926002E-2</c:v>
                </c:pt>
                <c:pt idx="877">
                  <c:v>1.7557264925925999E-2</c:v>
                </c:pt>
                <c:pt idx="878">
                  <c:v>1.7622017125925999E-2</c:v>
                </c:pt>
                <c:pt idx="879">
                  <c:v>1.7586225725926E-2</c:v>
                </c:pt>
                <c:pt idx="880">
                  <c:v>1.7615185325926E-2</c:v>
                </c:pt>
                <c:pt idx="881">
                  <c:v>1.7571745525926E-2</c:v>
                </c:pt>
                <c:pt idx="882">
                  <c:v>1.7771281625925998E-2</c:v>
                </c:pt>
                <c:pt idx="883">
                  <c:v>1.7737811025926E-2</c:v>
                </c:pt>
                <c:pt idx="884">
                  <c:v>1.7702056525926001E-2</c:v>
                </c:pt>
                <c:pt idx="885">
                  <c:v>1.7814689325926E-2</c:v>
                </c:pt>
                <c:pt idx="886">
                  <c:v>1.7781228625926002E-2</c:v>
                </c:pt>
                <c:pt idx="887">
                  <c:v>1.7716534025926E-2</c:v>
                </c:pt>
                <c:pt idx="888">
                  <c:v>1.7697515225926001E-2</c:v>
                </c:pt>
                <c:pt idx="889">
                  <c:v>1.7711995325925999E-2</c:v>
                </c:pt>
                <c:pt idx="890">
                  <c:v>1.7880272525926E-2</c:v>
                </c:pt>
                <c:pt idx="891">
                  <c:v>1.7832342325925999E-2</c:v>
                </c:pt>
                <c:pt idx="892">
                  <c:v>1.7765382425925999E-2</c:v>
                </c:pt>
                <c:pt idx="893">
                  <c:v>1.7717396525926001E-2</c:v>
                </c:pt>
                <c:pt idx="894">
                  <c:v>1.7890239025926E-2</c:v>
                </c:pt>
                <c:pt idx="895">
                  <c:v>1.7856779225926E-2</c:v>
                </c:pt>
                <c:pt idx="896">
                  <c:v>1.8006017325926001E-2</c:v>
                </c:pt>
                <c:pt idx="897">
                  <c:v>1.7929159425925999E-2</c:v>
                </c:pt>
                <c:pt idx="898">
                  <c:v>1.7881223225925901E-2</c:v>
                </c:pt>
                <c:pt idx="899">
                  <c:v>1.7895701925925999E-2</c:v>
                </c:pt>
                <c:pt idx="900">
                  <c:v>1.7968090825926E-2</c:v>
                </c:pt>
                <c:pt idx="901">
                  <c:v>1.8049429025926E-2</c:v>
                </c:pt>
                <c:pt idx="902">
                  <c:v>1.8155168925925901E-2</c:v>
                </c:pt>
                <c:pt idx="903">
                  <c:v>1.7997044125925999E-2</c:v>
                </c:pt>
                <c:pt idx="904">
                  <c:v>1.7953613625925999E-2</c:v>
                </c:pt>
                <c:pt idx="905">
                  <c:v>1.7997044125925999E-2</c:v>
                </c:pt>
                <c:pt idx="906">
                  <c:v>1.7871255825926E-2</c:v>
                </c:pt>
                <c:pt idx="907">
                  <c:v>1.8054947025925999E-2</c:v>
                </c:pt>
                <c:pt idx="908">
                  <c:v>1.8007033125926001E-2</c:v>
                </c:pt>
                <c:pt idx="909">
                  <c:v>1.8035989925926001E-2</c:v>
                </c:pt>
                <c:pt idx="910">
                  <c:v>1.8079422725926001E-2</c:v>
                </c:pt>
                <c:pt idx="911">
                  <c:v>1.8093899725926E-2</c:v>
                </c:pt>
                <c:pt idx="912">
                  <c:v>1.8122852725926002E-2</c:v>
                </c:pt>
                <c:pt idx="913">
                  <c:v>1.8257567925926001E-2</c:v>
                </c:pt>
                <c:pt idx="914">
                  <c:v>1.8151804525926001E-2</c:v>
                </c:pt>
                <c:pt idx="915">
                  <c:v>1.8272038425926E-2</c:v>
                </c:pt>
                <c:pt idx="916">
                  <c:v>1.8118384625926E-2</c:v>
                </c:pt>
                <c:pt idx="917">
                  <c:v>1.81016694259259E-2</c:v>
                </c:pt>
                <c:pt idx="918">
                  <c:v>1.8132863325926001E-2</c:v>
                </c:pt>
                <c:pt idx="919">
                  <c:v>1.8174068025925999E-2</c:v>
                </c:pt>
                <c:pt idx="920">
                  <c:v>1.8267599125926001E-2</c:v>
                </c:pt>
                <c:pt idx="921">
                  <c:v>1.8282072025926001E-2</c:v>
                </c:pt>
                <c:pt idx="922">
                  <c:v>1.8311016925925998E-2</c:v>
                </c:pt>
                <c:pt idx="923">
                  <c:v>1.8248681625926001E-2</c:v>
                </c:pt>
                <c:pt idx="924">
                  <c:v>1.8431194125926E-2</c:v>
                </c:pt>
                <c:pt idx="925">
                  <c:v>1.8321058025925999E-2</c:v>
                </c:pt>
                <c:pt idx="926">
                  <c:v>1.8364480025926E-2</c:v>
                </c:pt>
                <c:pt idx="927">
                  <c:v>1.8426784025925999E-2</c:v>
                </c:pt>
                <c:pt idx="928">
                  <c:v>1.8391216825926E-2</c:v>
                </c:pt>
                <c:pt idx="929">
                  <c:v>1.8328885925925999E-2</c:v>
                </c:pt>
                <c:pt idx="930">
                  <c:v>1.8465787125925899E-2</c:v>
                </c:pt>
                <c:pt idx="931">
                  <c:v>1.8434638125925999E-2</c:v>
                </c:pt>
                <c:pt idx="932">
                  <c:v>1.8585931125925999E-2</c:v>
                </c:pt>
                <c:pt idx="933">
                  <c:v>1.8382372925926E-2</c:v>
                </c:pt>
                <c:pt idx="934">
                  <c:v>1.8521472325925999E-2</c:v>
                </c:pt>
                <c:pt idx="935">
                  <c:v>1.8478056625926002E-2</c:v>
                </c:pt>
                <c:pt idx="936">
                  <c:v>1.8289889525926001E-2</c:v>
                </c:pt>
                <c:pt idx="937">
                  <c:v>1.8550414625926E-2</c:v>
                </c:pt>
                <c:pt idx="938">
                  <c:v>1.8546022925926001E-2</c:v>
                </c:pt>
                <c:pt idx="939">
                  <c:v>1.8531549325925999E-2</c:v>
                </c:pt>
                <c:pt idx="940">
                  <c:v>1.8483722225926001E-2</c:v>
                </c:pt>
                <c:pt idx="941">
                  <c:v>1.8682822225925998E-2</c:v>
                </c:pt>
                <c:pt idx="942">
                  <c:v>1.8574969225926E-2</c:v>
                </c:pt>
                <c:pt idx="943">
                  <c:v>1.8740686425925999E-2</c:v>
                </c:pt>
                <c:pt idx="944">
                  <c:v>1.8769616625926001E-2</c:v>
                </c:pt>
                <c:pt idx="945">
                  <c:v>1.8551711825926E-2</c:v>
                </c:pt>
                <c:pt idx="946">
                  <c:v>1.8705212025926E-2</c:v>
                </c:pt>
                <c:pt idx="947">
                  <c:v>1.8686374625926001E-2</c:v>
                </c:pt>
                <c:pt idx="948">
                  <c:v>1.8825303425926001E-2</c:v>
                </c:pt>
                <c:pt idx="949">
                  <c:v>1.8715320025926001E-2</c:v>
                </c:pt>
                <c:pt idx="950">
                  <c:v>1.8667529425926001E-2</c:v>
                </c:pt>
                <c:pt idx="951">
                  <c:v>1.8806494525926001E-2</c:v>
                </c:pt>
                <c:pt idx="952">
                  <c:v>1.87587356259259E-2</c:v>
                </c:pt>
                <c:pt idx="953">
                  <c:v>1.8725430725926001E-2</c:v>
                </c:pt>
                <c:pt idx="954">
                  <c:v>1.8802148525925998E-2</c:v>
                </c:pt>
                <c:pt idx="955">
                  <c:v>1.8739905325925999E-2</c:v>
                </c:pt>
                <c:pt idx="956">
                  <c:v>1.8783327025926E-2</c:v>
                </c:pt>
                <c:pt idx="957">
                  <c:v>1.8888965825925998E-2</c:v>
                </c:pt>
                <c:pt idx="958">
                  <c:v>1.8826746025925999E-2</c:v>
                </c:pt>
                <c:pt idx="959">
                  <c:v>1.8888965825925998E-2</c:v>
                </c:pt>
                <c:pt idx="960">
                  <c:v>1.8841218325926001E-2</c:v>
                </c:pt>
                <c:pt idx="961">
                  <c:v>1.8932370225926001E-2</c:v>
                </c:pt>
                <c:pt idx="962">
                  <c:v>1.9066864925925998E-2</c:v>
                </c:pt>
                <c:pt idx="963">
                  <c:v>1.9110250125926001E-2</c:v>
                </c:pt>
                <c:pt idx="964">
                  <c:v>1.9029330525926001E-2</c:v>
                </c:pt>
                <c:pt idx="965">
                  <c:v>1.9029330525926001E-2</c:v>
                </c:pt>
                <c:pt idx="966">
                  <c:v>1.9120423525926002E-2</c:v>
                </c:pt>
                <c:pt idx="967">
                  <c:v>1.9207199525925998E-2</c:v>
                </c:pt>
                <c:pt idx="968">
                  <c:v>1.9097372625926E-2</c:v>
                </c:pt>
                <c:pt idx="969">
                  <c:v>1.9097372625926E-2</c:v>
                </c:pt>
                <c:pt idx="970">
                  <c:v>1.9202925525925899E-2</c:v>
                </c:pt>
                <c:pt idx="971">
                  <c:v>1.9327134025926E-2</c:v>
                </c:pt>
                <c:pt idx="972">
                  <c:v>1.9322883425925998E-2</c:v>
                </c:pt>
                <c:pt idx="973">
                  <c:v>1.9351801225925901E-2</c:v>
                </c:pt>
                <c:pt idx="974">
                  <c:v>1.9256515125926001E-2</c:v>
                </c:pt>
                <c:pt idx="975">
                  <c:v>1.9213116425926002E-2</c:v>
                </c:pt>
                <c:pt idx="976">
                  <c:v>1.9206702425925998E-2</c:v>
                </c:pt>
                <c:pt idx="977">
                  <c:v>1.9223310125925999E-2</c:v>
                </c:pt>
                <c:pt idx="978">
                  <c:v>1.9266715825926001E-2</c:v>
                </c:pt>
                <c:pt idx="979">
                  <c:v>1.9405396325926E-2</c:v>
                </c:pt>
                <c:pt idx="980">
                  <c:v>1.9372231325926002E-2</c:v>
                </c:pt>
                <c:pt idx="981">
                  <c:v>1.9372231325926002E-2</c:v>
                </c:pt>
                <c:pt idx="982">
                  <c:v>1.9401157325926E-2</c:v>
                </c:pt>
                <c:pt idx="983">
                  <c:v>1.9463233825926001E-2</c:v>
                </c:pt>
                <c:pt idx="984">
                  <c:v>1.9506608725926002E-2</c:v>
                </c:pt>
                <c:pt idx="985">
                  <c:v>1.9380328125926001E-2</c:v>
                </c:pt>
                <c:pt idx="986">
                  <c:v>1.9764860825926E-2</c:v>
                </c:pt>
                <c:pt idx="987">
                  <c:v>1.9502388225925999E-2</c:v>
                </c:pt>
                <c:pt idx="988">
                  <c:v>1.9717348325926001E-2</c:v>
                </c:pt>
                <c:pt idx="989">
                  <c:v>1.9516848525926001E-2</c:v>
                </c:pt>
                <c:pt idx="990">
                  <c:v>1.9556015625926002E-2</c:v>
                </c:pt>
                <c:pt idx="991">
                  <c:v>1.9541553625926002E-2</c:v>
                </c:pt>
                <c:pt idx="992">
                  <c:v>1.9527091325925901E-2</c:v>
                </c:pt>
                <c:pt idx="993">
                  <c:v>1.9570477325926001E-2</c:v>
                </c:pt>
                <c:pt idx="994">
                  <c:v>1.9603603825925998E-2</c:v>
                </c:pt>
                <c:pt idx="995">
                  <c:v>1.9613860625925999E-2</c:v>
                </c:pt>
                <c:pt idx="996">
                  <c:v>1.9690347925925999E-2</c:v>
                </c:pt>
                <c:pt idx="997">
                  <c:v>1.9657241025926E-2</c:v>
                </c:pt>
                <c:pt idx="998">
                  <c:v>1.9628321025926002E-2</c:v>
                </c:pt>
                <c:pt idx="999">
                  <c:v>1.9640682325926001E-2</c:v>
                </c:pt>
                <c:pt idx="1000">
                  <c:v>1.9733715725925999E-2</c:v>
                </c:pt>
                <c:pt idx="1001">
                  <c:v>1.96840649259259E-2</c:v>
                </c:pt>
                <c:pt idx="1002">
                  <c:v>1.9777080725925999E-2</c:v>
                </c:pt>
                <c:pt idx="1003">
                  <c:v>1.9758451125925901E-2</c:v>
                </c:pt>
                <c:pt idx="1004">
                  <c:v>1.9665410425926001E-2</c:v>
                </c:pt>
                <c:pt idx="1005">
                  <c:v>1.9801822125925999E-2</c:v>
                </c:pt>
                <c:pt idx="1006">
                  <c:v>1.9863802325926001E-2</c:v>
                </c:pt>
                <c:pt idx="1007">
                  <c:v>1.9723261325926E-2</c:v>
                </c:pt>
                <c:pt idx="1008">
                  <c:v>1.9801822125925999E-2</c:v>
                </c:pt>
                <c:pt idx="1009">
                  <c:v>1.9816278525926E-2</c:v>
                </c:pt>
                <c:pt idx="1010">
                  <c:v>1.9859645825926E-2</c:v>
                </c:pt>
                <c:pt idx="1011">
                  <c:v>1.9886479525925999E-2</c:v>
                </c:pt>
                <c:pt idx="1012">
                  <c:v>1.9917464625926001E-2</c:v>
                </c:pt>
                <c:pt idx="1013">
                  <c:v>1.9917464625926001E-2</c:v>
                </c:pt>
                <c:pt idx="1014">
                  <c:v>1.9917464625926001E-2</c:v>
                </c:pt>
                <c:pt idx="1015">
                  <c:v>1.9960825325925999E-2</c:v>
                </c:pt>
                <c:pt idx="1016">
                  <c:v>1.9944301025925999E-2</c:v>
                </c:pt>
                <c:pt idx="1017">
                  <c:v>1.9993863625925999E-2</c:v>
                </c:pt>
                <c:pt idx="1018">
                  <c:v>1.9975278325926001E-2</c:v>
                </c:pt>
                <c:pt idx="1019">
                  <c:v>1.9940157325926001E-2</c:v>
                </c:pt>
                <c:pt idx="1020">
                  <c:v>2.0002117525926E-2</c:v>
                </c:pt>
                <c:pt idx="1021">
                  <c:v>2.0002117525926E-2</c:v>
                </c:pt>
                <c:pt idx="1022">
                  <c:v>2.0105340925925998E-2</c:v>
                </c:pt>
                <c:pt idx="1023">
                  <c:v>2.0074381125926001E-2</c:v>
                </c:pt>
                <c:pt idx="1024">
                  <c:v>2.0059929025926002E-2</c:v>
                </c:pt>
                <c:pt idx="1025">
                  <c:v>2.0016570825925999E-2</c:v>
                </c:pt>
                <c:pt idx="1026">
                  <c:v>2.0210576425926E-2</c:v>
                </c:pt>
                <c:pt idx="1027">
                  <c:v>2.1074054025925999E-2</c:v>
                </c:pt>
                <c:pt idx="1028">
                  <c:v>2.0117735525925998E-2</c:v>
                </c:pt>
                <c:pt idx="1029">
                  <c:v>2.0146636925926002E-2</c:v>
                </c:pt>
                <c:pt idx="1030">
                  <c:v>2.0066139225926E-2</c:v>
                </c:pt>
                <c:pt idx="1031">
                  <c:v>2.0146636925926002E-2</c:v>
                </c:pt>
                <c:pt idx="1032">
                  <c:v>2.0189986625925999E-2</c:v>
                </c:pt>
                <c:pt idx="1033">
                  <c:v>2.0218884925925999E-2</c:v>
                </c:pt>
                <c:pt idx="1034">
                  <c:v>2.0249825325926001E-2</c:v>
                </c:pt>
                <c:pt idx="1035">
                  <c:v>2.0171435625926E-2</c:v>
                </c:pt>
                <c:pt idx="1036">
                  <c:v>2.0383896125926001E-2</c:v>
                </c:pt>
                <c:pt idx="1037">
                  <c:v>2.0307610325926002E-2</c:v>
                </c:pt>
                <c:pt idx="1038">
                  <c:v>2.0243693725926E-2</c:v>
                </c:pt>
                <c:pt idx="1039">
                  <c:v>2.0305572225926001E-2</c:v>
                </c:pt>
                <c:pt idx="1040">
                  <c:v>2.0334465525926E-2</c:v>
                </c:pt>
                <c:pt idx="1041">
                  <c:v>2.0301494525926E-2</c:v>
                </c:pt>
                <c:pt idx="1042">
                  <c:v>2.0315944025926E-2</c:v>
                </c:pt>
                <c:pt idx="1043">
                  <c:v>2.0330393125926001E-2</c:v>
                </c:pt>
                <c:pt idx="1044">
                  <c:v>2.0406693325926002E-2</c:v>
                </c:pt>
                <c:pt idx="1045">
                  <c:v>2.0173579225926001E-2</c:v>
                </c:pt>
                <c:pt idx="1046">
                  <c:v>2.0359290425926001E-2</c:v>
                </c:pt>
                <c:pt idx="1047">
                  <c:v>2.0421137925926001E-2</c:v>
                </c:pt>
                <c:pt idx="1048">
                  <c:v>2.0373738625926001E-2</c:v>
                </c:pt>
                <c:pt idx="1049">
                  <c:v>2.0493356325925999E-2</c:v>
                </c:pt>
                <c:pt idx="1050">
                  <c:v>2.0538700625925999E-2</c:v>
                </c:pt>
                <c:pt idx="1051">
                  <c:v>2.0522241425925999E-2</c:v>
                </c:pt>
                <c:pt idx="1052">
                  <c:v>2.0431528225926001E-2</c:v>
                </c:pt>
                <c:pt idx="1053">
                  <c:v>2.0536683625925999E-2</c:v>
                </c:pt>
                <c:pt idx="1054">
                  <c:v>2.0493356325925999E-2</c:v>
                </c:pt>
                <c:pt idx="1055">
                  <c:v>2.0427472225925999E-2</c:v>
                </c:pt>
                <c:pt idx="1056">
                  <c:v>2.0456370425926001E-2</c:v>
                </c:pt>
                <c:pt idx="1057">
                  <c:v>2.0580008125925999E-2</c:v>
                </c:pt>
                <c:pt idx="1058">
                  <c:v>2.0518203325926E-2</c:v>
                </c:pt>
                <c:pt idx="1059">
                  <c:v>2.0637769725926E-2</c:v>
                </c:pt>
                <c:pt idx="1060">
                  <c:v>2.0452317625926E-2</c:v>
                </c:pt>
                <c:pt idx="1061">
                  <c:v>2.0528610425925999E-2</c:v>
                </c:pt>
                <c:pt idx="1062">
                  <c:v>2.0619310025925999E-2</c:v>
                </c:pt>
                <c:pt idx="1063">
                  <c:v>2.0510120925925999E-2</c:v>
                </c:pt>
                <c:pt idx="1064">
                  <c:v>2.0633752625926E-2</c:v>
                </c:pt>
                <c:pt idx="1065">
                  <c:v>2.0709964725926001E-2</c:v>
                </c:pt>
                <c:pt idx="1066">
                  <c:v>2.0629733425926E-2</c:v>
                </c:pt>
                <c:pt idx="1067">
                  <c:v>2.0677078425926001E-2</c:v>
                </c:pt>
                <c:pt idx="1068">
                  <c:v>2.0769711125925999E-2</c:v>
                </c:pt>
                <c:pt idx="1069">
                  <c:v>2.0677078425926001E-2</c:v>
                </c:pt>
                <c:pt idx="1070">
                  <c:v>2.0658622925926001E-2</c:v>
                </c:pt>
                <c:pt idx="1071">
                  <c:v>2.0658622925926001E-2</c:v>
                </c:pt>
                <c:pt idx="1072">
                  <c:v>2.0687511125926001E-2</c:v>
                </c:pt>
                <c:pt idx="1073">
                  <c:v>2.0697946825926E-2</c:v>
                </c:pt>
                <c:pt idx="1074">
                  <c:v>2.0778161125925999E-2</c:v>
                </c:pt>
                <c:pt idx="1075">
                  <c:v>2.0839896225926E-2</c:v>
                </c:pt>
                <c:pt idx="1076">
                  <c:v>2.0835915825926001E-2</c:v>
                </c:pt>
                <c:pt idx="1077">
                  <c:v>2.0745283825926001E-2</c:v>
                </c:pt>
                <c:pt idx="1078">
                  <c:v>2.0774168325926001E-2</c:v>
                </c:pt>
                <c:pt idx="1079">
                  <c:v>2.0831933625925999E-2</c:v>
                </c:pt>
                <c:pt idx="1080">
                  <c:v>2.0726838525926002E-2</c:v>
                </c:pt>
                <c:pt idx="1081">
                  <c:v>2.0864791325925901E-2</c:v>
                </c:pt>
                <c:pt idx="1082">
                  <c:v>2.0831933625925999E-2</c:v>
                </c:pt>
                <c:pt idx="1083">
                  <c:v>2.0737281825926001E-2</c:v>
                </c:pt>
                <c:pt idx="1084">
                  <c:v>2.0751729425925999E-2</c:v>
                </c:pt>
                <c:pt idx="1085">
                  <c:v>2.0813505825926001E-2</c:v>
                </c:pt>
                <c:pt idx="1086">
                  <c:v>2.0871277925926E-2</c:v>
                </c:pt>
                <c:pt idx="1087">
                  <c:v>2.0827949325926E-2</c:v>
                </c:pt>
                <c:pt idx="1088">
                  <c:v>2.0918572125925999E-2</c:v>
                </c:pt>
                <c:pt idx="1089">
                  <c:v>2.0823963125926E-2</c:v>
                </c:pt>
                <c:pt idx="1090">
                  <c:v>2.0976324825925999E-2</c:v>
                </c:pt>
                <c:pt idx="1091">
                  <c:v>2.0990762325926001E-2</c:v>
                </c:pt>
                <c:pt idx="1092">
                  <c:v>2.0990762325926001E-2</c:v>
                </c:pt>
                <c:pt idx="1093">
                  <c:v>2.0933010725925998E-2</c:v>
                </c:pt>
                <c:pt idx="1094">
                  <c:v>2.0957926525925999E-2</c:v>
                </c:pt>
                <c:pt idx="1095">
                  <c:v>2.1142971525926001E-2</c:v>
                </c:pt>
                <c:pt idx="1096">
                  <c:v>2.1066884925926E-2</c:v>
                </c:pt>
                <c:pt idx="1097">
                  <c:v>2.0982849625926E-2</c:v>
                </c:pt>
                <c:pt idx="1098">
                  <c:v>2.1001246725926001E-2</c:v>
                </c:pt>
                <c:pt idx="1099">
                  <c:v>2.1048508825926002E-2</c:v>
                </c:pt>
                <c:pt idx="1100">
                  <c:v>2.1167908825926E-2</c:v>
                </c:pt>
                <c:pt idx="1101">
                  <c:v>2.1139046425926001E-2</c:v>
                </c:pt>
                <c:pt idx="1102">
                  <c:v>2.1139046425926001E-2</c:v>
                </c:pt>
                <c:pt idx="1103">
                  <c:v>2.1215112125926E-2</c:v>
                </c:pt>
                <c:pt idx="1104">
                  <c:v>2.1015686125926001E-2</c:v>
                </c:pt>
                <c:pt idx="1105">
                  <c:v>2.1135119325925999E-2</c:v>
                </c:pt>
                <c:pt idx="1106">
                  <c:v>2.1026175825925999E-2</c:v>
                </c:pt>
                <c:pt idx="1107">
                  <c:v>2.1087878525926002E-2</c:v>
                </c:pt>
                <c:pt idx="1108">
                  <c:v>2.1207286125926001E-2</c:v>
                </c:pt>
                <c:pt idx="1109">
                  <c:v>2.1192853425926E-2</c:v>
                </c:pt>
                <c:pt idx="1110">
                  <c:v>2.1221718525926001E-2</c:v>
                </c:pt>
                <c:pt idx="1111">
                  <c:v>2.1081969425925998E-2</c:v>
                </c:pt>
                <c:pt idx="1112">
                  <c:v>2.1188934825926001E-2</c:v>
                </c:pt>
                <c:pt idx="1113">
                  <c:v>2.1063583225926E-2</c:v>
                </c:pt>
                <c:pt idx="1114">
                  <c:v>2.1034693325926002E-2</c:v>
                </c:pt>
                <c:pt idx="1115">
                  <c:v>2.1106915525926001E-2</c:v>
                </c:pt>
                <c:pt idx="1116">
                  <c:v>2.1203370225925999E-2</c:v>
                </c:pt>
                <c:pt idx="1117">
                  <c:v>2.1351596425926E-2</c:v>
                </c:pt>
                <c:pt idx="1118">
                  <c:v>2.1139733525926001E-2</c:v>
                </c:pt>
                <c:pt idx="1119">
                  <c:v>2.1199452325925999E-2</c:v>
                </c:pt>
                <c:pt idx="1120">
                  <c:v>2.1213890025926E-2</c:v>
                </c:pt>
                <c:pt idx="1121">
                  <c:v>2.1135802225925999E-2</c:v>
                </c:pt>
                <c:pt idx="1122">
                  <c:v>2.1228327425926001E-2</c:v>
                </c:pt>
                <c:pt idx="1123">
                  <c:v>2.1197492625926E-2</c:v>
                </c:pt>
                <c:pt idx="1124">
                  <c:v>2.1366025725926E-2</c:v>
                </c:pt>
                <c:pt idx="1125">
                  <c:v>2.1271637625926001E-2</c:v>
                </c:pt>
                <c:pt idx="1126">
                  <c:v>2.1236895825926E-2</c:v>
                </c:pt>
                <c:pt idx="1127">
                  <c:v>2.1577620925926001E-2</c:v>
                </c:pt>
                <c:pt idx="1128">
                  <c:v>2.1362138725925999E-2</c:v>
                </c:pt>
                <c:pt idx="1129">
                  <c:v>2.1208013525925998E-2</c:v>
                </c:pt>
                <c:pt idx="1130">
                  <c:v>2.1298559125926E-2</c:v>
                </c:pt>
                <c:pt idx="1131">
                  <c:v>2.1312995925926E-2</c:v>
                </c:pt>
                <c:pt idx="1132">
                  <c:v>2.1327432425926E-2</c:v>
                </c:pt>
                <c:pt idx="1133">
                  <c:v>2.1341868625925998E-2</c:v>
                </c:pt>
                <c:pt idx="1134">
                  <c:v>2.1385175325926001E-2</c:v>
                </c:pt>
                <c:pt idx="1135">
                  <c:v>2.1385175325926001E-2</c:v>
                </c:pt>
                <c:pt idx="1136">
                  <c:v>2.1444850625926E-2</c:v>
                </c:pt>
                <c:pt idx="1137">
                  <c:v>2.1459283025926E-2</c:v>
                </c:pt>
                <c:pt idx="1138">
                  <c:v>2.1457347025925999E-2</c:v>
                </c:pt>
                <c:pt idx="1139">
                  <c:v>2.1395726325925998E-2</c:v>
                </c:pt>
                <c:pt idx="1140">
                  <c:v>2.1410163525926E-2</c:v>
                </c:pt>
                <c:pt idx="1141">
                  <c:v>2.1471780425925999E-2</c:v>
                </c:pt>
                <c:pt idx="1142">
                  <c:v>2.1578580525926001E-2</c:v>
                </c:pt>
                <c:pt idx="1143">
                  <c:v>2.1529510825925999E-2</c:v>
                </c:pt>
                <c:pt idx="1144">
                  <c:v>2.1607434225925998E-2</c:v>
                </c:pt>
                <c:pt idx="1145">
                  <c:v>2.1543942625925998E-2</c:v>
                </c:pt>
                <c:pt idx="1146">
                  <c:v>2.1467909525926001E-2</c:v>
                </c:pt>
                <c:pt idx="1147">
                  <c:v>2.1719012825926001E-2</c:v>
                </c:pt>
                <c:pt idx="1148">
                  <c:v>2.1558374225925998E-2</c:v>
                </c:pt>
                <c:pt idx="1149">
                  <c:v>2.1632447425925998E-2</c:v>
                </c:pt>
                <c:pt idx="1150">
                  <c:v>2.1511215725926E-2</c:v>
                </c:pt>
                <c:pt idx="1151">
                  <c:v>2.1616097225926001E-2</c:v>
                </c:pt>
                <c:pt idx="1152">
                  <c:v>2.1733439325926002E-2</c:v>
                </c:pt>
                <c:pt idx="1153">
                  <c:v>2.1675731525926001E-2</c:v>
                </c:pt>
                <c:pt idx="1154">
                  <c:v>2.1597819625925999E-2</c:v>
                </c:pt>
                <c:pt idx="1155">
                  <c:v>2.1702672325926001E-2</c:v>
                </c:pt>
                <c:pt idx="1156">
                  <c:v>2.1733439325926002E-2</c:v>
                </c:pt>
                <c:pt idx="1157">
                  <c:v>2.1733439325926002E-2</c:v>
                </c:pt>
                <c:pt idx="1158">
                  <c:v>2.1641117425926001E-2</c:v>
                </c:pt>
                <c:pt idx="1159">
                  <c:v>2.1593970425926E-2</c:v>
                </c:pt>
                <c:pt idx="1160">
                  <c:v>2.1745955625925999E-2</c:v>
                </c:pt>
                <c:pt idx="1161">
                  <c:v>2.1698843425926002E-2</c:v>
                </c:pt>
                <c:pt idx="1162">
                  <c:v>2.1789236225926E-2</c:v>
                </c:pt>
                <c:pt idx="1163">
                  <c:v>2.1676743525925999E-2</c:v>
                </c:pt>
                <c:pt idx="1164">
                  <c:v>2.1742134625925901E-2</c:v>
                </c:pt>
                <c:pt idx="1165">
                  <c:v>2.1877687025926001E-2</c:v>
                </c:pt>
                <c:pt idx="1166">
                  <c:v>2.1785423025925999E-2</c:v>
                </c:pt>
                <c:pt idx="1167">
                  <c:v>2.1767176225925999E-2</c:v>
                </c:pt>
                <c:pt idx="1168">
                  <c:v>2.1935377325926E-2</c:v>
                </c:pt>
                <c:pt idx="1169">
                  <c:v>2.1890213325926E-2</c:v>
                </c:pt>
                <c:pt idx="1170">
                  <c:v>2.1890213325926E-2</c:v>
                </c:pt>
                <c:pt idx="1171">
                  <c:v>2.1843136625926001E-2</c:v>
                </c:pt>
                <c:pt idx="1172">
                  <c:v>2.1886418525925998E-2</c:v>
                </c:pt>
                <c:pt idx="1173">
                  <c:v>2.1781607925926001E-2</c:v>
                </c:pt>
                <c:pt idx="1174">
                  <c:v>2.1933484525926E-2</c:v>
                </c:pt>
                <c:pt idx="1175">
                  <c:v>2.1777790925926001E-2</c:v>
                </c:pt>
                <c:pt idx="1176">
                  <c:v>2.1839332025926E-2</c:v>
                </c:pt>
                <c:pt idx="1177">
                  <c:v>2.2097755525926001E-2</c:v>
                </c:pt>
                <c:pt idx="1178">
                  <c:v>2.1882621725926001E-2</c:v>
                </c:pt>
                <c:pt idx="1179">
                  <c:v>2.1897051025926002E-2</c:v>
                </c:pt>
                <c:pt idx="1180">
                  <c:v>2.1897051025926002E-2</c:v>
                </c:pt>
                <c:pt idx="1181">
                  <c:v>2.1911480025926001E-2</c:v>
                </c:pt>
                <c:pt idx="1182">
                  <c:v>2.1940337025926002E-2</c:v>
                </c:pt>
                <c:pt idx="1183">
                  <c:v>2.2122836625925998E-2</c:v>
                </c:pt>
                <c:pt idx="1184">
                  <c:v>2.2092121825926E-2</c:v>
                </c:pt>
                <c:pt idx="1185">
                  <c:v>2.2063281525926001E-2</c:v>
                </c:pt>
                <c:pt idx="1186">
                  <c:v>2.2073941025926001E-2</c:v>
                </c:pt>
                <c:pt idx="1187">
                  <c:v>2.2166089025926001E-2</c:v>
                </c:pt>
                <c:pt idx="1188">
                  <c:v>2.2149798725926002E-2</c:v>
                </c:pt>
                <c:pt idx="1189">
                  <c:v>2.2102785925925999E-2</c:v>
                </c:pt>
                <c:pt idx="1190">
                  <c:v>2.2164217225926E-2</c:v>
                </c:pt>
                <c:pt idx="1191">
                  <c:v>2.2207470725926E-2</c:v>
                </c:pt>
                <c:pt idx="1192">
                  <c:v>2.2131629625925998E-2</c:v>
                </c:pt>
                <c:pt idx="1193">
                  <c:v>2.2207470725926E-2</c:v>
                </c:pt>
                <c:pt idx="1194">
                  <c:v>2.2113453125926E-2</c:v>
                </c:pt>
                <c:pt idx="1195">
                  <c:v>2.2127877425926E-2</c:v>
                </c:pt>
                <c:pt idx="1196">
                  <c:v>2.2250721425926E-2</c:v>
                </c:pt>
                <c:pt idx="1197">
                  <c:v>2.2199994325925999E-2</c:v>
                </c:pt>
                <c:pt idx="1198">
                  <c:v>2.2447339325926002E-2</c:v>
                </c:pt>
                <c:pt idx="1199">
                  <c:v>2.2199994325925999E-2</c:v>
                </c:pt>
                <c:pt idx="1200">
                  <c:v>2.2228838925926E-2</c:v>
                </c:pt>
                <c:pt idx="1201">
                  <c:v>2.2275829525926001E-2</c:v>
                </c:pt>
                <c:pt idx="1202">
                  <c:v>2.2380456825926001E-2</c:v>
                </c:pt>
                <c:pt idx="1203">
                  <c:v>2.2366043025926E-2</c:v>
                </c:pt>
                <c:pt idx="1204">
                  <c:v>2.2411133125925999E-2</c:v>
                </c:pt>
                <c:pt idx="1205">
                  <c:v>2.2210678425926E-2</c:v>
                </c:pt>
                <c:pt idx="1206">
                  <c:v>2.2405582825926001E-2</c:v>
                </c:pt>
                <c:pt idx="1207">
                  <c:v>2.2376750925926E-2</c:v>
                </c:pt>
                <c:pt idx="1208">
                  <c:v>2.2405582825926001E-2</c:v>
                </c:pt>
                <c:pt idx="1209">
                  <c:v>2.2510167125926E-2</c:v>
                </c:pt>
                <c:pt idx="1210">
                  <c:v>2.2481344725926E-2</c:v>
                </c:pt>
                <c:pt idx="1211">
                  <c:v>2.2297222225925999E-2</c:v>
                </c:pt>
                <c:pt idx="1212">
                  <c:v>2.2477657125926E-2</c:v>
                </c:pt>
                <c:pt idx="1213">
                  <c:v>2.2816445325925999E-2</c:v>
                </c:pt>
                <c:pt idx="1214">
                  <c:v>2.2459550825925999E-2</c:v>
                </c:pt>
                <c:pt idx="1215">
                  <c:v>2.2553398225925999E-2</c:v>
                </c:pt>
                <c:pt idx="1216">
                  <c:v>2.2445133725925999E-2</c:v>
                </c:pt>
                <c:pt idx="1217">
                  <c:v>2.2502800525926001E-2</c:v>
                </c:pt>
                <c:pt idx="1218">
                  <c:v>2.2473967725926001E-2</c:v>
                </c:pt>
                <c:pt idx="1219">
                  <c:v>2.2564136125926001E-2</c:v>
                </c:pt>
                <c:pt idx="1220">
                  <c:v>2.2564136125926001E-2</c:v>
                </c:pt>
                <c:pt idx="1221">
                  <c:v>2.2488384225926E-2</c:v>
                </c:pt>
                <c:pt idx="1222">
                  <c:v>2.2546047325926001E-2</c:v>
                </c:pt>
                <c:pt idx="1223">
                  <c:v>2.2293497725925999E-2</c:v>
                </c:pt>
                <c:pt idx="1224">
                  <c:v>2.2574877025926001E-2</c:v>
                </c:pt>
                <c:pt idx="1225">
                  <c:v>2.2636193325926E-2</c:v>
                </c:pt>
                <c:pt idx="1226">
                  <c:v>2.2636193325926E-2</c:v>
                </c:pt>
                <c:pt idx="1227">
                  <c:v>2.2693833525926001E-2</c:v>
                </c:pt>
                <c:pt idx="1228">
                  <c:v>2.2679423925926E-2</c:v>
                </c:pt>
                <c:pt idx="1229">
                  <c:v>2.2722651725926E-2</c:v>
                </c:pt>
                <c:pt idx="1230">
                  <c:v>2.2646945725926002E-2</c:v>
                </c:pt>
                <c:pt idx="1231">
                  <c:v>2.2646945725926002E-2</c:v>
                </c:pt>
                <c:pt idx="1232">
                  <c:v>2.2646945725926002E-2</c:v>
                </c:pt>
                <c:pt idx="1233">
                  <c:v>2.3515209725925999E-2</c:v>
                </c:pt>
                <c:pt idx="1234">
                  <c:v>2.2614453925925999E-2</c:v>
                </c:pt>
                <c:pt idx="1235">
                  <c:v>2.2553109225925998E-2</c:v>
                </c:pt>
                <c:pt idx="1236">
                  <c:v>2.2719006725926E-2</c:v>
                </c:pt>
                <c:pt idx="1237">
                  <c:v>2.2751468725926E-2</c:v>
                </c:pt>
                <c:pt idx="1238">
                  <c:v>2.2747828925926E-2</c:v>
                </c:pt>
                <c:pt idx="1239">
                  <c:v>2.2794691925926001E-2</c:v>
                </c:pt>
                <c:pt idx="1240">
                  <c:v>2.2837912225925999E-2</c:v>
                </c:pt>
                <c:pt idx="1241">
                  <c:v>2.2584051425926E-2</c:v>
                </c:pt>
                <c:pt idx="1242">
                  <c:v>2.2744187225925999E-2</c:v>
                </c:pt>
                <c:pt idx="1243">
                  <c:v>2.2819879025925999E-2</c:v>
                </c:pt>
                <c:pt idx="1244">
                  <c:v>2.2866724325925999E-2</c:v>
                </c:pt>
                <c:pt idx="1245">
                  <c:v>2.2819879025925999E-2</c:v>
                </c:pt>
                <c:pt idx="1246">
                  <c:v>2.2819879025925999E-2</c:v>
                </c:pt>
                <c:pt idx="1247">
                  <c:v>2.2711711025926E-2</c:v>
                </c:pt>
                <c:pt idx="1248">
                  <c:v>2.2906328825926001E-2</c:v>
                </c:pt>
                <c:pt idx="1249">
                  <c:v>2.2484695525926E-2</c:v>
                </c:pt>
                <c:pt idx="1250">
                  <c:v>2.2816250325926001E-2</c:v>
                </c:pt>
                <c:pt idx="1251">
                  <c:v>2.2830662025925999E-2</c:v>
                </c:pt>
                <c:pt idx="1252">
                  <c:v>2.2830662025925999E-2</c:v>
                </c:pt>
                <c:pt idx="1253">
                  <c:v>2.2859484525926E-2</c:v>
                </c:pt>
                <c:pt idx="1254">
                  <c:v>2.2974761925925999E-2</c:v>
                </c:pt>
                <c:pt idx="1255">
                  <c:v>2.2949549625926002E-2</c:v>
                </c:pt>
                <c:pt idx="1256">
                  <c:v>2.3039570425926002E-2</c:v>
                </c:pt>
                <c:pt idx="1257">
                  <c:v>2.2841448225926E-2</c:v>
                </c:pt>
                <c:pt idx="1258">
                  <c:v>2.2945944425925999E-2</c:v>
                </c:pt>
                <c:pt idx="1259">
                  <c:v>2.2855861825925999E-2</c:v>
                </c:pt>
                <c:pt idx="1260">
                  <c:v>2.3035982725926E-2</c:v>
                </c:pt>
                <c:pt idx="1261">
                  <c:v>2.2913513525926001E-2</c:v>
                </c:pt>
                <c:pt idx="1262">
                  <c:v>2.2974761925925999E-2</c:v>
                </c:pt>
                <c:pt idx="1263">
                  <c:v>2.2956748925926002E-2</c:v>
                </c:pt>
                <c:pt idx="1264">
                  <c:v>2.3050387125926001E-2</c:v>
                </c:pt>
                <c:pt idx="1265">
                  <c:v>2.3003578225926E-2</c:v>
                </c:pt>
                <c:pt idx="1266">
                  <c:v>2.3108001825926001E-2</c:v>
                </c:pt>
                <c:pt idx="1267">
                  <c:v>2.3017985825925999E-2</c:v>
                </c:pt>
                <c:pt idx="1268">
                  <c:v>2.3046800225925999E-2</c:v>
                </c:pt>
                <c:pt idx="1269">
                  <c:v>2.3108001825926001E-2</c:v>
                </c:pt>
                <c:pt idx="1270">
                  <c:v>2.3136807225925999E-2</c:v>
                </c:pt>
                <c:pt idx="1271">
                  <c:v>2.3075613425926001E-2</c:v>
                </c:pt>
                <c:pt idx="1272">
                  <c:v>2.3090019525926E-2</c:v>
                </c:pt>
                <c:pt idx="1273">
                  <c:v>2.3118830825926001E-2</c:v>
                </c:pt>
                <c:pt idx="1274">
                  <c:v>2.3118830825926001E-2</c:v>
                </c:pt>
                <c:pt idx="1275">
                  <c:v>2.3180013125926002E-2</c:v>
                </c:pt>
                <c:pt idx="1276">
                  <c:v>2.3144070325926001E-2</c:v>
                </c:pt>
                <c:pt idx="1277">
                  <c:v>2.3147640825925998E-2</c:v>
                </c:pt>
                <c:pt idx="1278">
                  <c:v>2.3147640825925998E-2</c:v>
                </c:pt>
                <c:pt idx="1279">
                  <c:v>2.3237616625926001E-2</c:v>
                </c:pt>
                <c:pt idx="1280">
                  <c:v>2.3129662925926001E-2</c:v>
                </c:pt>
                <c:pt idx="1281">
                  <c:v>2.3219660525926E-2</c:v>
                </c:pt>
                <c:pt idx="1282">
                  <c:v>2.3295215125926E-2</c:v>
                </c:pt>
                <c:pt idx="1283">
                  <c:v>2.3374260125926E-2</c:v>
                </c:pt>
                <c:pt idx="1284">
                  <c:v>2.3219660525926E-2</c:v>
                </c:pt>
                <c:pt idx="1285">
                  <c:v>2.3385128825925999E-2</c:v>
                </c:pt>
                <c:pt idx="1286">
                  <c:v>2.3201697125925999E-2</c:v>
                </c:pt>
                <c:pt idx="1287">
                  <c:v>2.3277270725925999E-2</c:v>
                </c:pt>
                <c:pt idx="1288">
                  <c:v>2.3381603625925999E-2</c:v>
                </c:pt>
                <c:pt idx="1289">
                  <c:v>2.3230508725926E-2</c:v>
                </c:pt>
                <c:pt idx="1290">
                  <c:v>2.3244914025925999E-2</c:v>
                </c:pt>
                <c:pt idx="1291">
                  <c:v>2.3320475025926001E-2</c:v>
                </c:pt>
                <c:pt idx="1292">
                  <c:v>2.3288128025925999E-2</c:v>
                </c:pt>
                <c:pt idx="1293">
                  <c:v>2.3457097625926002E-2</c:v>
                </c:pt>
                <c:pt idx="1294">
                  <c:v>2.3302532125926E-2</c:v>
                </c:pt>
                <c:pt idx="1295">
                  <c:v>2.3439189725925999E-2</c:v>
                </c:pt>
                <c:pt idx="1296">
                  <c:v>2.3392476125926001E-2</c:v>
                </c:pt>
                <c:pt idx="1297">
                  <c:v>2.3392476125926001E-2</c:v>
                </c:pt>
                <c:pt idx="1298">
                  <c:v>2.3316935825926002E-2</c:v>
                </c:pt>
                <c:pt idx="1299">
                  <c:v>2.3345742425925999E-2</c:v>
                </c:pt>
                <c:pt idx="1300">
                  <c:v>2.3406875425926E-2</c:v>
                </c:pt>
                <c:pt idx="1301">
                  <c:v>2.3388949925926002E-2</c:v>
                </c:pt>
                <c:pt idx="1302">
                  <c:v>2.3432154625925999E-2</c:v>
                </c:pt>
                <c:pt idx="1303">
                  <c:v>2.3360145225925999E-2</c:v>
                </c:pt>
                <c:pt idx="1304">
                  <c:v>2.3478867225926001E-2</c:v>
                </c:pt>
                <c:pt idx="1305">
                  <c:v>2.3356612025926E-2</c:v>
                </c:pt>
                <c:pt idx="1306">
                  <c:v>2.3507661725925999E-2</c:v>
                </c:pt>
                <c:pt idx="1307">
                  <c:v>2.3568740325925999E-2</c:v>
                </c:pt>
                <c:pt idx="1308">
                  <c:v>2.3522058525925999E-2</c:v>
                </c:pt>
                <c:pt idx="1309">
                  <c:v>2.3475356625926001E-2</c:v>
                </c:pt>
                <c:pt idx="1310">
                  <c:v>2.3414230625926E-2</c:v>
                </c:pt>
                <c:pt idx="1311">
                  <c:v>2.3489756625925999E-2</c:v>
                </c:pt>
                <c:pt idx="1312">
                  <c:v>2.3475356625926001E-2</c:v>
                </c:pt>
                <c:pt idx="1313">
                  <c:v>2.3640702125925998E-2</c:v>
                </c:pt>
                <c:pt idx="1314">
                  <c:v>2.4249786225925999E-2</c:v>
                </c:pt>
                <c:pt idx="1315">
                  <c:v>2.3507661725925999E-2</c:v>
                </c:pt>
                <c:pt idx="1316">
                  <c:v>2.3489756625925999E-2</c:v>
                </c:pt>
                <c:pt idx="1317">
                  <c:v>2.3470087325925999E-2</c:v>
                </c:pt>
                <c:pt idx="1318">
                  <c:v>2.3414230625926E-2</c:v>
                </c:pt>
                <c:pt idx="1319">
                  <c:v>2.3619342925926001E-2</c:v>
                </c:pt>
                <c:pt idx="1320">
                  <c:v>2.3633739825925999E-2</c:v>
                </c:pt>
                <c:pt idx="1321">
                  <c:v>2.3601456725925899E-2</c:v>
                </c:pt>
                <c:pt idx="1322">
                  <c:v>2.3572656125926E-2</c:v>
                </c:pt>
                <c:pt idx="1323">
                  <c:v>2.3755824825926E-2</c:v>
                </c:pt>
                <c:pt idx="1324">
                  <c:v>2.3601456725925899E-2</c:v>
                </c:pt>
                <c:pt idx="1325">
                  <c:v>2.3709188825926E-2</c:v>
                </c:pt>
                <c:pt idx="1326">
                  <c:v>2.3737973525926E-2</c:v>
                </c:pt>
                <c:pt idx="1327">
                  <c:v>2.3965791925925999E-2</c:v>
                </c:pt>
                <c:pt idx="1328">
                  <c:v>2.3752365325925898E-2</c:v>
                </c:pt>
                <c:pt idx="1329">
                  <c:v>2.3827766425926E-2</c:v>
                </c:pt>
                <c:pt idx="1330">
                  <c:v>2.3599711525926E-2</c:v>
                </c:pt>
                <c:pt idx="1331">
                  <c:v>2.3644655325925999E-2</c:v>
                </c:pt>
                <c:pt idx="1332">
                  <c:v>2.3687851125926002E-2</c:v>
                </c:pt>
                <c:pt idx="1333">
                  <c:v>2.3763298225925999E-2</c:v>
                </c:pt>
                <c:pt idx="1334">
                  <c:v>2.3777692125925998E-2</c:v>
                </c:pt>
                <c:pt idx="1335">
                  <c:v>2.3853099625926001E-2</c:v>
                </c:pt>
                <c:pt idx="1336">
                  <c:v>2.3716646725926001E-2</c:v>
                </c:pt>
                <c:pt idx="1337">
                  <c:v>2.3777692125925998E-2</c:v>
                </c:pt>
                <c:pt idx="1338">
                  <c:v>2.3835264325926E-2</c:v>
                </c:pt>
                <c:pt idx="1339">
                  <c:v>2.3758107025926001E-2</c:v>
                </c:pt>
                <c:pt idx="1340">
                  <c:v>2.3910655225925899E-2</c:v>
                </c:pt>
                <c:pt idx="1341">
                  <c:v>2.3878440225926001E-2</c:v>
                </c:pt>
                <c:pt idx="1342">
                  <c:v>2.3835264325926E-2</c:v>
                </c:pt>
                <c:pt idx="1343">
                  <c:v>2.3878440225926001E-2</c:v>
                </c:pt>
                <c:pt idx="1344">
                  <c:v>2.3892831625925998E-2</c:v>
                </c:pt>
                <c:pt idx="1345">
                  <c:v>2.3817421725926002E-2</c:v>
                </c:pt>
                <c:pt idx="1346">
                  <c:v>2.3982592825926002E-2</c:v>
                </c:pt>
                <c:pt idx="1347">
                  <c:v>2.3936003825925999E-2</c:v>
                </c:pt>
                <c:pt idx="1348">
                  <c:v>2.3903788225925999E-2</c:v>
                </c:pt>
                <c:pt idx="1349">
                  <c:v>2.3875000625925999E-2</c:v>
                </c:pt>
                <c:pt idx="1350">
                  <c:v>2.39181815259259E-2</c:v>
                </c:pt>
                <c:pt idx="1351">
                  <c:v>2.3936003825925999E-2</c:v>
                </c:pt>
                <c:pt idx="1352">
                  <c:v>2.4072310125925998E-2</c:v>
                </c:pt>
                <c:pt idx="1353">
                  <c:v>2.3936003825925999E-2</c:v>
                </c:pt>
                <c:pt idx="1354">
                  <c:v>2.3916465025925999E-2</c:v>
                </c:pt>
                <c:pt idx="1355">
                  <c:v>2.4262620725925998E-2</c:v>
                </c:pt>
                <c:pt idx="1356">
                  <c:v>2.4097676925926001E-2</c:v>
                </c:pt>
                <c:pt idx="1357">
                  <c:v>2.4036728025926001E-2</c:v>
                </c:pt>
                <c:pt idx="1358">
                  <c:v>2.3959647025926002E-2</c:v>
                </c:pt>
                <c:pt idx="1359">
                  <c:v>2.3961359625926E-2</c:v>
                </c:pt>
                <c:pt idx="1360">
                  <c:v>2.4112061025926002E-2</c:v>
                </c:pt>
                <c:pt idx="1361">
                  <c:v>2.4262620725925998E-2</c:v>
                </c:pt>
                <c:pt idx="1362">
                  <c:v>2.4094278025926001E-2</c:v>
                </c:pt>
                <c:pt idx="1363">
                  <c:v>2.4047707525925999E-2</c:v>
                </c:pt>
                <c:pt idx="1364">
                  <c:v>2.4047707525925999E-2</c:v>
                </c:pt>
                <c:pt idx="1365">
                  <c:v>2.4194978425926002E-2</c:v>
                </c:pt>
                <c:pt idx="1366">
                  <c:v>2.4028197125926E-2</c:v>
                </c:pt>
                <c:pt idx="1367">
                  <c:v>2.4212741125926002E-2</c:v>
                </c:pt>
                <c:pt idx="1368">
                  <c:v>2.4166208425926001E-2</c:v>
                </c:pt>
                <c:pt idx="1369">
                  <c:v>2.4270265825926E-2</c:v>
                </c:pt>
                <c:pt idx="1370">
                  <c:v>2.4132347225925999E-2</c:v>
                </c:pt>
                <c:pt idx="1371">
                  <c:v>2.4103566925925999E-2</c:v>
                </c:pt>
                <c:pt idx="1372">
                  <c:v>2.4166208425926001E-2</c:v>
                </c:pt>
                <c:pt idx="1373">
                  <c:v>2.4117957225925999E-2</c:v>
                </c:pt>
                <c:pt idx="1374">
                  <c:v>2.4238131125925998E-2</c:v>
                </c:pt>
                <c:pt idx="1375">
                  <c:v>2.4132347225925999E-2</c:v>
                </c:pt>
                <c:pt idx="1376">
                  <c:v>2.4134044325925998E-2</c:v>
                </c:pt>
                <c:pt idx="1377">
                  <c:v>2.4252514725925999E-2</c:v>
                </c:pt>
                <c:pt idx="1378">
                  <c:v>2.4161126225926002E-2</c:v>
                </c:pt>
                <c:pt idx="1379">
                  <c:v>2.4175515325926E-2</c:v>
                </c:pt>
                <c:pt idx="1380">
                  <c:v>2.4313406125926001E-2</c:v>
                </c:pt>
                <c:pt idx="1381">
                  <c:v>2.4281281025925999E-2</c:v>
                </c:pt>
                <c:pt idx="1382">
                  <c:v>2.4353191425925999E-2</c:v>
                </c:pt>
                <c:pt idx="1383">
                  <c:v>2.4295663725925998E-2</c:v>
                </c:pt>
                <c:pt idx="1384">
                  <c:v>2.4399678425926E-2</c:v>
                </c:pt>
                <c:pt idx="1385">
                  <c:v>2.4353191425925999E-2</c:v>
                </c:pt>
                <c:pt idx="1386">
                  <c:v>2.4310046125926001E-2</c:v>
                </c:pt>
                <c:pt idx="1387">
                  <c:v>2.4338809925925999E-2</c:v>
                </c:pt>
                <c:pt idx="1388">
                  <c:v>2.4261843125926E-2</c:v>
                </c:pt>
                <c:pt idx="1389">
                  <c:v>2.4290616525926002E-2</c:v>
                </c:pt>
                <c:pt idx="1390">
                  <c:v>2.4381953325925999E-2</c:v>
                </c:pt>
                <c:pt idx="1391">
                  <c:v>2.4396333925925998E-2</c:v>
                </c:pt>
                <c:pt idx="1392">
                  <c:v>2.4349837425925999E-2</c:v>
                </c:pt>
                <c:pt idx="1393">
                  <c:v>2.4364221125926001E-2</c:v>
                </c:pt>
                <c:pt idx="1394">
                  <c:v>2.4439473625925998E-2</c:v>
                </c:pt>
                <c:pt idx="1395">
                  <c:v>2.4407370525925998E-2</c:v>
                </c:pt>
                <c:pt idx="1396">
                  <c:v>2.4301638425926E-2</c:v>
                </c:pt>
                <c:pt idx="1397">
                  <c:v>2.4529065925925998E-2</c:v>
                </c:pt>
                <c:pt idx="1398">
                  <c:v>2.4500315225925998E-2</c:v>
                </c:pt>
                <c:pt idx="1399">
                  <c:v>2.4421752925926E-2</c:v>
                </c:pt>
                <c:pt idx="1400">
                  <c:v>2.4450517025925999E-2</c:v>
                </c:pt>
                <c:pt idx="1401">
                  <c:v>2.4493660825926002E-2</c:v>
                </c:pt>
                <c:pt idx="1402">
                  <c:v>2.4448848425926002E-2</c:v>
                </c:pt>
                <c:pt idx="1403">
                  <c:v>2.4463231325926E-2</c:v>
                </c:pt>
                <c:pt idx="1404">
                  <c:v>2.4525744725925901E-2</c:v>
                </c:pt>
                <c:pt idx="1405">
                  <c:v>2.4477613825926E-2</c:v>
                </c:pt>
                <c:pt idx="1406">
                  <c:v>2.4676094025926E-2</c:v>
                </c:pt>
                <c:pt idx="1407">
                  <c:v>2.4536801825926002E-2</c:v>
                </c:pt>
                <c:pt idx="1408">
                  <c:v>2.4431124225925999E-2</c:v>
                </c:pt>
                <c:pt idx="1409">
                  <c:v>2.4520759625926002E-2</c:v>
                </c:pt>
                <c:pt idx="1410">
                  <c:v>2.4597628725926E-2</c:v>
                </c:pt>
                <c:pt idx="1411">
                  <c:v>2.4431124225925999E-2</c:v>
                </c:pt>
                <c:pt idx="1412">
                  <c:v>2.4488665425925999E-2</c:v>
                </c:pt>
                <c:pt idx="1413">
                  <c:v>2.4623075425926001E-2</c:v>
                </c:pt>
                <c:pt idx="1414">
                  <c:v>2.4517434125926E-2</c:v>
                </c:pt>
                <c:pt idx="1415">
                  <c:v>2.4579940025925999E-2</c:v>
                </c:pt>
                <c:pt idx="1416">
                  <c:v>2.4563902725925998E-2</c:v>
                </c:pt>
                <c:pt idx="1417">
                  <c:v>2.4594318725926E-2</c:v>
                </c:pt>
                <c:pt idx="1418">
                  <c:v>2.4637453225926E-2</c:v>
                </c:pt>
                <c:pt idx="1419">
                  <c:v>2.4637453225926E-2</c:v>
                </c:pt>
                <c:pt idx="1420">
                  <c:v>2.4621422325925998E-2</c:v>
                </c:pt>
                <c:pt idx="1421">
                  <c:v>2.4651830825926001E-2</c:v>
                </c:pt>
                <c:pt idx="1422">
                  <c:v>2.4651830825926001E-2</c:v>
                </c:pt>
                <c:pt idx="1423">
                  <c:v>2.4635801525926E-2</c:v>
                </c:pt>
                <c:pt idx="1424">
                  <c:v>2.4650180325925999E-2</c:v>
                </c:pt>
                <c:pt idx="1425">
                  <c:v>2.4589350625926001E-2</c:v>
                </c:pt>
                <c:pt idx="1426">
                  <c:v>2.4650180325925999E-2</c:v>
                </c:pt>
                <c:pt idx="1427">
                  <c:v>2.4646878125925999E-2</c:v>
                </c:pt>
                <c:pt idx="1428">
                  <c:v>2.4738089625926E-2</c:v>
                </c:pt>
                <c:pt idx="1429">
                  <c:v>2.4722069925925998E-2</c:v>
                </c:pt>
                <c:pt idx="1430">
                  <c:v>2.4614805925925999E-2</c:v>
                </c:pt>
                <c:pt idx="1431">
                  <c:v>2.4722069925925998E-2</c:v>
                </c:pt>
                <c:pt idx="1432">
                  <c:v>2.4841976825925999E-2</c:v>
                </c:pt>
                <c:pt idx="1433">
                  <c:v>2.4322942925925999E-2</c:v>
                </c:pt>
                <c:pt idx="1434">
                  <c:v>2.4738089625926E-2</c:v>
                </c:pt>
                <c:pt idx="1435">
                  <c:v>2.4750823625926E-2</c:v>
                </c:pt>
                <c:pt idx="1436">
                  <c:v>2.4779576025925999E-2</c:v>
                </c:pt>
                <c:pt idx="1437">
                  <c:v>2.4808327225926002E-2</c:v>
                </c:pt>
                <c:pt idx="1438">
                  <c:v>2.4765199925926001E-2</c:v>
                </c:pt>
                <c:pt idx="1439">
                  <c:v>2.4824337225925999E-2</c:v>
                </c:pt>
                <c:pt idx="1440">
                  <c:v>2.4715489725926E-2</c:v>
                </c:pt>
                <c:pt idx="1441">
                  <c:v>2.4838710825926001E-2</c:v>
                </c:pt>
                <c:pt idx="1442">
                  <c:v>2.4881829525925998E-2</c:v>
                </c:pt>
                <c:pt idx="1443">
                  <c:v>2.4822702325926E-2</c:v>
                </c:pt>
                <c:pt idx="1444">
                  <c:v>2.5049592225925999E-2</c:v>
                </c:pt>
                <c:pt idx="1445">
                  <c:v>2.4865825925926E-2</c:v>
                </c:pt>
                <c:pt idx="1446">
                  <c:v>2.4744253725926001E-2</c:v>
                </c:pt>
                <c:pt idx="1447">
                  <c:v>2.4894573325926001E-2</c:v>
                </c:pt>
                <c:pt idx="1448">
                  <c:v>2.4985669325926E-2</c:v>
                </c:pt>
                <c:pt idx="1449">
                  <c:v>2.4880199725925999E-2</c:v>
                </c:pt>
                <c:pt idx="1450">
                  <c:v>2.4939316825926001E-2</c:v>
                </c:pt>
                <c:pt idx="1451">
                  <c:v>2.4894573325926001E-2</c:v>
                </c:pt>
                <c:pt idx="1452">
                  <c:v>2.4862562525925901E-2</c:v>
                </c:pt>
                <c:pt idx="1453">
                  <c:v>2.4923319625926001E-2</c:v>
                </c:pt>
                <c:pt idx="1454">
                  <c:v>2.4876938925926E-2</c:v>
                </c:pt>
                <c:pt idx="1455">
                  <c:v>2.4996799225926E-2</c:v>
                </c:pt>
                <c:pt idx="1456">
                  <c:v>2.4937692225926001E-2</c:v>
                </c:pt>
                <c:pt idx="1457">
                  <c:v>2.4937692225926001E-2</c:v>
                </c:pt>
                <c:pt idx="1458">
                  <c:v>2.4980808425926E-2</c:v>
                </c:pt>
                <c:pt idx="1459">
                  <c:v>2.4996799225926E-2</c:v>
                </c:pt>
                <c:pt idx="1460">
                  <c:v>2.4991939725926001E-2</c:v>
                </c:pt>
                <c:pt idx="1461">
                  <c:v>2.4995179825926001E-2</c:v>
                </c:pt>
                <c:pt idx="1462">
                  <c:v>2.4977565725926E-2</c:v>
                </c:pt>
                <c:pt idx="1463">
                  <c:v>2.49631913259259E-2</c:v>
                </c:pt>
                <c:pt idx="1464">
                  <c:v>2.5039907825926001E-2</c:v>
                </c:pt>
                <c:pt idx="1465">
                  <c:v>2.5052662425925999E-2</c:v>
                </c:pt>
                <c:pt idx="1466">
                  <c:v>2.4902433725926001E-2</c:v>
                </c:pt>
                <c:pt idx="1467">
                  <c:v>2.5081401925925999E-2</c:v>
                </c:pt>
                <c:pt idx="1468">
                  <c:v>2.5006313425926002E-2</c:v>
                </c:pt>
                <c:pt idx="1469">
                  <c:v>2.4870412225926002E-2</c:v>
                </c:pt>
                <c:pt idx="1470">
                  <c:v>2.5052662425925999E-2</c:v>
                </c:pt>
                <c:pt idx="1471">
                  <c:v>2.5020686825926002E-2</c:v>
                </c:pt>
                <c:pt idx="1472">
                  <c:v>2.5020686825926002E-2</c:v>
                </c:pt>
                <c:pt idx="1473">
                  <c:v>2.5201150125926001E-2</c:v>
                </c:pt>
                <c:pt idx="1474">
                  <c:v>2.5154850325926001E-2</c:v>
                </c:pt>
                <c:pt idx="1475">
                  <c:v>2.5063805125926E-2</c:v>
                </c:pt>
                <c:pt idx="1476">
                  <c:v>2.5201150125926001E-2</c:v>
                </c:pt>
                <c:pt idx="1477">
                  <c:v>2.5181980225926E-2</c:v>
                </c:pt>
                <c:pt idx="1478">
                  <c:v>2.4913555425926E-2</c:v>
                </c:pt>
                <c:pt idx="1479">
                  <c:v>2.5181980225926E-2</c:v>
                </c:pt>
                <c:pt idx="1480">
                  <c:v>2.5078177225926E-2</c:v>
                </c:pt>
                <c:pt idx="1481">
                  <c:v>2.5196347325925999E-2</c:v>
                </c:pt>
                <c:pt idx="1482">
                  <c:v>2.5225080625925999E-2</c:v>
                </c:pt>
                <c:pt idx="1483">
                  <c:v>2.5210714125926001E-2</c:v>
                </c:pt>
                <c:pt idx="1484">
                  <c:v>2.5089325425925998E-2</c:v>
                </c:pt>
                <c:pt idx="1485">
                  <c:v>2.5239446825926E-2</c:v>
                </c:pt>
                <c:pt idx="1486">
                  <c:v>2.5239446825926E-2</c:v>
                </c:pt>
                <c:pt idx="1487">
                  <c:v>2.5225080625925999E-2</c:v>
                </c:pt>
                <c:pt idx="1488">
                  <c:v>2.5164403725926002E-2</c:v>
                </c:pt>
                <c:pt idx="1489">
                  <c:v>2.5255408825926001E-2</c:v>
                </c:pt>
                <c:pt idx="1490">
                  <c:v>2.5118073325925999E-2</c:v>
                </c:pt>
                <c:pt idx="1491">
                  <c:v>2.5253812625925999E-2</c:v>
                </c:pt>
                <c:pt idx="1492">
                  <c:v>2.5250619025925999E-2</c:v>
                </c:pt>
                <c:pt idx="1493">
                  <c:v>2.5268178225925999E-2</c:v>
                </c:pt>
                <c:pt idx="1494">
                  <c:v>2.5268178225925999E-2</c:v>
                </c:pt>
                <c:pt idx="1495">
                  <c:v>2.5204309725926001E-2</c:v>
                </c:pt>
                <c:pt idx="1496">
                  <c:v>2.5221881825925999E-2</c:v>
                </c:pt>
                <c:pt idx="1497">
                  <c:v>2.5341589825925999E-2</c:v>
                </c:pt>
                <c:pt idx="1498">
                  <c:v>2.5172355525926001E-2</c:v>
                </c:pt>
                <c:pt idx="1499">
                  <c:v>2.5325637425926001E-2</c:v>
                </c:pt>
                <c:pt idx="1500">
                  <c:v>2.5293722525925998E-2</c:v>
                </c:pt>
                <c:pt idx="1501">
                  <c:v>2.5354365125925999E-2</c:v>
                </c:pt>
                <c:pt idx="1502">
                  <c:v>2.5368728525926001E-2</c:v>
                </c:pt>
                <c:pt idx="1503">
                  <c:v>2.5322456625925999E-2</c:v>
                </c:pt>
                <c:pt idx="1504">
                  <c:v>2.5368728525926001E-2</c:v>
                </c:pt>
                <c:pt idx="1505">
                  <c:v>2.5391117025925999E-2</c:v>
                </c:pt>
                <c:pt idx="1506">
                  <c:v>2.5397454425925899E-2</c:v>
                </c:pt>
                <c:pt idx="1507">
                  <c:v>2.5488350125925999E-2</c:v>
                </c:pt>
                <c:pt idx="1508">
                  <c:v>2.5351189525926E-2</c:v>
                </c:pt>
                <c:pt idx="1509">
                  <c:v>2.5304904725925999E-2</c:v>
                </c:pt>
                <c:pt idx="1510">
                  <c:v>2.5063645625926001E-2</c:v>
                </c:pt>
                <c:pt idx="1511">
                  <c:v>2.5497985225926001E-2</c:v>
                </c:pt>
                <c:pt idx="1512">
                  <c:v>2.5470840525925999E-2</c:v>
                </c:pt>
                <c:pt idx="1513">
                  <c:v>2.5408651625925999E-2</c:v>
                </c:pt>
                <c:pt idx="1514">
                  <c:v>2.5497985225926001E-2</c:v>
                </c:pt>
                <c:pt idx="1515">
                  <c:v>2.5512345525925999E-2</c:v>
                </c:pt>
                <c:pt idx="1516">
                  <c:v>2.5089183525926002E-2</c:v>
                </c:pt>
                <c:pt idx="1517">
                  <c:v>2.5466108725926001E-2</c:v>
                </c:pt>
                <c:pt idx="1518">
                  <c:v>2.5541065225925998E-2</c:v>
                </c:pt>
                <c:pt idx="1519">
                  <c:v>2.5526705525926001E-2</c:v>
                </c:pt>
                <c:pt idx="1520">
                  <c:v>2.5437380825926E-2</c:v>
                </c:pt>
                <c:pt idx="1521">
                  <c:v>2.5419852025926001E-2</c:v>
                </c:pt>
                <c:pt idx="1522">
                  <c:v>2.5494835425926E-2</c:v>
                </c:pt>
                <c:pt idx="1523">
                  <c:v>2.5555424625925999E-2</c:v>
                </c:pt>
                <c:pt idx="1524">
                  <c:v>2.5448585725925999E-2</c:v>
                </c:pt>
                <c:pt idx="1525">
                  <c:v>2.5598501025926E-2</c:v>
                </c:pt>
                <c:pt idx="1526">
                  <c:v>2.5431055625926E-2</c:v>
                </c:pt>
                <c:pt idx="1527">
                  <c:v>2.5569783725925999E-2</c:v>
                </c:pt>
                <c:pt idx="1528">
                  <c:v>2.5477318225925999E-2</c:v>
                </c:pt>
                <c:pt idx="1529">
                  <c:v>2.5445424925926E-2</c:v>
                </c:pt>
                <c:pt idx="1530">
                  <c:v>2.5384773025926E-2</c:v>
                </c:pt>
                <c:pt idx="1531">
                  <c:v>2.5655931825926001E-2</c:v>
                </c:pt>
                <c:pt idx="1532">
                  <c:v>2.5609729925926E-2</c:v>
                </c:pt>
                <c:pt idx="1533">
                  <c:v>2.5427890525925999E-2</c:v>
                </c:pt>
                <c:pt idx="1534">
                  <c:v>2.5595369225926E-2</c:v>
                </c:pt>
                <c:pt idx="1535">
                  <c:v>2.5563508225925999E-2</c:v>
                </c:pt>
                <c:pt idx="1536">
                  <c:v>2.5652810325926E-2</c:v>
                </c:pt>
                <c:pt idx="1537">
                  <c:v>2.5699001625926001E-2</c:v>
                </c:pt>
                <c:pt idx="1538">
                  <c:v>2.5577872225926002E-2</c:v>
                </c:pt>
                <c:pt idx="1539">
                  <c:v>2.5517266725926E-2</c:v>
                </c:pt>
                <c:pt idx="1540">
                  <c:v>2.5729267025926001E-2</c:v>
                </c:pt>
                <c:pt idx="1541">
                  <c:v>2.5699001625926001E-2</c:v>
                </c:pt>
                <c:pt idx="1542">
                  <c:v>2.5635324825925999E-2</c:v>
                </c:pt>
                <c:pt idx="1543">
                  <c:v>2.5713357625926001E-2</c:v>
                </c:pt>
                <c:pt idx="1544">
                  <c:v>2.5678411025925999E-2</c:v>
                </c:pt>
                <c:pt idx="1545">
                  <c:v>2.5542856825926E-2</c:v>
                </c:pt>
                <c:pt idx="1546">
                  <c:v>2.5738962725926001E-2</c:v>
                </c:pt>
                <c:pt idx="1547">
                  <c:v>2.5660927125925999E-2</c:v>
                </c:pt>
                <c:pt idx="1548">
                  <c:v>2.5707133725926E-2</c:v>
                </c:pt>
                <c:pt idx="1549">
                  <c:v>2.5678411025925999E-2</c:v>
                </c:pt>
                <c:pt idx="1550">
                  <c:v>2.5796391525925999E-2</c:v>
                </c:pt>
                <c:pt idx="1551">
                  <c:v>2.5707133725926E-2</c:v>
                </c:pt>
                <c:pt idx="1552">
                  <c:v>2.5721494525926002E-2</c:v>
                </c:pt>
                <c:pt idx="1553">
                  <c:v>2.5660927125925999E-2</c:v>
                </c:pt>
                <c:pt idx="1554">
                  <c:v>2.5735855025925999E-2</c:v>
                </c:pt>
                <c:pt idx="1555">
                  <c:v>2.5735855025925999E-2</c:v>
                </c:pt>
                <c:pt idx="1556">
                  <c:v>2.5643436125926001E-2</c:v>
                </c:pt>
                <c:pt idx="1557">
                  <c:v>2.5735855025925999E-2</c:v>
                </c:pt>
                <c:pt idx="1558">
                  <c:v>2.5778934825926001E-2</c:v>
                </c:pt>
                <c:pt idx="1559">
                  <c:v>2.5839459825926E-2</c:v>
                </c:pt>
                <c:pt idx="1560">
                  <c:v>2.5582825725926E-2</c:v>
                </c:pt>
                <c:pt idx="1561">
                  <c:v>2.5732745825925999E-2</c:v>
                </c:pt>
                <c:pt idx="1562">
                  <c:v>2.6033690625926E-2</c:v>
                </c:pt>
                <c:pt idx="1563">
                  <c:v>2.5775833225926002E-2</c:v>
                </c:pt>
                <c:pt idx="1564">
                  <c:v>2.5836370225926001E-2</c:v>
                </c:pt>
                <c:pt idx="1565">
                  <c:v>2.5865086025926E-2</c:v>
                </c:pt>
                <c:pt idx="1566">
                  <c:v>2.5761471125926E-2</c:v>
                </c:pt>
                <c:pt idx="1567">
                  <c:v>2.5896879925926E-2</c:v>
                </c:pt>
                <c:pt idx="1568">
                  <c:v>2.5790195125926001E-2</c:v>
                </c:pt>
                <c:pt idx="1569">
                  <c:v>2.6000413025926001E-2</c:v>
                </c:pt>
                <c:pt idx="1570">
                  <c:v>2.5865086025926E-2</c:v>
                </c:pt>
                <c:pt idx="1571">
                  <c:v>2.5818918025926001E-2</c:v>
                </c:pt>
                <c:pt idx="1572">
                  <c:v>2.5804556725925999E-2</c:v>
                </c:pt>
                <c:pt idx="1573">
                  <c:v>2.6059333425926E-2</c:v>
                </c:pt>
                <c:pt idx="1574">
                  <c:v>2.5815822525925999E-2</c:v>
                </c:pt>
                <c:pt idx="1575">
                  <c:v>2.5893800625926E-2</c:v>
                </c:pt>
                <c:pt idx="1576">
                  <c:v>2.5876359925926001E-2</c:v>
                </c:pt>
                <c:pt idx="1577">
                  <c:v>2.5951226125926E-2</c:v>
                </c:pt>
                <c:pt idx="1578">
                  <c:v>2.5965581725926001E-2</c:v>
                </c:pt>
                <c:pt idx="1579">
                  <c:v>2.5951226125926E-2</c:v>
                </c:pt>
                <c:pt idx="1580">
                  <c:v>2.6026057225925998E-2</c:v>
                </c:pt>
                <c:pt idx="1581">
                  <c:v>2.5979937025925999E-2</c:v>
                </c:pt>
                <c:pt idx="1582">
                  <c:v>2.6143894525926002E-2</c:v>
                </c:pt>
                <c:pt idx="1583">
                  <c:v>2.6008646725926E-2</c:v>
                </c:pt>
                <c:pt idx="1584">
                  <c:v>2.5948155425926E-2</c:v>
                </c:pt>
                <c:pt idx="1585">
                  <c:v>2.5962513625926002E-2</c:v>
                </c:pt>
                <c:pt idx="1586">
                  <c:v>2.5962513625926002E-2</c:v>
                </c:pt>
                <c:pt idx="1587">
                  <c:v>2.6097811625926001E-2</c:v>
                </c:pt>
                <c:pt idx="1588">
                  <c:v>2.6069110825926001E-2</c:v>
                </c:pt>
                <c:pt idx="1589">
                  <c:v>2.6023001025926001E-2</c:v>
                </c:pt>
                <c:pt idx="1590">
                  <c:v>2.6097811625926001E-2</c:v>
                </c:pt>
                <c:pt idx="1591">
                  <c:v>2.5976871525925999E-2</c:v>
                </c:pt>
                <c:pt idx="1592">
                  <c:v>2.6051708825926001E-2</c:v>
                </c:pt>
                <c:pt idx="1593">
                  <c:v>2.6123473025925999E-2</c:v>
                </c:pt>
                <c:pt idx="1594">
                  <c:v>2.6094768325925999E-2</c:v>
                </c:pt>
                <c:pt idx="1595">
                  <c:v>2.6034299925925999E-2</c:v>
                </c:pt>
                <c:pt idx="1596">
                  <c:v>2.6019943225926E-2</c:v>
                </c:pt>
                <c:pt idx="1597">
                  <c:v>2.6091723325925999E-2</c:v>
                </c:pt>
                <c:pt idx="1598">
                  <c:v>2.6031243025926E-2</c:v>
                </c:pt>
                <c:pt idx="1599">
                  <c:v>2.6016883825925999E-2</c:v>
                </c:pt>
                <c:pt idx="1600">
                  <c:v>2.6002524325926001E-2</c:v>
                </c:pt>
                <c:pt idx="1601">
                  <c:v>2.6106078425926001E-2</c:v>
                </c:pt>
                <c:pt idx="1602">
                  <c:v>2.6226950125926001E-2</c:v>
                </c:pt>
                <c:pt idx="1603">
                  <c:v>2.6077367925926E-2</c:v>
                </c:pt>
                <c:pt idx="1604">
                  <c:v>2.6077367925926E-2</c:v>
                </c:pt>
                <c:pt idx="1605">
                  <c:v>2.6134787725925999E-2</c:v>
                </c:pt>
                <c:pt idx="1606">
                  <c:v>2.6120433225925999E-2</c:v>
                </c:pt>
                <c:pt idx="1607">
                  <c:v>2.6074318825926E-2</c:v>
                </c:pt>
                <c:pt idx="1608">
                  <c:v>2.6134787725925999E-2</c:v>
                </c:pt>
                <c:pt idx="1609">
                  <c:v>2.6088676825925999E-2</c:v>
                </c:pt>
                <c:pt idx="1610">
                  <c:v>2.6149141825925998E-2</c:v>
                </c:pt>
                <c:pt idx="1611">
                  <c:v>2.6223929925925999E-2</c:v>
                </c:pt>
                <c:pt idx="1612">
                  <c:v>2.6192202525925998E-2</c:v>
                </c:pt>
                <c:pt idx="1613">
                  <c:v>2.6252629125925998E-2</c:v>
                </c:pt>
                <c:pt idx="1614">
                  <c:v>2.6313028525925999E-2</c:v>
                </c:pt>
                <c:pt idx="1615">
                  <c:v>2.6220908125926E-2</c:v>
                </c:pt>
                <c:pt idx="1616">
                  <c:v>2.6056907225926001E-2</c:v>
                </c:pt>
                <c:pt idx="1617">
                  <c:v>2.6235260425925999E-2</c:v>
                </c:pt>
                <c:pt idx="1618">
                  <c:v>2.6263964125926E-2</c:v>
                </c:pt>
                <c:pt idx="1619">
                  <c:v>2.6324371725925999E-2</c:v>
                </c:pt>
                <c:pt idx="1620">
                  <c:v>2.6281327025926001E-2</c:v>
                </c:pt>
                <c:pt idx="1621">
                  <c:v>2.6220908125926E-2</c:v>
                </c:pt>
                <c:pt idx="1622">
                  <c:v>2.6353066525925999E-2</c:v>
                </c:pt>
                <c:pt idx="1623">
                  <c:v>2.6353066525925999E-2</c:v>
                </c:pt>
                <c:pt idx="1624">
                  <c:v>2.6157426725926001E-2</c:v>
                </c:pt>
                <c:pt idx="1625">
                  <c:v>2.6324371725925999E-2</c:v>
                </c:pt>
                <c:pt idx="1626">
                  <c:v>2.6263964125926E-2</c:v>
                </c:pt>
                <c:pt idx="1627">
                  <c:v>2.6292666625926001E-2</c:v>
                </c:pt>
                <c:pt idx="1628">
                  <c:v>2.6470810325925999E-2</c:v>
                </c:pt>
                <c:pt idx="1629">
                  <c:v>2.6516802525926E-2</c:v>
                </c:pt>
                <c:pt idx="1630">
                  <c:v>2.6232239625925999E-2</c:v>
                </c:pt>
                <c:pt idx="1631">
                  <c:v>2.6396106625926001E-2</c:v>
                </c:pt>
                <c:pt idx="1632">
                  <c:v>2.6952700925925999E-2</c:v>
                </c:pt>
                <c:pt idx="1633">
                  <c:v>2.6531141025925999E-2</c:v>
                </c:pt>
                <c:pt idx="1634">
                  <c:v>2.6410452625925999E-2</c:v>
                </c:pt>
                <c:pt idx="1635">
                  <c:v>2.6364417425926E-2</c:v>
                </c:pt>
                <c:pt idx="1636">
                  <c:v>2.6407464225925999E-2</c:v>
                </c:pt>
                <c:pt idx="1637">
                  <c:v>2.6393115625926E-2</c:v>
                </c:pt>
                <c:pt idx="1638">
                  <c:v>2.6378766725926001E-2</c:v>
                </c:pt>
                <c:pt idx="1639">
                  <c:v>2.6378766725926001E-2</c:v>
                </c:pt>
                <c:pt idx="1640">
                  <c:v>2.6332715225926E-2</c:v>
                </c:pt>
                <c:pt idx="1641">
                  <c:v>2.6525210025926001E-2</c:v>
                </c:pt>
                <c:pt idx="1642">
                  <c:v>2.6418825125925999E-2</c:v>
                </c:pt>
                <c:pt idx="1643">
                  <c:v>2.6510866425926E-2</c:v>
                </c:pt>
                <c:pt idx="1644">
                  <c:v>2.6436160525926001E-2</c:v>
                </c:pt>
                <c:pt idx="1645">
                  <c:v>2.6585537325926001E-2</c:v>
                </c:pt>
                <c:pt idx="1646">
                  <c:v>2.6450508225926001E-2</c:v>
                </c:pt>
                <c:pt idx="1647">
                  <c:v>2.6436160525926001E-2</c:v>
                </c:pt>
                <c:pt idx="1648">
                  <c:v>2.6450508225926001E-2</c:v>
                </c:pt>
                <c:pt idx="1649">
                  <c:v>2.6464855625926001E-2</c:v>
                </c:pt>
                <c:pt idx="1650">
                  <c:v>2.6358420425926E-2</c:v>
                </c:pt>
                <c:pt idx="1651">
                  <c:v>2.6372774825925999E-2</c:v>
                </c:pt>
                <c:pt idx="1652">
                  <c:v>2.6507896025926E-2</c:v>
                </c:pt>
                <c:pt idx="1653">
                  <c:v>2.6479202725926E-2</c:v>
                </c:pt>
                <c:pt idx="1654">
                  <c:v>2.6461875925925998E-2</c:v>
                </c:pt>
                <c:pt idx="1655">
                  <c:v>2.6493549525925999E-2</c:v>
                </c:pt>
                <c:pt idx="1656">
                  <c:v>2.6493549525925999E-2</c:v>
                </c:pt>
                <c:pt idx="1657">
                  <c:v>2.6550933525925999E-2</c:v>
                </c:pt>
                <c:pt idx="1658">
                  <c:v>2.6430189225926E-2</c:v>
                </c:pt>
                <c:pt idx="1659">
                  <c:v>2.6430189225926E-2</c:v>
                </c:pt>
                <c:pt idx="1660">
                  <c:v>2.6550933525925999E-2</c:v>
                </c:pt>
                <c:pt idx="1661">
                  <c:v>2.6487598725926001E-2</c:v>
                </c:pt>
                <c:pt idx="1662">
                  <c:v>2.6473246825926E-2</c:v>
                </c:pt>
                <c:pt idx="1663">
                  <c:v>2.6654288525925999E-2</c:v>
                </c:pt>
                <c:pt idx="1664">
                  <c:v>2.6608312625926001E-2</c:v>
                </c:pt>
                <c:pt idx="1665">
                  <c:v>2.6519272725926E-2</c:v>
                </c:pt>
                <c:pt idx="1666">
                  <c:v>2.6651343725926001E-2</c:v>
                </c:pt>
                <c:pt idx="1667">
                  <c:v>2.6608312625926001E-2</c:v>
                </c:pt>
                <c:pt idx="1668">
                  <c:v>2.6608312625926001E-2</c:v>
                </c:pt>
                <c:pt idx="1669">
                  <c:v>2.6576664525926001E-2</c:v>
                </c:pt>
                <c:pt idx="1670">
                  <c:v>2.6725988125926001E-2</c:v>
                </c:pt>
                <c:pt idx="1671">
                  <c:v>2.6591011725926001E-2</c:v>
                </c:pt>
                <c:pt idx="1672">
                  <c:v>2.6258701525926E-2</c:v>
                </c:pt>
                <c:pt idx="1673">
                  <c:v>2.6648397425926E-2</c:v>
                </c:pt>
                <c:pt idx="1674">
                  <c:v>2.5256825025926001E-2</c:v>
                </c:pt>
                <c:pt idx="1675">
                  <c:v>2.6723056125926001E-2</c:v>
                </c:pt>
                <c:pt idx="1676">
                  <c:v>2.6648397425926E-2</c:v>
                </c:pt>
                <c:pt idx="1677">
                  <c:v>2.6740327025925999E-2</c:v>
                </c:pt>
                <c:pt idx="1678">
                  <c:v>2.6662743025926E-2</c:v>
                </c:pt>
                <c:pt idx="1679">
                  <c:v>2.6662743025926E-2</c:v>
                </c:pt>
                <c:pt idx="1680">
                  <c:v>2.6677088425926001E-2</c:v>
                </c:pt>
                <c:pt idx="1681">
                  <c:v>2.6677088425926001E-2</c:v>
                </c:pt>
                <c:pt idx="1682">
                  <c:v>2.6631100925926E-2</c:v>
                </c:pt>
                <c:pt idx="1683">
                  <c:v>2.6677088425926001E-2</c:v>
                </c:pt>
                <c:pt idx="1684">
                  <c:v>2.6705778125926002E-2</c:v>
                </c:pt>
                <c:pt idx="1685">
                  <c:v>2.6691433425926E-2</c:v>
                </c:pt>
                <c:pt idx="1686">
                  <c:v>2.6616752125925999E-2</c:v>
                </c:pt>
                <c:pt idx="1687">
                  <c:v>2.6645449425926001E-2</c:v>
                </c:pt>
                <c:pt idx="1688">
                  <c:v>2.6659797625926001E-2</c:v>
                </c:pt>
                <c:pt idx="1689">
                  <c:v>2.6687022425926001E-2</c:v>
                </c:pt>
                <c:pt idx="1690">
                  <c:v>2.6794760725926001E-2</c:v>
                </c:pt>
                <c:pt idx="1691">
                  <c:v>2.6688493125925999E-2</c:v>
                </c:pt>
                <c:pt idx="1692">
                  <c:v>2.6717187425925999E-2</c:v>
                </c:pt>
                <c:pt idx="1693">
                  <c:v>2.6717187425925999E-2</c:v>
                </c:pt>
                <c:pt idx="1694">
                  <c:v>2.6734466625926E-2</c:v>
                </c:pt>
                <c:pt idx="1695">
                  <c:v>2.6806182625926E-2</c:v>
                </c:pt>
                <c:pt idx="1696">
                  <c:v>2.6820524825925899E-2</c:v>
                </c:pt>
                <c:pt idx="1697">
                  <c:v>2.6760226525925999E-2</c:v>
                </c:pt>
                <c:pt idx="1698">
                  <c:v>2.7271903425925999E-2</c:v>
                </c:pt>
                <c:pt idx="1699">
                  <c:v>2.6745880525926E-2</c:v>
                </c:pt>
                <c:pt idx="1700">
                  <c:v>2.6806182625926E-2</c:v>
                </c:pt>
                <c:pt idx="1701">
                  <c:v>2.6909472225926E-2</c:v>
                </c:pt>
                <c:pt idx="1702">
                  <c:v>2.6820524825925899E-2</c:v>
                </c:pt>
                <c:pt idx="1703">
                  <c:v>2.6909472225926E-2</c:v>
                </c:pt>
                <c:pt idx="1704">
                  <c:v>2.6909472225926E-2</c:v>
                </c:pt>
                <c:pt idx="1705">
                  <c:v>2.6863549825926002E-2</c:v>
                </c:pt>
                <c:pt idx="1706">
                  <c:v>2.6892231625926001E-2</c:v>
                </c:pt>
                <c:pt idx="1707">
                  <c:v>2.6938147025926E-2</c:v>
                </c:pt>
                <c:pt idx="1708">
                  <c:v>2.6803262925926E-2</c:v>
                </c:pt>
                <c:pt idx="1709">
                  <c:v>2.6906572025926001E-2</c:v>
                </c:pt>
                <c:pt idx="1710">
                  <c:v>2.6981156925926002E-2</c:v>
                </c:pt>
                <c:pt idx="1711">
                  <c:v>2.6817607725926E-2</c:v>
                </c:pt>
                <c:pt idx="1712">
                  <c:v>2.6920912125926E-2</c:v>
                </c:pt>
                <c:pt idx="1713">
                  <c:v>2.6981156925926002E-2</c:v>
                </c:pt>
                <c:pt idx="1714">
                  <c:v>2.6906572025926001E-2</c:v>
                </c:pt>
                <c:pt idx="1715">
                  <c:v>2.6860640325926E-2</c:v>
                </c:pt>
                <c:pt idx="1716">
                  <c:v>2.6945249725926001E-2</c:v>
                </c:pt>
                <c:pt idx="1717">
                  <c:v>2.6902218725925998E-2</c:v>
                </c:pt>
                <c:pt idx="1718">
                  <c:v>2.6903670225926001E-2</c:v>
                </c:pt>
                <c:pt idx="1719">
                  <c:v>2.7052833925926001E-2</c:v>
                </c:pt>
                <c:pt idx="1720">
                  <c:v>2.7024164025926001E-2</c:v>
                </c:pt>
                <c:pt idx="1721">
                  <c:v>2.6916562725926001E-2</c:v>
                </c:pt>
                <c:pt idx="1722">
                  <c:v>2.6930906325925999E-2</c:v>
                </c:pt>
                <c:pt idx="1723">
                  <c:v>2.7156023925926E-2</c:v>
                </c:pt>
                <c:pt idx="1724">
                  <c:v>2.6946697325926E-2</c:v>
                </c:pt>
                <c:pt idx="1725">
                  <c:v>2.6959592725926001E-2</c:v>
                </c:pt>
                <c:pt idx="1726">
                  <c:v>2.6975380525926001E-2</c:v>
                </c:pt>
                <c:pt idx="1727">
                  <c:v>2.7049959225925999E-2</c:v>
                </c:pt>
                <c:pt idx="1728">
                  <c:v>2.7004062425926002E-2</c:v>
                </c:pt>
                <c:pt idx="1729">
                  <c:v>2.7035621925925998E-2</c:v>
                </c:pt>
                <c:pt idx="1730">
                  <c:v>2.7078633025925999E-2</c:v>
                </c:pt>
                <c:pt idx="1731">
                  <c:v>2.7078633025925999E-2</c:v>
                </c:pt>
                <c:pt idx="1732">
                  <c:v>2.7078633025925999E-2</c:v>
                </c:pt>
                <c:pt idx="1733">
                  <c:v>2.6989721625926E-2</c:v>
                </c:pt>
                <c:pt idx="1734">
                  <c:v>2.6942353225925999E-2</c:v>
                </c:pt>
                <c:pt idx="1735">
                  <c:v>2.6956698825925999E-2</c:v>
                </c:pt>
                <c:pt idx="1736">
                  <c:v>2.7075762025926001E-2</c:v>
                </c:pt>
                <c:pt idx="1737">
                  <c:v>2.7075762025926001E-2</c:v>
                </c:pt>
                <c:pt idx="1738">
                  <c:v>2.7075762025926001E-2</c:v>
                </c:pt>
                <c:pt idx="1739">
                  <c:v>2.7150312025926E-2</c:v>
                </c:pt>
                <c:pt idx="1740">
                  <c:v>2.7150312025926E-2</c:v>
                </c:pt>
                <c:pt idx="1741">
                  <c:v>2.7104439625926E-2</c:v>
                </c:pt>
                <c:pt idx="1742">
                  <c:v>2.8154196325926001E-2</c:v>
                </c:pt>
                <c:pt idx="1743">
                  <c:v>2.7090101025925999E-2</c:v>
                </c:pt>
                <c:pt idx="1744">
                  <c:v>2.7118778025926001E-2</c:v>
                </c:pt>
                <c:pt idx="1745">
                  <c:v>2.7164646925926E-2</c:v>
                </c:pt>
                <c:pt idx="1746">
                  <c:v>2.7133116125926001E-2</c:v>
                </c:pt>
                <c:pt idx="1747">
                  <c:v>2.7236316725926E-2</c:v>
                </c:pt>
                <c:pt idx="1748">
                  <c:v>2.7133116125926001E-2</c:v>
                </c:pt>
                <c:pt idx="1749">
                  <c:v>2.7131685125926001E-2</c:v>
                </c:pt>
                <c:pt idx="1750">
                  <c:v>2.7190465225926001E-2</c:v>
                </c:pt>
                <c:pt idx="1751">
                  <c:v>2.7356612725925999E-2</c:v>
                </c:pt>
                <c:pt idx="1752">
                  <c:v>2.7160362825926002E-2</c:v>
                </c:pt>
                <c:pt idx="1753">
                  <c:v>2.7204801725926001E-2</c:v>
                </c:pt>
                <c:pt idx="1754">
                  <c:v>2.7189039425926001E-2</c:v>
                </c:pt>
                <c:pt idx="1755">
                  <c:v>2.7054231925926001E-2</c:v>
                </c:pt>
                <c:pt idx="1756">
                  <c:v>2.7233473925926E-2</c:v>
                </c:pt>
                <c:pt idx="1757">
                  <c:v>2.7157504825926E-2</c:v>
                </c:pt>
                <c:pt idx="1758">
                  <c:v>2.7247809525925999E-2</c:v>
                </c:pt>
                <c:pt idx="1759">
                  <c:v>2.7143163525925999E-2</c:v>
                </c:pt>
                <c:pt idx="1760">
                  <c:v>2.7233473925926E-2</c:v>
                </c:pt>
                <c:pt idx="1761">
                  <c:v>2.7247809525925999E-2</c:v>
                </c:pt>
                <c:pt idx="1762">
                  <c:v>2.7203377225926001E-2</c:v>
                </c:pt>
                <c:pt idx="1763">
                  <c:v>2.7307978925925999E-2</c:v>
                </c:pt>
                <c:pt idx="1764">
                  <c:v>2.7350972525925998E-2</c:v>
                </c:pt>
                <c:pt idx="1765">
                  <c:v>2.7336641625926E-2</c:v>
                </c:pt>
                <c:pt idx="1766">
                  <c:v>2.7425430425926E-2</c:v>
                </c:pt>
                <c:pt idx="1767">
                  <c:v>2.7333816625925999E-2</c:v>
                </c:pt>
                <c:pt idx="1768">
                  <c:v>2.7243546125925999E-2</c:v>
                </c:pt>
                <c:pt idx="1769">
                  <c:v>2.7333816625925999E-2</c:v>
                </c:pt>
                <c:pt idx="1770">
                  <c:v>2.7229206625926001E-2</c:v>
                </c:pt>
                <c:pt idx="1771">
                  <c:v>2.7243546125925999E-2</c:v>
                </c:pt>
                <c:pt idx="1772">
                  <c:v>2.7333816625925999E-2</c:v>
                </c:pt>
                <c:pt idx="1773">
                  <c:v>2.7422622325925999E-2</c:v>
                </c:pt>
                <c:pt idx="1774">
                  <c:v>2.7286562625925999E-2</c:v>
                </c:pt>
                <c:pt idx="1775">
                  <c:v>2.7346738325926E-2</c:v>
                </c:pt>
                <c:pt idx="1776">
                  <c:v>2.7362483225926E-2</c:v>
                </c:pt>
                <c:pt idx="1777">
                  <c:v>2.7346738325926E-2</c:v>
                </c:pt>
                <c:pt idx="1778">
                  <c:v>2.7332403525925999E-2</c:v>
                </c:pt>
                <c:pt idx="1779">
                  <c:v>2.7255043625926002E-2</c:v>
                </c:pt>
                <c:pt idx="1780">
                  <c:v>2.7405480825926001E-2</c:v>
                </c:pt>
                <c:pt idx="1781">
                  <c:v>2.7465608525926E-2</c:v>
                </c:pt>
                <c:pt idx="1782">
                  <c:v>2.7329576325925999E-2</c:v>
                </c:pt>
                <c:pt idx="1783">
                  <c:v>2.7375406825925999E-2</c:v>
                </c:pt>
                <c:pt idx="1784">
                  <c:v>2.7419812725926002E-2</c:v>
                </c:pt>
                <c:pt idx="1785">
                  <c:v>2.7405480825926001E-2</c:v>
                </c:pt>
                <c:pt idx="1786">
                  <c:v>2.7448475625925998E-2</c:v>
                </c:pt>
                <c:pt idx="1787">
                  <c:v>2.7491467625926001E-2</c:v>
                </c:pt>
                <c:pt idx="1788">
                  <c:v>2.7358250525926001E-2</c:v>
                </c:pt>
                <c:pt idx="1789">
                  <c:v>2.7461405025925999E-2</c:v>
                </c:pt>
                <c:pt idx="1790">
                  <c:v>2.7386923625925999E-2</c:v>
                </c:pt>
                <c:pt idx="1791">
                  <c:v>2.7266544425926E-2</c:v>
                </c:pt>
                <c:pt idx="1792">
                  <c:v>2.7386923625925999E-2</c:v>
                </c:pt>
                <c:pt idx="1793">
                  <c:v>2.7372587225926E-2</c:v>
                </c:pt>
                <c:pt idx="1794">
                  <c:v>2.7505797725925998E-2</c:v>
                </c:pt>
                <c:pt idx="1795">
                  <c:v>2.7458600825926001E-2</c:v>
                </c:pt>
                <c:pt idx="1796">
                  <c:v>2.7491467625926001E-2</c:v>
                </c:pt>
                <c:pt idx="1797">
                  <c:v>2.7520127525925999E-2</c:v>
                </c:pt>
                <c:pt idx="1798">
                  <c:v>2.7608876025925998E-2</c:v>
                </c:pt>
                <c:pt idx="1799">
                  <c:v>2.7487269525925999E-2</c:v>
                </c:pt>
                <c:pt idx="1800">
                  <c:v>2.7533061725926001E-2</c:v>
                </c:pt>
                <c:pt idx="1801">
                  <c:v>2.7547392225926001E-2</c:v>
                </c:pt>
                <c:pt idx="1802">
                  <c:v>2.7427119925925999E-2</c:v>
                </c:pt>
                <c:pt idx="1803">
                  <c:v>2.7561722325925998E-2</c:v>
                </c:pt>
                <c:pt idx="1804">
                  <c:v>2.7515937025926002E-2</c:v>
                </c:pt>
                <c:pt idx="1805">
                  <c:v>2.7577443425925999E-2</c:v>
                </c:pt>
                <c:pt idx="1806">
                  <c:v>2.7515937025926002E-2</c:v>
                </c:pt>
                <c:pt idx="1807">
                  <c:v>2.7530270325926001E-2</c:v>
                </c:pt>
                <c:pt idx="1808">
                  <c:v>2.7634754525926002E-2</c:v>
                </c:pt>
                <c:pt idx="1809">
                  <c:v>2.7604710825925999E-2</c:v>
                </c:pt>
                <c:pt idx="1810">
                  <c:v>2.7590381625925999E-2</c:v>
                </c:pt>
                <c:pt idx="1811">
                  <c:v>2.7364119225925999E-2</c:v>
                </c:pt>
                <c:pt idx="1812">
                  <c:v>2.7498805325925999E-2</c:v>
                </c:pt>
                <c:pt idx="1813">
                  <c:v>2.7649081525926E-2</c:v>
                </c:pt>
                <c:pt idx="1814">
                  <c:v>2.7619039725926001E-2</c:v>
                </c:pt>
                <c:pt idx="1815">
                  <c:v>2.7513141425926001E-2</c:v>
                </c:pt>
                <c:pt idx="1816">
                  <c:v>2.7587600325925998E-2</c:v>
                </c:pt>
                <c:pt idx="1817">
                  <c:v>2.7421493525925999E-2</c:v>
                </c:pt>
                <c:pt idx="1818">
                  <c:v>2.7539020925926E-2</c:v>
                </c:pt>
                <c:pt idx="1819">
                  <c:v>2.7570483025926001E-2</c:v>
                </c:pt>
                <c:pt idx="1820">
                  <c:v>2.7630594725926001E-2</c:v>
                </c:pt>
                <c:pt idx="1821">
                  <c:v>2.7735037025926002E-2</c:v>
                </c:pt>
                <c:pt idx="1822">
                  <c:v>2.7630594725926001E-2</c:v>
                </c:pt>
                <c:pt idx="1823">
                  <c:v>2.7705006625925999E-2</c:v>
                </c:pt>
                <c:pt idx="1824">
                  <c:v>2.7659256025926001E-2</c:v>
                </c:pt>
                <c:pt idx="1825">
                  <c:v>2.7705006625925999E-2</c:v>
                </c:pt>
                <c:pt idx="1826">
                  <c:v>2.7792334625926E-2</c:v>
                </c:pt>
                <c:pt idx="1827">
                  <c:v>2.7733659725926001E-2</c:v>
                </c:pt>
                <c:pt idx="1828">
                  <c:v>2.7085738125926E-2</c:v>
                </c:pt>
                <c:pt idx="1829">
                  <c:v>2.7644925525926001E-2</c:v>
                </c:pt>
                <c:pt idx="1830">
                  <c:v>2.7835304525925999E-2</c:v>
                </c:pt>
                <c:pt idx="1831">
                  <c:v>2.7790962425926002E-2</c:v>
                </c:pt>
                <c:pt idx="1832">
                  <c:v>2.7790962425926002E-2</c:v>
                </c:pt>
                <c:pt idx="1833">
                  <c:v>2.7833936225926E-2</c:v>
                </c:pt>
                <c:pt idx="1834">
                  <c:v>2.7730904025926002E-2</c:v>
                </c:pt>
                <c:pt idx="1835">
                  <c:v>2.7805287325925999E-2</c:v>
                </c:pt>
                <c:pt idx="1836">
                  <c:v>2.7745232725926001E-2</c:v>
                </c:pt>
                <c:pt idx="1837">
                  <c:v>2.7909637825925999E-2</c:v>
                </c:pt>
                <c:pt idx="1838">
                  <c:v>2.7878271725925999E-2</c:v>
                </c:pt>
                <c:pt idx="1839">
                  <c:v>2.7699483425926E-2</c:v>
                </c:pt>
                <c:pt idx="1840">
                  <c:v>2.7819611925926E-2</c:v>
                </c:pt>
                <c:pt idx="1841">
                  <c:v>2.7848260125925998E-2</c:v>
                </c:pt>
                <c:pt idx="1842">
                  <c:v>2.7848260125925998E-2</c:v>
                </c:pt>
                <c:pt idx="1843">
                  <c:v>2.7668049925925999E-2</c:v>
                </c:pt>
                <c:pt idx="1844">
                  <c:v>2.7696719625926E-2</c:v>
                </c:pt>
                <c:pt idx="1845">
                  <c:v>2.7905553025926001E-2</c:v>
                </c:pt>
                <c:pt idx="1846">
                  <c:v>2.7802544425926001E-2</c:v>
                </c:pt>
                <c:pt idx="1847">
                  <c:v>2.7859851125926E-2</c:v>
                </c:pt>
                <c:pt idx="1848">
                  <c:v>2.7782721425925999E-2</c:v>
                </c:pt>
                <c:pt idx="1849">
                  <c:v>2.7785469925925999E-2</c:v>
                </c:pt>
                <c:pt idx="1850">
                  <c:v>2.7859851125926E-2</c:v>
                </c:pt>
                <c:pt idx="1851">
                  <c:v>2.7902827925926001E-2</c:v>
                </c:pt>
                <c:pt idx="1852">
                  <c:v>2.7782721425925999E-2</c:v>
                </c:pt>
                <c:pt idx="1853">
                  <c:v>2.7935557025926001E-2</c:v>
                </c:pt>
                <c:pt idx="1854">
                  <c:v>2.7917152925926E-2</c:v>
                </c:pt>
                <c:pt idx="1855">
                  <c:v>2.7828459025926001E-2</c:v>
                </c:pt>
                <c:pt idx="1856">
                  <c:v>2.7962840925925998E-2</c:v>
                </c:pt>
                <c:pt idx="1857">
                  <c:v>2.7948519425926001E-2</c:v>
                </c:pt>
                <c:pt idx="1858">
                  <c:v>2.7917152925926E-2</c:v>
                </c:pt>
                <c:pt idx="1859">
                  <c:v>2.8021475725926E-2</c:v>
                </c:pt>
                <c:pt idx="1860">
                  <c:v>2.7871445325926E-2</c:v>
                </c:pt>
                <c:pt idx="1861">
                  <c:v>2.7914428925926001E-2</c:v>
                </c:pt>
                <c:pt idx="1862">
                  <c:v>2.8005803625926001E-2</c:v>
                </c:pt>
                <c:pt idx="1863">
                  <c:v>2.7914428925926001E-2</c:v>
                </c:pt>
                <c:pt idx="1864">
                  <c:v>2.8035794425925999E-2</c:v>
                </c:pt>
                <c:pt idx="1865">
                  <c:v>2.7825718225925999E-2</c:v>
                </c:pt>
                <c:pt idx="1866">
                  <c:v>2.7957409725925999E-2</c:v>
                </c:pt>
                <c:pt idx="1867">
                  <c:v>2.8034443925926002E-2</c:v>
                </c:pt>
                <c:pt idx="1868">
                  <c:v>2.8017419325926E-2</c:v>
                </c:pt>
                <c:pt idx="1869">
                  <c:v>2.8017419325926E-2</c:v>
                </c:pt>
                <c:pt idx="1870">
                  <c:v>2.7957409725925999E-2</c:v>
                </c:pt>
                <c:pt idx="1871">
                  <c:v>2.8003096425926001E-2</c:v>
                </c:pt>
                <c:pt idx="1872">
                  <c:v>2.7957409725925999E-2</c:v>
                </c:pt>
                <c:pt idx="1873">
                  <c:v>2.7928756125926001E-2</c:v>
                </c:pt>
                <c:pt idx="1874">
                  <c:v>2.8060386025926001E-2</c:v>
                </c:pt>
                <c:pt idx="1875">
                  <c:v>2.7971736025926001E-2</c:v>
                </c:pt>
                <c:pt idx="1876">
                  <c:v>2.7940362625925998E-2</c:v>
                </c:pt>
                <c:pt idx="1877">
                  <c:v>2.7954691825926001E-2</c:v>
                </c:pt>
                <c:pt idx="1878">
                  <c:v>2.8043363025925999E-2</c:v>
                </c:pt>
                <c:pt idx="1879">
                  <c:v>2.8029038225925999E-2</c:v>
                </c:pt>
                <c:pt idx="1880">
                  <c:v>2.8089028925926001E-2</c:v>
                </c:pt>
                <c:pt idx="1881">
                  <c:v>2.8131991025925999E-2</c:v>
                </c:pt>
                <c:pt idx="1882">
                  <c:v>2.8148992825925999E-2</c:v>
                </c:pt>
                <c:pt idx="1883">
                  <c:v>2.8117670625925999E-2</c:v>
                </c:pt>
                <c:pt idx="1884">
                  <c:v>2.8206259925926E-2</c:v>
                </c:pt>
                <c:pt idx="1885">
                  <c:v>2.8012005525926E-2</c:v>
                </c:pt>
                <c:pt idx="1886">
                  <c:v>2.8012005525926E-2</c:v>
                </c:pt>
                <c:pt idx="1887">
                  <c:v>2.8057687525925998E-2</c:v>
                </c:pt>
                <c:pt idx="1888">
                  <c:v>2.8012005525926E-2</c:v>
                </c:pt>
                <c:pt idx="1889">
                  <c:v>2.7997677525925999E-2</c:v>
                </c:pt>
                <c:pt idx="1890">
                  <c:v>2.8191943625925999E-2</c:v>
                </c:pt>
                <c:pt idx="1891">
                  <c:v>2.8160630825926E-2</c:v>
                </c:pt>
                <c:pt idx="1892">
                  <c:v>2.7966303925926E-2</c:v>
                </c:pt>
                <c:pt idx="1893">
                  <c:v>2.8054987525926001E-2</c:v>
                </c:pt>
                <c:pt idx="1894">
                  <c:v>2.8054987525926001E-2</c:v>
                </c:pt>
                <c:pt idx="1895">
                  <c:v>2.8322104325925999E-2</c:v>
                </c:pt>
                <c:pt idx="1896">
                  <c:v>2.8263522025926E-2</c:v>
                </c:pt>
                <c:pt idx="1897">
                  <c:v>2.8263522025926E-2</c:v>
                </c:pt>
                <c:pt idx="1898">
                  <c:v>2.8217906925926E-2</c:v>
                </c:pt>
                <c:pt idx="1899">
                  <c:v>2.8217906925926E-2</c:v>
                </c:pt>
                <c:pt idx="1900">
                  <c:v>2.8336416625926002E-2</c:v>
                </c:pt>
                <c:pt idx="1901">
                  <c:v>2.8246543125926001E-2</c:v>
                </c:pt>
                <c:pt idx="1902">
                  <c:v>2.8186593925925998E-2</c:v>
                </c:pt>
                <c:pt idx="1903">
                  <c:v>2.8200915325926001E-2</c:v>
                </c:pt>
                <c:pt idx="1904">
                  <c:v>2.8200915325926001E-2</c:v>
                </c:pt>
                <c:pt idx="1905">
                  <c:v>2.8155268025926002E-2</c:v>
                </c:pt>
                <c:pt idx="1906">
                  <c:v>2.8155268025926002E-2</c:v>
                </c:pt>
                <c:pt idx="1907">
                  <c:v>2.8275178025925999E-2</c:v>
                </c:pt>
                <c:pt idx="1908">
                  <c:v>2.8363719025926E-2</c:v>
                </c:pt>
                <c:pt idx="1909">
                  <c:v>2.8332444225925998E-2</c:v>
                </c:pt>
                <c:pt idx="1910">
                  <c:v>2.8198240825926001E-2</c:v>
                </c:pt>
                <c:pt idx="1911">
                  <c:v>2.8258197925926001E-2</c:v>
                </c:pt>
                <c:pt idx="1912">
                  <c:v>2.8332444225925998E-2</c:v>
                </c:pt>
                <c:pt idx="1913">
                  <c:v>2.8181238425926E-2</c:v>
                </c:pt>
                <c:pt idx="1914">
                  <c:v>2.8389705625926E-2</c:v>
                </c:pt>
                <c:pt idx="1915">
                  <c:v>2.8344112525925998E-2</c:v>
                </c:pt>
                <c:pt idx="1916">
                  <c:v>2.8224217025926E-2</c:v>
                </c:pt>
                <c:pt idx="1917">
                  <c:v>2.8375390725926E-2</c:v>
                </c:pt>
                <c:pt idx="1918">
                  <c:v>2.8255533625926001E-2</c:v>
                </c:pt>
                <c:pt idx="1919">
                  <c:v>2.8329794225925999E-2</c:v>
                </c:pt>
                <c:pt idx="1920">
                  <c:v>2.8226887825926E-2</c:v>
                </c:pt>
                <c:pt idx="1921">
                  <c:v>2.8284178125925999E-2</c:v>
                </c:pt>
                <c:pt idx="1922">
                  <c:v>2.8418334425925999E-2</c:v>
                </c:pt>
                <c:pt idx="1923">
                  <c:v>2.7968402525926001E-2</c:v>
                </c:pt>
                <c:pt idx="1924">
                  <c:v>2.8284178125925999E-2</c:v>
                </c:pt>
                <c:pt idx="1925">
                  <c:v>2.8387065725925999E-2</c:v>
                </c:pt>
                <c:pt idx="1926">
                  <c:v>2.8492521725926E-2</c:v>
                </c:pt>
                <c:pt idx="1927">
                  <c:v>2.8535450425926E-2</c:v>
                </c:pt>
                <c:pt idx="1928">
                  <c:v>2.8475588325926001E-2</c:v>
                </c:pt>
                <c:pt idx="1929">
                  <c:v>2.8281517425925998E-2</c:v>
                </c:pt>
                <c:pt idx="1930">
                  <c:v>2.8372748225926E-2</c:v>
                </c:pt>
                <c:pt idx="1931">
                  <c:v>2.8475588325926001E-2</c:v>
                </c:pt>
                <c:pt idx="1932">
                  <c:v>2.8446962025926E-2</c:v>
                </c:pt>
                <c:pt idx="1933">
                  <c:v>2.8458648125925998E-2</c:v>
                </c:pt>
                <c:pt idx="1934">
                  <c:v>2.7977303625926001E-2</c:v>
                </c:pt>
                <c:pt idx="1935">
                  <c:v>2.8504213525926001E-2</c:v>
                </c:pt>
                <c:pt idx="1936">
                  <c:v>2.8430016125926001E-2</c:v>
                </c:pt>
                <c:pt idx="1937">
                  <c:v>2.8458648125925998E-2</c:v>
                </c:pt>
                <c:pt idx="1938">
                  <c:v>2.8413063325926E-2</c:v>
                </c:pt>
                <c:pt idx="1939">
                  <c:v>2.8547148925926E-2</c:v>
                </c:pt>
                <c:pt idx="1940">
                  <c:v>2.8592684425925999E-2</c:v>
                </c:pt>
                <c:pt idx="1941">
                  <c:v>2.8561460125925999E-2</c:v>
                </c:pt>
                <c:pt idx="1942">
                  <c:v>2.8432648325925999E-2</c:v>
                </c:pt>
                <c:pt idx="1943">
                  <c:v>2.8515908625926002E-2</c:v>
                </c:pt>
                <c:pt idx="1944">
                  <c:v>2.8575771025926001E-2</c:v>
                </c:pt>
                <c:pt idx="1945">
                  <c:v>2.8484655425926E-2</c:v>
                </c:pt>
                <c:pt idx="1946">
                  <c:v>2.8396103725925999E-2</c:v>
                </c:pt>
                <c:pt idx="1947">
                  <c:v>2.8381781525925999E-2</c:v>
                </c:pt>
                <c:pt idx="1948">
                  <c:v>2.8530223025926001E-2</c:v>
                </c:pt>
                <c:pt idx="1949">
                  <c:v>2.8753912325926001E-2</c:v>
                </c:pt>
                <c:pt idx="1950">
                  <c:v>2.8470337625926E-2</c:v>
                </c:pt>
                <c:pt idx="1951">
                  <c:v>2.8377814525925998E-2</c:v>
                </c:pt>
                <c:pt idx="1952">
                  <c:v>2.8467710125925999E-2</c:v>
                </c:pt>
                <c:pt idx="1953">
                  <c:v>2.8573164225926002E-2</c:v>
                </c:pt>
                <c:pt idx="1954">
                  <c:v>2.8675938625926E-2</c:v>
                </c:pt>
                <c:pt idx="1955">
                  <c:v>2.8527607125925999E-2</c:v>
                </c:pt>
                <c:pt idx="1956">
                  <c:v>2.8496350525926001E-2</c:v>
                </c:pt>
                <c:pt idx="1957">
                  <c:v>2.8690247125926001E-2</c:v>
                </c:pt>
                <c:pt idx="1958">
                  <c:v>2.8584871625926E-2</c:v>
                </c:pt>
                <c:pt idx="1959">
                  <c:v>2.8690247125926001E-2</c:v>
                </c:pt>
                <c:pt idx="1960">
                  <c:v>2.8690247125926001E-2</c:v>
                </c:pt>
                <c:pt idx="1961">
                  <c:v>2.8584871625926E-2</c:v>
                </c:pt>
                <c:pt idx="1962">
                  <c:v>2.8928039625926001E-2</c:v>
                </c:pt>
                <c:pt idx="1963">
                  <c:v>2.8659038325925999E-2</c:v>
                </c:pt>
                <c:pt idx="1964">
                  <c:v>2.8496350525926001E-2</c:v>
                </c:pt>
                <c:pt idx="1965">
                  <c:v>2.8584871625926E-2</c:v>
                </c:pt>
                <c:pt idx="1966">
                  <c:v>2.8567946225926E-2</c:v>
                </c:pt>
                <c:pt idx="1967">
                  <c:v>2.8613502025926E-2</c:v>
                </c:pt>
                <c:pt idx="1968">
                  <c:v>2.8656445325926001E-2</c:v>
                </c:pt>
                <c:pt idx="1969">
                  <c:v>2.8553627725926001E-2</c:v>
                </c:pt>
                <c:pt idx="1970">
                  <c:v>2.8776091325926002E-2</c:v>
                </c:pt>
                <c:pt idx="1971">
                  <c:v>2.8730591725926E-2</c:v>
                </c:pt>
                <c:pt idx="1972">
                  <c:v>2.8536692625926001E-2</c:v>
                </c:pt>
                <c:pt idx="1973">
                  <c:v>2.8596582325926E-2</c:v>
                </c:pt>
                <c:pt idx="1974">
                  <c:v>2.8625217225926002E-2</c:v>
                </c:pt>
                <c:pt idx="1975">
                  <c:v>2.8685072725925999E-2</c:v>
                </c:pt>
                <c:pt idx="1976">
                  <c:v>2.8639534225926001E-2</c:v>
                </c:pt>
                <c:pt idx="1977">
                  <c:v>2.87136988259259E-2</c:v>
                </c:pt>
                <c:pt idx="1978">
                  <c:v>2.8579655825926E-2</c:v>
                </c:pt>
                <c:pt idx="1979">
                  <c:v>2.8682483325926E-2</c:v>
                </c:pt>
                <c:pt idx="1980">
                  <c:v>2.8549706625926E-2</c:v>
                </c:pt>
                <c:pt idx="1981">
                  <c:v>2.8742323725926E-2</c:v>
                </c:pt>
                <c:pt idx="1982">
                  <c:v>2.8756635725925999E-2</c:v>
                </c:pt>
                <c:pt idx="1983">
                  <c:v>2.8653850925926001E-2</c:v>
                </c:pt>
                <c:pt idx="1984">
                  <c:v>2.8847619725926001E-2</c:v>
                </c:pt>
                <c:pt idx="1985">
                  <c:v>2.8711114525926E-2</c:v>
                </c:pt>
                <c:pt idx="1986">
                  <c:v>2.8816445625926002E-2</c:v>
                </c:pt>
                <c:pt idx="1987">
                  <c:v>2.8770947425926001E-2</c:v>
                </c:pt>
                <c:pt idx="1988">
                  <c:v>2.8830753525926001E-2</c:v>
                </c:pt>
                <c:pt idx="1989">
                  <c:v>2.8785258725926001E-2</c:v>
                </c:pt>
                <c:pt idx="1990">
                  <c:v>2.8845061125926E-2</c:v>
                </c:pt>
                <c:pt idx="1991">
                  <c:v>2.8754059025925999E-2</c:v>
                </c:pt>
                <c:pt idx="1992">
                  <c:v>2.8842501225926E-2</c:v>
                </c:pt>
                <c:pt idx="1993">
                  <c:v>2.8933443725926E-2</c:v>
                </c:pt>
                <c:pt idx="1994">
                  <c:v>2.8842501225926E-2</c:v>
                </c:pt>
                <c:pt idx="1995">
                  <c:v>2.8902288525925999E-2</c:v>
                </c:pt>
                <c:pt idx="1996">
                  <c:v>2.8842501225926E-2</c:v>
                </c:pt>
                <c:pt idx="1997">
                  <c:v>2.8962049225926E-2</c:v>
                </c:pt>
                <c:pt idx="1998">
                  <c:v>2.8825627125925998E-2</c:v>
                </c:pt>
                <c:pt idx="1999">
                  <c:v>2.8797000825926001E-2</c:v>
                </c:pt>
                <c:pt idx="2000">
                  <c:v>2.8990653525925902E-2</c:v>
                </c:pt>
                <c:pt idx="2001">
                  <c:v>2.8825627125925998E-2</c:v>
                </c:pt>
                <c:pt idx="2002">
                  <c:v>2.8899738725926001E-2</c:v>
                </c:pt>
                <c:pt idx="2003">
                  <c:v>2.8885429825925998E-2</c:v>
                </c:pt>
                <c:pt idx="2004">
                  <c:v>2.8839939825926E-2</c:v>
                </c:pt>
                <c:pt idx="2005">
                  <c:v>2.8825627125925998E-2</c:v>
                </c:pt>
                <c:pt idx="2006">
                  <c:v>2.8914047325926E-2</c:v>
                </c:pt>
                <c:pt idx="2007">
                  <c:v>2.8868564325926001E-2</c:v>
                </c:pt>
                <c:pt idx="2008">
                  <c:v>2.9121866825926001E-2</c:v>
                </c:pt>
                <c:pt idx="2009">
                  <c:v>2.8823061725926E-2</c:v>
                </c:pt>
                <c:pt idx="2010">
                  <c:v>2.8897187525925998E-2</c:v>
                </c:pt>
                <c:pt idx="2011">
                  <c:v>2.8854252225926001E-2</c:v>
                </c:pt>
                <c:pt idx="2012">
                  <c:v>2.8897187525925998E-2</c:v>
                </c:pt>
                <c:pt idx="2013">
                  <c:v>2.9062159025926002E-2</c:v>
                </c:pt>
                <c:pt idx="2014">
                  <c:v>2.8851691925926001E-2</c:v>
                </c:pt>
                <c:pt idx="2015">
                  <c:v>2.8956971425926001E-2</c:v>
                </c:pt>
                <c:pt idx="2016">
                  <c:v>2.8940120125925999E-2</c:v>
                </c:pt>
                <c:pt idx="2017">
                  <c:v>2.9105058625926002E-2</c:v>
                </c:pt>
                <c:pt idx="2018">
                  <c:v>2.8968740225926E-2</c:v>
                </c:pt>
                <c:pt idx="2019">
                  <c:v>2.8983049925925999E-2</c:v>
                </c:pt>
                <c:pt idx="2020">
                  <c:v>2.8908948625925999E-2</c:v>
                </c:pt>
                <c:pt idx="2021">
                  <c:v>2.9028505325926001E-2</c:v>
                </c:pt>
                <c:pt idx="2022">
                  <c:v>2.8205064325926E-2</c:v>
                </c:pt>
                <c:pt idx="2023">
                  <c:v>2.8923262025925999E-2</c:v>
                </c:pt>
                <c:pt idx="2024">
                  <c:v>2.9071421925925999E-2</c:v>
                </c:pt>
                <c:pt idx="2025">
                  <c:v>2.9236229525926E-2</c:v>
                </c:pt>
                <c:pt idx="2026">
                  <c:v>2.9116847625926E-2</c:v>
                </c:pt>
                <c:pt idx="2027">
                  <c:v>2.9159751125925899E-2</c:v>
                </c:pt>
                <c:pt idx="2028">
                  <c:v>2.9057116725926001E-2</c:v>
                </c:pt>
                <c:pt idx="2029">
                  <c:v>2.8950616025925999E-2</c:v>
                </c:pt>
                <c:pt idx="2030">
                  <c:v>2.9085726925925998E-2</c:v>
                </c:pt>
                <c:pt idx="2031">
                  <c:v>2.8966200325925898E-2</c:v>
                </c:pt>
                <c:pt idx="2032">
                  <c:v>2.8980512525926001E-2</c:v>
                </c:pt>
                <c:pt idx="2033">
                  <c:v>2.8980512525926001E-2</c:v>
                </c:pt>
                <c:pt idx="2034">
                  <c:v>2.8980512525926001E-2</c:v>
                </c:pt>
                <c:pt idx="2035">
                  <c:v>2.9293403625926001E-2</c:v>
                </c:pt>
                <c:pt idx="2036">
                  <c:v>2.9068901225926001E-2</c:v>
                </c:pt>
                <c:pt idx="2037">
                  <c:v>2.9128639925926E-2</c:v>
                </c:pt>
                <c:pt idx="2038">
                  <c:v>2.9171550125926E-2</c:v>
                </c:pt>
                <c:pt idx="2039">
                  <c:v>2.9140435525926E-2</c:v>
                </c:pt>
                <c:pt idx="2040">
                  <c:v>2.9111822725925999E-2</c:v>
                </c:pt>
                <c:pt idx="2041">
                  <c:v>2.9111822725925999E-2</c:v>
                </c:pt>
                <c:pt idx="2042">
                  <c:v>2.9080689125925999E-2</c:v>
                </c:pt>
                <c:pt idx="2043">
                  <c:v>2.9111822725925999E-2</c:v>
                </c:pt>
                <c:pt idx="2044">
                  <c:v>2.9259848725926001E-2</c:v>
                </c:pt>
                <c:pt idx="2045">
                  <c:v>2.9154741525925999E-2</c:v>
                </c:pt>
                <c:pt idx="2046">
                  <c:v>2.9066379025926001E-2</c:v>
                </c:pt>
                <c:pt idx="2047">
                  <c:v>2.9379155525926001E-2</c:v>
                </c:pt>
                <c:pt idx="2048">
                  <c:v>2.9200155425926001E-2</c:v>
                </c:pt>
                <c:pt idx="2049">
                  <c:v>2.9200155425926001E-2</c:v>
                </c:pt>
                <c:pt idx="2050">
                  <c:v>2.9050805825926E-2</c:v>
                </c:pt>
                <c:pt idx="2051">
                  <c:v>2.9154741525925999E-2</c:v>
                </c:pt>
                <c:pt idx="2052">
                  <c:v>2.9302743025926E-2</c:v>
                </c:pt>
                <c:pt idx="2053">
                  <c:v>2.9257362325926E-2</c:v>
                </c:pt>
                <c:pt idx="2054">
                  <c:v>2.9300264325926001E-2</c:v>
                </c:pt>
                <c:pt idx="2055">
                  <c:v>2.9297784225926E-2</c:v>
                </c:pt>
                <c:pt idx="2056">
                  <c:v>2.9197657525925999E-2</c:v>
                </c:pt>
                <c:pt idx="2057">
                  <c:v>2.9345634725925999E-2</c:v>
                </c:pt>
                <c:pt idx="2058">
                  <c:v>2.9300264325926001E-2</c:v>
                </c:pt>
                <c:pt idx="2059">
                  <c:v>2.9285963925926001E-2</c:v>
                </c:pt>
                <c:pt idx="2060">
                  <c:v>2.9328864125925901E-2</c:v>
                </c:pt>
                <c:pt idx="2061">
                  <c:v>2.9314564325925999E-2</c:v>
                </c:pt>
                <c:pt idx="2062">
                  <c:v>2.9209465525926001E-2</c:v>
                </c:pt>
                <c:pt idx="2063">
                  <c:v>2.9269178125925999E-2</c:v>
                </c:pt>
                <c:pt idx="2064">
                  <c:v>2.9314564325925999E-2</c:v>
                </c:pt>
                <c:pt idx="2065">
                  <c:v>2.9208216625926001E-2</c:v>
                </c:pt>
                <c:pt idx="2066">
                  <c:v>2.9357462725926001E-2</c:v>
                </c:pt>
                <c:pt idx="2067">
                  <c:v>2.9177095225926E-2</c:v>
                </c:pt>
                <c:pt idx="2068">
                  <c:v>2.9297784225926E-2</c:v>
                </c:pt>
                <c:pt idx="2069">
                  <c:v>2.9238079125925999E-2</c:v>
                </c:pt>
                <c:pt idx="2070">
                  <c:v>2.9476740025925999E-2</c:v>
                </c:pt>
                <c:pt idx="2071">
                  <c:v>2.9236832725926001E-2</c:v>
                </c:pt>
                <c:pt idx="2072">
                  <c:v>2.9280997225926E-2</c:v>
                </c:pt>
                <c:pt idx="2073">
                  <c:v>2.9340691025926E-2</c:v>
                </c:pt>
                <c:pt idx="2074">
                  <c:v>2.9251140325926E-2</c:v>
                </c:pt>
                <c:pt idx="2075">
                  <c:v>2.9369294025926002E-2</c:v>
                </c:pt>
                <c:pt idx="2076">
                  <c:v>2.9326389025925999E-2</c:v>
                </c:pt>
                <c:pt idx="2077">
                  <c:v>2.9251140325926E-2</c:v>
                </c:pt>
                <c:pt idx="2078">
                  <c:v>2.9266691525926002E-2</c:v>
                </c:pt>
                <c:pt idx="2079">
                  <c:v>2.9279754625926E-2</c:v>
                </c:pt>
                <c:pt idx="2080">
                  <c:v>2.9323912625925999E-2</c:v>
                </c:pt>
                <c:pt idx="2081">
                  <c:v>2.9369294025926002E-2</c:v>
                </c:pt>
                <c:pt idx="2082">
                  <c:v>2.9457548025926001E-2</c:v>
                </c:pt>
                <c:pt idx="2083">
                  <c:v>2.9545759225925901E-2</c:v>
                </c:pt>
                <c:pt idx="2084">
                  <c:v>2.9455095725926E-2</c:v>
                </c:pt>
                <c:pt idx="2085">
                  <c:v>2.9366825225925999E-2</c:v>
                </c:pt>
                <c:pt idx="2086">
                  <c:v>2.9352521325926001E-2</c:v>
                </c:pt>
                <c:pt idx="2087">
                  <c:v>2.9443251025926001E-2</c:v>
                </c:pt>
                <c:pt idx="2088">
                  <c:v>2.9379895125925998E-2</c:v>
                </c:pt>
                <c:pt idx="2089">
                  <c:v>2.9500437125926E-2</c:v>
                </c:pt>
                <c:pt idx="2090">
                  <c:v>2.9529028425926002E-2</c:v>
                </c:pt>
                <c:pt idx="2091">
                  <c:v>2.9455095725926E-2</c:v>
                </c:pt>
                <c:pt idx="2092">
                  <c:v>2.9409735025926E-2</c:v>
                </c:pt>
                <c:pt idx="2093">
                  <c:v>2.9469395025926E-2</c:v>
                </c:pt>
                <c:pt idx="2094">
                  <c:v>2.9455095725926E-2</c:v>
                </c:pt>
                <c:pt idx="2095">
                  <c:v>2.9469395025926E-2</c:v>
                </c:pt>
                <c:pt idx="2096">
                  <c:v>2.9424037725926E-2</c:v>
                </c:pt>
                <c:pt idx="2097">
                  <c:v>2.9422807825926E-2</c:v>
                </c:pt>
                <c:pt idx="2098">
                  <c:v>2.9391733725926E-2</c:v>
                </c:pt>
                <c:pt idx="2099">
                  <c:v>2.9466943825926E-2</c:v>
                </c:pt>
                <c:pt idx="2100">
                  <c:v>2.8567756325926001E-2</c:v>
                </c:pt>
                <c:pt idx="2101">
                  <c:v>2.9481245325926001E-2</c:v>
                </c:pt>
                <c:pt idx="2102">
                  <c:v>2.9451414825926E-2</c:v>
                </c:pt>
                <c:pt idx="2103">
                  <c:v>2.9540886525926E-2</c:v>
                </c:pt>
                <c:pt idx="2104">
                  <c:v>2.9540886525926E-2</c:v>
                </c:pt>
                <c:pt idx="2105">
                  <c:v>2.9509847325926E-2</c:v>
                </c:pt>
                <c:pt idx="2106">
                  <c:v>2.9494322925925999E-2</c:v>
                </c:pt>
                <c:pt idx="2107">
                  <c:v>2.9538448025925999E-2</c:v>
                </c:pt>
                <c:pt idx="2108">
                  <c:v>2.9657673725925999E-2</c:v>
                </c:pt>
                <c:pt idx="2109">
                  <c:v>2.9598074125926001E-2</c:v>
                </c:pt>
                <c:pt idx="2110">
                  <c:v>2.9598074125926001E-2</c:v>
                </c:pt>
                <c:pt idx="2111">
                  <c:v>2.9598074125926001E-2</c:v>
                </c:pt>
                <c:pt idx="2112">
                  <c:v>2.9508625025926001E-2</c:v>
                </c:pt>
                <c:pt idx="2113">
                  <c:v>2.9671966125926E-2</c:v>
                </c:pt>
                <c:pt idx="2114">
                  <c:v>2.9657673725925999E-2</c:v>
                </c:pt>
                <c:pt idx="2115">
                  <c:v>2.9508625025926001E-2</c:v>
                </c:pt>
                <c:pt idx="2116">
                  <c:v>2.9655256925926E-2</c:v>
                </c:pt>
                <c:pt idx="2117">
                  <c:v>2.9714841525925999E-2</c:v>
                </c:pt>
                <c:pt idx="2118">
                  <c:v>2.9491874825925999E-2</c:v>
                </c:pt>
                <c:pt idx="2119">
                  <c:v>2.9506179425926E-2</c:v>
                </c:pt>
                <c:pt idx="2120">
                  <c:v>2.9743423625926E-2</c:v>
                </c:pt>
                <c:pt idx="2121">
                  <c:v>2.9669551925926001E-2</c:v>
                </c:pt>
                <c:pt idx="2122">
                  <c:v>2.9996918825925999E-2</c:v>
                </c:pt>
                <c:pt idx="2123">
                  <c:v>2.9534787825926001E-2</c:v>
                </c:pt>
                <c:pt idx="2124">
                  <c:v>2.9594431225926001E-2</c:v>
                </c:pt>
                <c:pt idx="2125">
                  <c:v>2.9743423625926E-2</c:v>
                </c:pt>
                <c:pt idx="2126">
                  <c:v>2.9667136225926E-2</c:v>
                </c:pt>
                <c:pt idx="2127">
                  <c:v>2.9772004425926001E-2</c:v>
                </c:pt>
                <c:pt idx="2128">
                  <c:v>2.9695730225926E-2</c:v>
                </c:pt>
                <c:pt idx="2129">
                  <c:v>2.9667136225926E-2</c:v>
                </c:pt>
                <c:pt idx="2130">
                  <c:v>2.9695730225926E-2</c:v>
                </c:pt>
                <c:pt idx="2131">
                  <c:v>2.9769607925925999E-2</c:v>
                </c:pt>
                <c:pt idx="2132">
                  <c:v>2.9724323025926001E-2</c:v>
                </c:pt>
                <c:pt idx="2133">
                  <c:v>2.9695730225926E-2</c:v>
                </c:pt>
                <c:pt idx="2134">
                  <c:v>2.9960112425926E-2</c:v>
                </c:pt>
                <c:pt idx="2135">
                  <c:v>2.9634907425926001E-2</c:v>
                </c:pt>
                <c:pt idx="2136">
                  <c:v>2.9695730225926E-2</c:v>
                </c:pt>
                <c:pt idx="2137">
                  <c:v>2.9812484425926E-2</c:v>
                </c:pt>
                <c:pt idx="2138">
                  <c:v>2.9620605525925998E-2</c:v>
                </c:pt>
                <c:pt idx="2139">
                  <c:v>2.9738619025925901E-2</c:v>
                </c:pt>
                <c:pt idx="2140">
                  <c:v>2.9798192525925998E-2</c:v>
                </c:pt>
                <c:pt idx="2141">
                  <c:v>2.9694524425925999E-2</c:v>
                </c:pt>
                <c:pt idx="2142">
                  <c:v>2.9752914625926E-2</c:v>
                </c:pt>
                <c:pt idx="2143">
                  <c:v>2.9826776025926E-2</c:v>
                </c:pt>
                <c:pt idx="2144">
                  <c:v>2.9737417025926E-2</c:v>
                </c:pt>
                <c:pt idx="2145">
                  <c:v>2.9767209925925998E-2</c:v>
                </c:pt>
                <c:pt idx="2146">
                  <c:v>2.9795799725926001E-2</c:v>
                </c:pt>
                <c:pt idx="2147">
                  <c:v>2.9780306725925999E-2</c:v>
                </c:pt>
                <c:pt idx="2148">
                  <c:v>2.9824388225926E-2</c:v>
                </c:pt>
                <c:pt idx="2149">
                  <c:v>2.9810094125926001E-2</c:v>
                </c:pt>
                <c:pt idx="2150">
                  <c:v>2.9838682025925999E-2</c:v>
                </c:pt>
                <c:pt idx="2151">
                  <c:v>2.9898229325925899E-2</c:v>
                </c:pt>
                <c:pt idx="2152">
                  <c:v>2.9912519025925999E-2</c:v>
                </c:pt>
                <c:pt idx="2153">
                  <c:v>2.9912519025925999E-2</c:v>
                </c:pt>
                <c:pt idx="2154">
                  <c:v>2.9898229325925899E-2</c:v>
                </c:pt>
                <c:pt idx="2155">
                  <c:v>2.9972036025926001E-2</c:v>
                </c:pt>
                <c:pt idx="2156">
                  <c:v>2.9852975525926001E-2</c:v>
                </c:pt>
                <c:pt idx="2157">
                  <c:v>2.9866078025925901E-2</c:v>
                </c:pt>
                <c:pt idx="2158">
                  <c:v>2.9763610525926E-2</c:v>
                </c:pt>
                <c:pt idx="2159">
                  <c:v>2.9880372225925999E-2</c:v>
                </c:pt>
                <c:pt idx="2160">
                  <c:v>2.9983963125926001E-2</c:v>
                </c:pt>
                <c:pt idx="2161">
                  <c:v>2.9881561525926002E-2</c:v>
                </c:pt>
                <c:pt idx="2162">
                  <c:v>2.99696749259259E-2</c:v>
                </c:pt>
                <c:pt idx="2163">
                  <c:v>2.9910146425926001E-2</c:v>
                </c:pt>
                <c:pt idx="2164">
                  <c:v>2.9894666025926001E-2</c:v>
                </c:pt>
                <c:pt idx="2165">
                  <c:v>3.0026825925925999E-2</c:v>
                </c:pt>
                <c:pt idx="2166">
                  <c:v>2.9923252825925901E-2</c:v>
                </c:pt>
                <c:pt idx="2167">
                  <c:v>2.9910146425926001E-2</c:v>
                </c:pt>
                <c:pt idx="2168">
                  <c:v>2.9923252825925901E-2</c:v>
                </c:pt>
                <c:pt idx="2169">
                  <c:v>2.9951838325925999E-2</c:v>
                </c:pt>
                <c:pt idx="2170">
                  <c:v>3.0041112925926001E-2</c:v>
                </c:pt>
                <c:pt idx="2171">
                  <c:v>2.9981603125926001E-2</c:v>
                </c:pt>
                <c:pt idx="2172">
                  <c:v>2.9995893625926001E-2</c:v>
                </c:pt>
                <c:pt idx="2173">
                  <c:v>3.0055399625925999E-2</c:v>
                </c:pt>
                <c:pt idx="2174">
                  <c:v>3.0202889825926001E-2</c:v>
                </c:pt>
                <c:pt idx="2175">
                  <c:v>3.0041112925926001E-2</c:v>
                </c:pt>
                <c:pt idx="2176">
                  <c:v>2.9980422625926002E-2</c:v>
                </c:pt>
                <c:pt idx="2177">
                  <c:v>3.0129161825925999E-2</c:v>
                </c:pt>
                <c:pt idx="2178">
                  <c:v>3.0010183725925999E-2</c:v>
                </c:pt>
                <c:pt idx="2179">
                  <c:v>3.0129161825925999E-2</c:v>
                </c:pt>
                <c:pt idx="2180">
                  <c:v>2.9994714325926E-2</c:v>
                </c:pt>
                <c:pt idx="2181">
                  <c:v>2.9980422625926002E-2</c:v>
                </c:pt>
                <c:pt idx="2182">
                  <c:v>3.0053052225926E-2</c:v>
                </c:pt>
                <c:pt idx="2183">
                  <c:v>3.0053052225926E-2</c:v>
                </c:pt>
                <c:pt idx="2184">
                  <c:v>3.0243411925926E-2</c:v>
                </c:pt>
                <c:pt idx="2185">
                  <c:v>3.0141113325925999E-2</c:v>
                </c:pt>
                <c:pt idx="2186">
                  <c:v>3.0037587625926E-2</c:v>
                </c:pt>
                <c:pt idx="2187">
                  <c:v>2.9992354925926001E-2</c:v>
                </c:pt>
                <c:pt idx="2188">
                  <c:v>3.0023296825925999E-2</c:v>
                </c:pt>
                <c:pt idx="2189">
                  <c:v>3.0037587625926E-2</c:v>
                </c:pt>
                <c:pt idx="2190">
                  <c:v>3.0198249625925998E-2</c:v>
                </c:pt>
                <c:pt idx="2191">
                  <c:v>3.0081629725925998E-2</c:v>
                </c:pt>
                <c:pt idx="2192">
                  <c:v>3.00661682259259E-2</c:v>
                </c:pt>
                <c:pt idx="2193">
                  <c:v>3.0169682125925999E-2</c:v>
                </c:pt>
                <c:pt idx="2194">
                  <c:v>3.0080458125926E-2</c:v>
                </c:pt>
                <c:pt idx="2195">
                  <c:v>3.0167354925925999E-2</c:v>
                </c:pt>
                <c:pt idx="2196">
                  <c:v>3.0153068225925998E-2</c:v>
                </c:pt>
                <c:pt idx="2197">
                  <c:v>3.0138781125925999E-2</c:v>
                </c:pt>
                <c:pt idx="2198">
                  <c:v>3.0032882525926001E-2</c:v>
                </c:pt>
                <c:pt idx="2199">
                  <c:v>3.0329086625926E-2</c:v>
                </c:pt>
                <c:pt idx="2200">
                  <c:v>3.0151902825925999E-2</c:v>
                </c:pt>
                <c:pt idx="2201">
                  <c:v>3.0194766025925999E-2</c:v>
                </c:pt>
                <c:pt idx="2202">
                  <c:v>3.0195927625925999E-2</c:v>
                </c:pt>
                <c:pt idx="2203">
                  <c:v>3.0167354925925999E-2</c:v>
                </c:pt>
                <c:pt idx="2204">
                  <c:v>3.0195927625925999E-2</c:v>
                </c:pt>
                <c:pt idx="2205">
                  <c:v>3.0166190925926002E-2</c:v>
                </c:pt>
                <c:pt idx="2206">
                  <c:v>3.0135280325925998E-2</c:v>
                </c:pt>
                <c:pt idx="2207">
                  <c:v>3.0300529625926002E-2</c:v>
                </c:pt>
                <c:pt idx="2208">
                  <c:v>3.0180478625925999E-2</c:v>
                </c:pt>
                <c:pt idx="2209">
                  <c:v>3.0180478625925999E-2</c:v>
                </c:pt>
                <c:pt idx="2210">
                  <c:v>3.0253069125925999E-2</c:v>
                </c:pt>
                <c:pt idx="2211">
                  <c:v>3.0223339925926001E-2</c:v>
                </c:pt>
                <c:pt idx="2212">
                  <c:v>3.0194766025925999E-2</c:v>
                </c:pt>
                <c:pt idx="2213">
                  <c:v>3.0163861725926E-2</c:v>
                </c:pt>
                <c:pt idx="2214">
                  <c:v>3.0341069225925998E-2</c:v>
                </c:pt>
                <c:pt idx="2215">
                  <c:v>3.0163861725926E-2</c:v>
                </c:pt>
                <c:pt idx="2216">
                  <c:v>3.0194766025925999E-2</c:v>
                </c:pt>
                <c:pt idx="2217">
                  <c:v>3.0266198525925998E-2</c:v>
                </c:pt>
                <c:pt idx="2218">
                  <c:v>3.0341069225925998E-2</c:v>
                </c:pt>
                <c:pt idx="2219">
                  <c:v>3.0309054425926001E-2</c:v>
                </c:pt>
                <c:pt idx="2220">
                  <c:v>3.0161531325926E-2</c:v>
                </c:pt>
                <c:pt idx="2221">
                  <c:v>3.0295922125926002E-2</c:v>
                </c:pt>
                <c:pt idx="2222">
                  <c:v>3.0249598725925999E-2</c:v>
                </c:pt>
                <c:pt idx="2223">
                  <c:v>3.0147238225926E-2</c:v>
                </c:pt>
                <c:pt idx="2224">
                  <c:v>3.0310205825926001E-2</c:v>
                </c:pt>
                <c:pt idx="2225">
                  <c:v>3.0280484125925999E-2</c:v>
                </c:pt>
                <c:pt idx="2226">
                  <c:v>3.0263887125925999E-2</c:v>
                </c:pt>
                <c:pt idx="2227">
                  <c:v>3.0323339125926E-2</c:v>
                </c:pt>
                <c:pt idx="2228">
                  <c:v>3.0353055125925999E-2</c:v>
                </c:pt>
                <c:pt idx="2229">
                  <c:v>3.0218700525925998E-2</c:v>
                </c:pt>
                <c:pt idx="2230">
                  <c:v>3.0337623425926E-2</c:v>
                </c:pt>
                <c:pt idx="2231">
                  <c:v>3.0395901725925999E-2</c:v>
                </c:pt>
                <c:pt idx="2232">
                  <c:v>3.0366191225926001E-2</c:v>
                </c:pt>
                <c:pt idx="2233">
                  <c:v>3.0263887125925999E-2</c:v>
                </c:pt>
                <c:pt idx="2234">
                  <c:v>3.0410183325925998E-2</c:v>
                </c:pt>
                <c:pt idx="2235">
                  <c:v>3.0278175225926001E-2</c:v>
                </c:pt>
                <c:pt idx="2236">
                  <c:v>3.0321037725925998E-2</c:v>
                </c:pt>
                <c:pt idx="2237">
                  <c:v>3.0438745525926E-2</c:v>
                </c:pt>
                <c:pt idx="2238">
                  <c:v>3.0424464625926E-2</c:v>
                </c:pt>
                <c:pt idx="2239">
                  <c:v>3.0321037725925998E-2</c:v>
                </c:pt>
                <c:pt idx="2240">
                  <c:v>3.0394757825925999E-2</c:v>
                </c:pt>
                <c:pt idx="2241">
                  <c:v>3.0409040725926002E-2</c:v>
                </c:pt>
                <c:pt idx="2242">
                  <c:v>3.0437605425925999E-2</c:v>
                </c:pt>
                <c:pt idx="2243">
                  <c:v>3.0498135425925998E-2</c:v>
                </c:pt>
                <c:pt idx="2244">
                  <c:v>3.0495866325926001E-2</c:v>
                </c:pt>
                <c:pt idx="2245">
                  <c:v>3.0451887425926E-2</c:v>
                </c:pt>
                <c:pt idx="2246">
                  <c:v>3.0421039525926001E-2</c:v>
                </c:pt>
                <c:pt idx="2247">
                  <c:v>3.0466169025925999E-2</c:v>
                </c:pt>
                <c:pt idx="2248">
                  <c:v>3.0437605425925999E-2</c:v>
                </c:pt>
                <c:pt idx="2249">
                  <c:v>3.0437605425925999E-2</c:v>
                </c:pt>
                <c:pt idx="2250">
                  <c:v>3.0481586625926E-2</c:v>
                </c:pt>
                <c:pt idx="2251">
                  <c:v>3.0421039525926001E-2</c:v>
                </c:pt>
                <c:pt idx="2252">
                  <c:v>3.0480450325926001E-2</c:v>
                </c:pt>
                <c:pt idx="2253">
                  <c:v>3.0478176725925999E-2</c:v>
                </c:pt>
                <c:pt idx="2254">
                  <c:v>3.0480450325926001E-2</c:v>
                </c:pt>
                <c:pt idx="2255">
                  <c:v>3.0466169025925999E-2</c:v>
                </c:pt>
                <c:pt idx="2256">
                  <c:v>3.0583792425926001E-2</c:v>
                </c:pt>
                <c:pt idx="2257">
                  <c:v>3.0494731325925999E-2</c:v>
                </c:pt>
                <c:pt idx="2258">
                  <c:v>3.0330722925926E-2</c:v>
                </c:pt>
                <c:pt idx="2259">
                  <c:v>3.0463892925925998E-2</c:v>
                </c:pt>
                <c:pt idx="2260">
                  <c:v>3.0551852325925999E-2</c:v>
                </c:pt>
                <c:pt idx="2261">
                  <c:v>3.0523292425926E-2</c:v>
                </c:pt>
                <c:pt idx="2262">
                  <c:v>3.0495866325926001E-2</c:v>
                </c:pt>
                <c:pt idx="2263">
                  <c:v>3.0506743525926E-2</c:v>
                </c:pt>
                <c:pt idx="2264">
                  <c:v>3.0551852325925999E-2</c:v>
                </c:pt>
                <c:pt idx="2265">
                  <c:v>3.0566131825926001E-2</c:v>
                </c:pt>
                <c:pt idx="2266">
                  <c:v>3.0566131825926001E-2</c:v>
                </c:pt>
                <c:pt idx="2267">
                  <c:v>3.0433041825925999E-2</c:v>
                </c:pt>
                <c:pt idx="2268">
                  <c:v>3.0566131825926001E-2</c:v>
                </c:pt>
                <c:pt idx="2269">
                  <c:v>3.0594689825925898E-2</c:v>
                </c:pt>
                <c:pt idx="2270">
                  <c:v>3.0624370325925999E-2</c:v>
                </c:pt>
                <c:pt idx="2271">
                  <c:v>3.0594689825925898E-2</c:v>
                </c:pt>
                <c:pt idx="2272">
                  <c:v>3.0490187925926001E-2</c:v>
                </c:pt>
                <c:pt idx="2273">
                  <c:v>3.0623246625925998E-2</c:v>
                </c:pt>
                <c:pt idx="2274">
                  <c:v>3.0578155025926E-2</c:v>
                </c:pt>
                <c:pt idx="2275">
                  <c:v>3.0651802325926E-2</c:v>
                </c:pt>
                <c:pt idx="2276">
                  <c:v>3.0608968425926E-2</c:v>
                </c:pt>
                <c:pt idx="2277">
                  <c:v>3.0563873325926E-2</c:v>
                </c:pt>
                <c:pt idx="2278">
                  <c:v>3.0637524625926001E-2</c:v>
                </c:pt>
                <c:pt idx="2279">
                  <c:v>3.0578155025926E-2</c:v>
                </c:pt>
                <c:pt idx="2280">
                  <c:v>3.0695750825925999E-2</c:v>
                </c:pt>
                <c:pt idx="2281">
                  <c:v>3.0623246625925998E-2</c:v>
                </c:pt>
                <c:pt idx="2282">
                  <c:v>3.0695750825925999E-2</c:v>
                </c:pt>
                <c:pt idx="2283">
                  <c:v>3.0652923425926001E-2</c:v>
                </c:pt>
                <c:pt idx="2284">
                  <c:v>3.0575897825925999E-2</c:v>
                </c:pt>
                <c:pt idx="2285">
                  <c:v>3.0680356625926001E-2</c:v>
                </c:pt>
                <c:pt idx="2286">
                  <c:v>3.0635278825926E-2</c:v>
                </c:pt>
                <c:pt idx="2287">
                  <c:v>3.0708909825926001E-2</c:v>
                </c:pt>
                <c:pt idx="2288">
                  <c:v>3.0723185925925999E-2</c:v>
                </c:pt>
                <c:pt idx="2289">
                  <c:v>3.0618748625926E-2</c:v>
                </c:pt>
                <c:pt idx="2290">
                  <c:v>3.0812157325926001E-2</c:v>
                </c:pt>
                <c:pt idx="2291">
                  <c:v>3.0545065425925999E-2</c:v>
                </c:pt>
                <c:pt idx="2292">
                  <c:v>3.0751737325925999E-2</c:v>
                </c:pt>
                <c:pt idx="2293">
                  <c:v>3.0633031625926E-2</c:v>
                </c:pt>
                <c:pt idx="2294">
                  <c:v>3.0706676625926001E-2</c:v>
                </c:pt>
                <c:pt idx="2295">
                  <c:v>3.0840697425926E-2</c:v>
                </c:pt>
                <c:pt idx="2296">
                  <c:v>3.0708909825926001E-2</c:v>
                </c:pt>
                <c:pt idx="2297">
                  <c:v>3.0678118425926E-2</c:v>
                </c:pt>
                <c:pt idx="2298">
                  <c:v>3.0692397625925998E-2</c:v>
                </c:pt>
                <c:pt idx="2299">
                  <c:v>3.0647314325926E-2</c:v>
                </c:pt>
                <c:pt idx="2300">
                  <c:v>3.0780287425925999E-2</c:v>
                </c:pt>
                <c:pt idx="2301">
                  <c:v>3.0647314325926E-2</c:v>
                </c:pt>
                <c:pt idx="2302">
                  <c:v>3.0794562025925998E-2</c:v>
                </c:pt>
                <c:pt idx="2303">
                  <c:v>3.0897774025926E-2</c:v>
                </c:pt>
                <c:pt idx="2304">
                  <c:v>3.0778066825926001E-2</c:v>
                </c:pt>
                <c:pt idx="2305">
                  <c:v>3.0690160525926002E-2</c:v>
                </c:pt>
                <c:pt idx="2306">
                  <c:v>3.0895575425926001E-2</c:v>
                </c:pt>
                <c:pt idx="2307">
                  <c:v>3.0806620725926E-2</c:v>
                </c:pt>
                <c:pt idx="2308">
                  <c:v>3.0763789325926001E-2</c:v>
                </c:pt>
                <c:pt idx="2309">
                  <c:v>3.0792343925925999E-2</c:v>
                </c:pt>
                <c:pt idx="2310">
                  <c:v>3.0673637925925999E-2</c:v>
                </c:pt>
                <c:pt idx="2311">
                  <c:v>3.0780287425925999E-2</c:v>
                </c:pt>
                <c:pt idx="2312">
                  <c:v>3.0718723225925899E-2</c:v>
                </c:pt>
                <c:pt idx="2313">
                  <c:v>3.0687922225926E-2</c:v>
                </c:pt>
                <c:pt idx="2314">
                  <c:v>3.0763789325926001E-2</c:v>
                </c:pt>
                <c:pt idx="2315">
                  <c:v>3.0806620725926E-2</c:v>
                </c:pt>
                <c:pt idx="2316">
                  <c:v>3.0952657225926002E-2</c:v>
                </c:pt>
                <c:pt idx="2317">
                  <c:v>3.0894475725926001E-2</c:v>
                </c:pt>
                <c:pt idx="2318">
                  <c:v>3.0775844825926001E-2</c:v>
                </c:pt>
                <c:pt idx="2319">
                  <c:v>3.0863724925926001E-2</c:v>
                </c:pt>
                <c:pt idx="2320">
                  <c:v>3.0775844825926001E-2</c:v>
                </c:pt>
                <c:pt idx="2321">
                  <c:v>3.0835173425926E-2</c:v>
                </c:pt>
                <c:pt idx="2322">
                  <c:v>3.0804403825925999E-2</c:v>
                </c:pt>
                <c:pt idx="2323">
                  <c:v>3.0849449325925999E-2</c:v>
                </c:pt>
                <c:pt idx="2324">
                  <c:v>3.0966926925926001E-2</c:v>
                </c:pt>
                <c:pt idx="2325">
                  <c:v>3.0878000225925999E-2</c:v>
                </c:pt>
                <c:pt idx="2326">
                  <c:v>3.0937291325926E-2</c:v>
                </c:pt>
                <c:pt idx="2327">
                  <c:v>3.0863724925926001E-2</c:v>
                </c:pt>
                <c:pt idx="2328">
                  <c:v>3.0818682825926001E-2</c:v>
                </c:pt>
                <c:pt idx="2329">
                  <c:v>3.09065499259259E-2</c:v>
                </c:pt>
                <c:pt idx="2330">
                  <c:v>3.0847240025925999E-2</c:v>
                </c:pt>
                <c:pt idx="2331">
                  <c:v>3.1128188825925999E-2</c:v>
                </c:pt>
                <c:pt idx="2332">
                  <c:v>3.0980104125926E-2</c:v>
                </c:pt>
                <c:pt idx="2333">
                  <c:v>3.09065499259259E-2</c:v>
                </c:pt>
                <c:pt idx="2334">
                  <c:v>3.0802185625926001E-2</c:v>
                </c:pt>
                <c:pt idx="2335">
                  <c:v>3.0935098325925999E-2</c:v>
                </c:pt>
                <c:pt idx="2336">
                  <c:v>3.1081073525926001E-2</c:v>
                </c:pt>
                <c:pt idx="2337">
                  <c:v>3.1051452725926E-2</c:v>
                </c:pt>
                <c:pt idx="2338">
                  <c:v>3.1051452725926E-2</c:v>
                </c:pt>
                <c:pt idx="2339">
                  <c:v>3.1052538725926001E-2</c:v>
                </c:pt>
                <c:pt idx="2340">
                  <c:v>3.0904350625925999E-2</c:v>
                </c:pt>
                <c:pt idx="2341">
                  <c:v>3.1037183625926001E-2</c:v>
                </c:pt>
                <c:pt idx="2342">
                  <c:v>3.0932904125925999E-2</c:v>
                </c:pt>
                <c:pt idx="2343">
                  <c:v>3.0918627525926001E-2</c:v>
                </c:pt>
                <c:pt idx="2344">
                  <c:v>3.0932904125925999E-2</c:v>
                </c:pt>
                <c:pt idx="2345">
                  <c:v>3.1138139425926002E-2</c:v>
                </c:pt>
                <c:pt idx="2346">
                  <c:v>3.1065721525926002E-2</c:v>
                </c:pt>
                <c:pt idx="2347">
                  <c:v>3.1006464125925899E-2</c:v>
                </c:pt>
                <c:pt idx="2348">
                  <c:v>3.1081073525926001E-2</c:v>
                </c:pt>
                <c:pt idx="2349">
                  <c:v>3.1006464125925899E-2</c:v>
                </c:pt>
                <c:pt idx="2350">
                  <c:v>3.1006464125925899E-2</c:v>
                </c:pt>
                <c:pt idx="2351">
                  <c:v>3.1094258325926001E-2</c:v>
                </c:pt>
                <c:pt idx="2352">
                  <c:v>3.0887870325925999E-2</c:v>
                </c:pt>
                <c:pt idx="2353">
                  <c:v>3.1020736325926002E-2</c:v>
                </c:pt>
                <c:pt idx="2354">
                  <c:v>3.1374809525926001E-2</c:v>
                </c:pt>
                <c:pt idx="2355">
                  <c:v>3.1218371825925999E-2</c:v>
                </c:pt>
                <c:pt idx="2356">
                  <c:v>3.1077822325925999E-2</c:v>
                </c:pt>
                <c:pt idx="2357">
                  <c:v>3.1180935725926E-2</c:v>
                </c:pt>
                <c:pt idx="2358">
                  <c:v>3.1713777925926001E-2</c:v>
                </c:pt>
                <c:pt idx="2359">
                  <c:v>3.1120633525925999E-2</c:v>
                </c:pt>
                <c:pt idx="2360">
                  <c:v>3.1018557225925999E-2</c:v>
                </c:pt>
                <c:pt idx="2361">
                  <c:v>3.1179861125925998E-2</c:v>
                </c:pt>
                <c:pt idx="2362">
                  <c:v>3.1032831725926E-2</c:v>
                </c:pt>
                <c:pt idx="2363">
                  <c:v>3.1092093025925999E-2</c:v>
                </c:pt>
                <c:pt idx="2364">
                  <c:v>3.1075653225925998E-2</c:v>
                </c:pt>
                <c:pt idx="2365">
                  <c:v>3.1134903325926E-2</c:v>
                </c:pt>
                <c:pt idx="2366">
                  <c:v>3.1106363425926001E-2</c:v>
                </c:pt>
                <c:pt idx="2367">
                  <c:v>3.1104199425925998E-2</c:v>
                </c:pt>
                <c:pt idx="2368">
                  <c:v>3.1177710925926E-2</c:v>
                </c:pt>
                <c:pt idx="2369">
                  <c:v>3.1149172825926E-2</c:v>
                </c:pt>
                <c:pt idx="2370">
                  <c:v>3.1236923525926E-2</c:v>
                </c:pt>
                <c:pt idx="2371">
                  <c:v>3.1163442025926E-2</c:v>
                </c:pt>
                <c:pt idx="2372">
                  <c:v>3.1149172825926E-2</c:v>
                </c:pt>
                <c:pt idx="2373">
                  <c:v>3.1222658425926E-2</c:v>
                </c:pt>
                <c:pt idx="2374">
                  <c:v>3.1149172825926E-2</c:v>
                </c:pt>
                <c:pt idx="2375">
                  <c:v>3.1236923525926E-2</c:v>
                </c:pt>
                <c:pt idx="2376">
                  <c:v>3.1177710925926E-2</c:v>
                </c:pt>
                <c:pt idx="2377">
                  <c:v>3.1191979525925999E-2</c:v>
                </c:pt>
                <c:pt idx="2378">
                  <c:v>3.1252256725925999E-2</c:v>
                </c:pt>
                <c:pt idx="2379">
                  <c:v>3.1265452925926002E-2</c:v>
                </c:pt>
                <c:pt idx="2380">
                  <c:v>3.1236923525926E-2</c:v>
                </c:pt>
                <c:pt idx="2381">
                  <c:v>3.1220515725926001E-2</c:v>
                </c:pt>
                <c:pt idx="2382">
                  <c:v>3.1087758625925999E-2</c:v>
                </c:pt>
                <c:pt idx="2383">
                  <c:v>3.1251188425926002E-2</c:v>
                </c:pt>
                <c:pt idx="2384">
                  <c:v>3.1249050825926002E-2</c:v>
                </c:pt>
                <c:pt idx="2385">
                  <c:v>3.1189830625926E-2</c:v>
                </c:pt>
                <c:pt idx="2386">
                  <c:v>3.1293981125925997E-2</c:v>
                </c:pt>
                <c:pt idx="2387">
                  <c:v>3.1249050825926002E-2</c:v>
                </c:pt>
                <c:pt idx="2388">
                  <c:v>3.1234783425926001E-2</c:v>
                </c:pt>
                <c:pt idx="2389">
                  <c:v>3.1306117225926001E-2</c:v>
                </c:pt>
                <c:pt idx="2390">
                  <c:v>3.1130584025926E-2</c:v>
                </c:pt>
                <c:pt idx="2391">
                  <c:v>3.1204101425926001E-2</c:v>
                </c:pt>
                <c:pt idx="2392">
                  <c:v>3.1365296325926002E-2</c:v>
                </c:pt>
                <c:pt idx="2393">
                  <c:v>3.1425501825926003E-2</c:v>
                </c:pt>
                <c:pt idx="2394">
                  <c:v>3.1394876025926E-2</c:v>
                </c:pt>
                <c:pt idx="2395">
                  <c:v>3.1379558425925998E-2</c:v>
                </c:pt>
                <c:pt idx="2396">
                  <c:v>3.1277584625926003E-2</c:v>
                </c:pt>
                <c:pt idx="2397">
                  <c:v>3.1454015725926002E-2</c:v>
                </c:pt>
                <c:pt idx="2398">
                  <c:v>3.1423396225925999E-2</c:v>
                </c:pt>
                <c:pt idx="2399">
                  <c:v>3.1246911925926001E-2</c:v>
                </c:pt>
                <c:pt idx="2400">
                  <c:v>3.1246911925926001E-2</c:v>
                </c:pt>
                <c:pt idx="2401">
                  <c:v>3.1246911925926001E-2</c:v>
                </c:pt>
                <c:pt idx="2402">
                  <c:v>3.1348913825926E-2</c:v>
                </c:pt>
                <c:pt idx="2403">
                  <c:v>3.1216226725926E-2</c:v>
                </c:pt>
                <c:pt idx="2404">
                  <c:v>3.1334648625925998E-2</c:v>
                </c:pt>
                <c:pt idx="2405">
                  <c:v>3.1318256725926003E-2</c:v>
                </c:pt>
                <c:pt idx="2406">
                  <c:v>3.1318256725926003E-2</c:v>
                </c:pt>
                <c:pt idx="2407">
                  <c:v>3.1391707725925998E-2</c:v>
                </c:pt>
                <c:pt idx="2408">
                  <c:v>3.1548595225925999E-2</c:v>
                </c:pt>
                <c:pt idx="2409">
                  <c:v>3.0665466425926002E-2</c:v>
                </c:pt>
                <c:pt idx="2410">
                  <c:v>3.1303988425926001E-2</c:v>
                </c:pt>
                <c:pt idx="2411">
                  <c:v>3.1363178825926E-2</c:v>
                </c:pt>
                <c:pt idx="2412">
                  <c:v>3.1346792625925997E-2</c:v>
                </c:pt>
                <c:pt idx="2413">
                  <c:v>3.1405971725925998E-2</c:v>
                </c:pt>
                <c:pt idx="2414">
                  <c:v>3.1391707725925998E-2</c:v>
                </c:pt>
                <c:pt idx="2415">
                  <c:v>3.1493644425925997E-2</c:v>
                </c:pt>
                <c:pt idx="2416">
                  <c:v>3.1316129225925998E-2</c:v>
                </c:pt>
                <c:pt idx="2417">
                  <c:v>3.1508949525925999E-2</c:v>
                </c:pt>
                <c:pt idx="2418">
                  <c:v>3.1420235425926001E-2</c:v>
                </c:pt>
                <c:pt idx="2419">
                  <c:v>3.1330399725926002E-2</c:v>
                </c:pt>
                <c:pt idx="2420">
                  <c:v>3.1536421625926001E-2</c:v>
                </c:pt>
                <c:pt idx="2421">
                  <c:v>3.1448762025926003E-2</c:v>
                </c:pt>
                <c:pt idx="2422">
                  <c:v>3.1448762025926003E-2</c:v>
                </c:pt>
                <c:pt idx="2423">
                  <c:v>3.1403860525926003E-2</c:v>
                </c:pt>
                <c:pt idx="2424">
                  <c:v>3.1448762025926003E-2</c:v>
                </c:pt>
                <c:pt idx="2425">
                  <c:v>3.13895940259259E-2</c:v>
                </c:pt>
                <c:pt idx="2426">
                  <c:v>3.1403860525926003E-2</c:v>
                </c:pt>
                <c:pt idx="2427">
                  <c:v>3.1536421625926001E-2</c:v>
                </c:pt>
                <c:pt idx="2428">
                  <c:v>3.1536421625926001E-2</c:v>
                </c:pt>
                <c:pt idx="2429">
                  <c:v>3.1387479025926E-2</c:v>
                </c:pt>
                <c:pt idx="2430">
                  <c:v>3.1477287325926001E-2</c:v>
                </c:pt>
                <c:pt idx="2431">
                  <c:v>3.1460923625926E-2</c:v>
                </c:pt>
                <c:pt idx="2432">
                  <c:v>3.1520072925925999E-2</c:v>
                </c:pt>
                <c:pt idx="2433">
                  <c:v>3.1446658325925997E-2</c:v>
                </c:pt>
                <c:pt idx="2434">
                  <c:v>3.1548595225925999E-2</c:v>
                </c:pt>
                <c:pt idx="2435">
                  <c:v>3.1503717725926E-2</c:v>
                </c:pt>
                <c:pt idx="2436">
                  <c:v>3.1577116225926002E-2</c:v>
                </c:pt>
                <c:pt idx="2437">
                  <c:v>3.1621967825926002E-2</c:v>
                </c:pt>
                <c:pt idx="2438">
                  <c:v>3.1517981825926002E-2</c:v>
                </c:pt>
                <c:pt idx="2439">
                  <c:v>3.1562855825926002E-2</c:v>
                </c:pt>
                <c:pt idx="2440">
                  <c:v>3.1458821125925997E-2</c:v>
                </c:pt>
                <c:pt idx="2441">
                  <c:v>3.1577116225926002E-2</c:v>
                </c:pt>
                <c:pt idx="2442">
                  <c:v>3.1473088625926002E-2</c:v>
                </c:pt>
                <c:pt idx="2443">
                  <c:v>3.1517981825926002E-2</c:v>
                </c:pt>
                <c:pt idx="2444">
                  <c:v>3.1577116225926002E-2</c:v>
                </c:pt>
                <c:pt idx="2445">
                  <c:v>3.1487355925925997E-2</c:v>
                </c:pt>
                <c:pt idx="2446">
                  <c:v>3.1680023225925898E-2</c:v>
                </c:pt>
                <c:pt idx="2447">
                  <c:v>3.1619895525925999E-2</c:v>
                </c:pt>
                <c:pt idx="2448">
                  <c:v>3.1693248025925998E-2</c:v>
                </c:pt>
                <c:pt idx="2449">
                  <c:v>3.1546509025925998E-2</c:v>
                </c:pt>
                <c:pt idx="2450">
                  <c:v>3.1648413525925997E-2</c:v>
                </c:pt>
                <c:pt idx="2451">
                  <c:v>3.1619895525925999E-2</c:v>
                </c:pt>
                <c:pt idx="2452">
                  <c:v>3.1678992525926E-2</c:v>
                </c:pt>
                <c:pt idx="2453">
                  <c:v>3.1662672025926E-2</c:v>
                </c:pt>
                <c:pt idx="2454">
                  <c:v>3.1707503125925997E-2</c:v>
                </c:pt>
                <c:pt idx="2455">
                  <c:v>3.1648413525925997E-2</c:v>
                </c:pt>
                <c:pt idx="2456">
                  <c:v>3.1693248025925998E-2</c:v>
                </c:pt>
                <c:pt idx="2457">
                  <c:v>3.1648413525925997E-2</c:v>
                </c:pt>
                <c:pt idx="2458">
                  <c:v>3.1750266625925998E-2</c:v>
                </c:pt>
                <c:pt idx="2459">
                  <c:v>3.1544421725926003E-2</c:v>
                </c:pt>
                <c:pt idx="2460">
                  <c:v>3.1617821925926E-2</c:v>
                </c:pt>
                <c:pt idx="2461">
                  <c:v>3.1707503125925997E-2</c:v>
                </c:pt>
                <c:pt idx="2462">
                  <c:v>3.1660606025925998E-2</c:v>
                </c:pt>
                <c:pt idx="2463">
                  <c:v>3.1660606025925998E-2</c:v>
                </c:pt>
                <c:pt idx="2464">
                  <c:v>3.1632083625925997E-2</c:v>
                </c:pt>
                <c:pt idx="2465">
                  <c:v>3.1615747125925998E-2</c:v>
                </c:pt>
                <c:pt idx="2466">
                  <c:v>3.1703387325926001E-2</c:v>
                </c:pt>
                <c:pt idx="2467">
                  <c:v>3.1719703125926001E-2</c:v>
                </c:pt>
                <c:pt idx="2468">
                  <c:v>3.1689127225925998E-2</c:v>
                </c:pt>
                <c:pt idx="2469">
                  <c:v>3.1821533125925998E-2</c:v>
                </c:pt>
                <c:pt idx="2470">
                  <c:v>3.1556601325925998E-2</c:v>
                </c:pt>
                <c:pt idx="2471">
                  <c:v>3.1790985225926001E-2</c:v>
                </c:pt>
                <c:pt idx="2472">
                  <c:v>3.1748216925925998E-2</c:v>
                </c:pt>
                <c:pt idx="2473">
                  <c:v>3.1731906625926003E-2</c:v>
                </c:pt>
                <c:pt idx="2474">
                  <c:v>3.1630011325926001E-2</c:v>
                </c:pt>
                <c:pt idx="2475">
                  <c:v>3.1644275125925998E-2</c:v>
                </c:pt>
                <c:pt idx="2476">
                  <c:v>3.1703387325926001E-2</c:v>
                </c:pt>
                <c:pt idx="2477">
                  <c:v>3.1731906625926003E-2</c:v>
                </c:pt>
                <c:pt idx="2478">
                  <c:v>3.1701327525925999E-2</c:v>
                </c:pt>
                <c:pt idx="2479">
                  <c:v>3.1746165925926002E-2</c:v>
                </c:pt>
                <c:pt idx="2480">
                  <c:v>3.1864289425926E-2</c:v>
                </c:pt>
                <c:pt idx="2481">
                  <c:v>3.1805240725925998E-2</c:v>
                </c:pt>
                <c:pt idx="2482">
                  <c:v>3.1568784325925997E-2</c:v>
                </c:pt>
                <c:pt idx="2483">
                  <c:v>3.1746165925926002E-2</c:v>
                </c:pt>
                <c:pt idx="2484">
                  <c:v>3.1876513625926001E-2</c:v>
                </c:pt>
                <c:pt idx="2485">
                  <c:v>3.1878540825925998E-2</c:v>
                </c:pt>
                <c:pt idx="2486">
                  <c:v>3.1788941725926001E-2</c:v>
                </c:pt>
                <c:pt idx="2487">
                  <c:v>3.2002779925925998E-2</c:v>
                </c:pt>
                <c:pt idx="2488">
                  <c:v>3.1803199725925997E-2</c:v>
                </c:pt>
                <c:pt idx="2489">
                  <c:v>3.1788941725926001E-2</c:v>
                </c:pt>
                <c:pt idx="2490">
                  <c:v>3.1774683425926001E-2</c:v>
                </c:pt>
                <c:pt idx="2491">
                  <c:v>3.1862259625926002E-2</c:v>
                </c:pt>
                <c:pt idx="2492">
                  <c:v>3.1744113625926003E-2</c:v>
                </c:pt>
                <c:pt idx="2493">
                  <c:v>3.1803199725925997E-2</c:v>
                </c:pt>
                <c:pt idx="2494">
                  <c:v>3.1876513625926001E-2</c:v>
                </c:pt>
                <c:pt idx="2495">
                  <c:v>3.1876513625926001E-2</c:v>
                </c:pt>
                <c:pt idx="2496">
                  <c:v>3.1845971925926003E-2</c:v>
                </c:pt>
                <c:pt idx="2497">
                  <c:v>3.1845971925926003E-2</c:v>
                </c:pt>
                <c:pt idx="2498">
                  <c:v>3.1786897025925999E-2</c:v>
                </c:pt>
                <c:pt idx="2499">
                  <c:v>3.1947779025926E-2</c:v>
                </c:pt>
                <c:pt idx="2500">
                  <c:v>3.1860228725925997E-2</c:v>
                </c:pt>
                <c:pt idx="2501">
                  <c:v>3.1815417725925998E-2</c:v>
                </c:pt>
                <c:pt idx="2502">
                  <c:v>3.1858196525926002E-2</c:v>
                </c:pt>
                <c:pt idx="2503">
                  <c:v>3.1829677625925999E-2</c:v>
                </c:pt>
                <c:pt idx="2504">
                  <c:v>3.1902997325925997E-2</c:v>
                </c:pt>
                <c:pt idx="2505">
                  <c:v>3.1962031125926001E-2</c:v>
                </c:pt>
                <c:pt idx="2506">
                  <c:v>3.1919273725925998E-2</c:v>
                </c:pt>
                <c:pt idx="2507">
                  <c:v>3.1860228725925997E-2</c:v>
                </c:pt>
                <c:pt idx="2508">
                  <c:v>3.1888741425926001E-2</c:v>
                </c:pt>
                <c:pt idx="2509">
                  <c:v>3.1919273725925998E-2</c:v>
                </c:pt>
                <c:pt idx="2510">
                  <c:v>3.1976283025925999E-2</c:v>
                </c:pt>
                <c:pt idx="2511">
                  <c:v>3.1858196525926002E-2</c:v>
                </c:pt>
                <c:pt idx="2512">
                  <c:v>3.1990534525925998E-2</c:v>
                </c:pt>
                <c:pt idx="2513">
                  <c:v>3.2049534825925999E-2</c:v>
                </c:pt>
                <c:pt idx="2514">
                  <c:v>3.1931508125926003E-2</c:v>
                </c:pt>
                <c:pt idx="2515">
                  <c:v>3.1990534525925998E-2</c:v>
                </c:pt>
                <c:pt idx="2516">
                  <c:v>3.1988526125926002E-2</c:v>
                </c:pt>
                <c:pt idx="2517">
                  <c:v>3.1831714825925998E-2</c:v>
                </c:pt>
                <c:pt idx="2518">
                  <c:v>3.1960017725926E-2</c:v>
                </c:pt>
                <c:pt idx="2519">
                  <c:v>3.1960017725926E-2</c:v>
                </c:pt>
                <c:pt idx="2520">
                  <c:v>3.2106523125925997E-2</c:v>
                </c:pt>
                <c:pt idx="2521">
                  <c:v>3.1915230725926003E-2</c:v>
                </c:pt>
                <c:pt idx="2522">
                  <c:v>3.1915230725926003E-2</c:v>
                </c:pt>
                <c:pt idx="2523">
                  <c:v>3.1915230725926003E-2</c:v>
                </c:pt>
                <c:pt idx="2524">
                  <c:v>3.1915230725926003E-2</c:v>
                </c:pt>
                <c:pt idx="2525">
                  <c:v>3.2002779925925998E-2</c:v>
                </c:pt>
                <c:pt idx="2526">
                  <c:v>3.2031286525926003E-2</c:v>
                </c:pt>
                <c:pt idx="2527">
                  <c:v>3.2002779925925998E-2</c:v>
                </c:pt>
                <c:pt idx="2528">
                  <c:v>3.1915230725926003E-2</c:v>
                </c:pt>
                <c:pt idx="2529">
                  <c:v>3.2076037425925998E-2</c:v>
                </c:pt>
                <c:pt idx="2530">
                  <c:v>3.2061787725926001E-2</c:v>
                </c:pt>
                <c:pt idx="2531">
                  <c:v>3.2076037425925998E-2</c:v>
                </c:pt>
                <c:pt idx="2532">
                  <c:v>3.1972260025926E-2</c:v>
                </c:pt>
                <c:pt idx="2533">
                  <c:v>3.1706316925926001E-2</c:v>
                </c:pt>
                <c:pt idx="2534">
                  <c:v>3.2045539325925999E-2</c:v>
                </c:pt>
                <c:pt idx="2535">
                  <c:v>3.2017033325926002E-2</c:v>
                </c:pt>
                <c:pt idx="2536">
                  <c:v>3.2102547625926001E-2</c:v>
                </c:pt>
                <c:pt idx="2537">
                  <c:v>3.2031286525926003E-2</c:v>
                </c:pt>
                <c:pt idx="2538">
                  <c:v>3.2017033325926002E-2</c:v>
                </c:pt>
                <c:pt idx="2539">
                  <c:v>3.2043539725926003E-2</c:v>
                </c:pt>
                <c:pt idx="2540">
                  <c:v>3.2074044125926002E-2</c:v>
                </c:pt>
                <c:pt idx="2541">
                  <c:v>3.2133033325926E-2</c:v>
                </c:pt>
                <c:pt idx="2542">
                  <c:v>3.2088296025926E-2</c:v>
                </c:pt>
                <c:pt idx="2543">
                  <c:v>3.2175777025926E-2</c:v>
                </c:pt>
                <c:pt idx="2544">
                  <c:v>3.2043539725926003E-2</c:v>
                </c:pt>
                <c:pt idx="2545">
                  <c:v>3.2057794825926002E-2</c:v>
                </c:pt>
                <c:pt idx="2546">
                  <c:v>3.1998764425926002E-2</c:v>
                </c:pt>
                <c:pt idx="2547">
                  <c:v>3.2029284425926001E-2</c:v>
                </c:pt>
                <c:pt idx="2548">
                  <c:v>3.2218518025925999E-2</c:v>
                </c:pt>
                <c:pt idx="2549">
                  <c:v>3.21167989259259E-2</c:v>
                </c:pt>
                <c:pt idx="2550">
                  <c:v>3.2159551125926E-2</c:v>
                </c:pt>
                <c:pt idx="2551">
                  <c:v>3.2218518025925999E-2</c:v>
                </c:pt>
                <c:pt idx="2552">
                  <c:v>3.2159551125926E-2</c:v>
                </c:pt>
                <c:pt idx="2553">
                  <c:v>3.2131049925925997E-2</c:v>
                </c:pt>
                <c:pt idx="2554">
                  <c:v>3.2145300725926002E-2</c:v>
                </c:pt>
                <c:pt idx="2555">
                  <c:v>3.2114811925926003E-2</c:v>
                </c:pt>
                <c:pt idx="2556">
                  <c:v>3.1982493625925999E-2</c:v>
                </c:pt>
                <c:pt idx="2557">
                  <c:v>3.2218518025925999E-2</c:v>
                </c:pt>
                <c:pt idx="2558">
                  <c:v>3.2188051025926E-2</c:v>
                </c:pt>
                <c:pt idx="2559">
                  <c:v>3.2129065425926001E-2</c:v>
                </c:pt>
                <c:pt idx="2560">
                  <c:v>3.2247010525925997E-2</c:v>
                </c:pt>
                <c:pt idx="2561">
                  <c:v>3.2289746925925997E-2</c:v>
                </c:pt>
                <c:pt idx="2562">
                  <c:v>3.2143318625926003E-2</c:v>
                </c:pt>
                <c:pt idx="2563">
                  <c:v>3.2157571525926E-2</c:v>
                </c:pt>
                <c:pt idx="2564">
                  <c:v>3.2112823625925997E-2</c:v>
                </c:pt>
                <c:pt idx="2565">
                  <c:v>3.2188051025926E-2</c:v>
                </c:pt>
                <c:pt idx="2566">
                  <c:v>3.2275501725925998E-2</c:v>
                </c:pt>
                <c:pt idx="2567">
                  <c:v>3.2098567325926003E-2</c:v>
                </c:pt>
                <c:pt idx="2568">
                  <c:v>3.2171824125926E-2</c:v>
                </c:pt>
                <c:pt idx="2569">
                  <c:v>3.2273543425925998E-2</c:v>
                </c:pt>
                <c:pt idx="2570">
                  <c:v>3.2200328425926003E-2</c:v>
                </c:pt>
                <c:pt idx="2571">
                  <c:v>3.2303991725925997E-2</c:v>
                </c:pt>
                <c:pt idx="2572">
                  <c:v>3.2362910325926003E-2</c:v>
                </c:pt>
                <c:pt idx="2573">
                  <c:v>3.2245047125925998E-2</c:v>
                </c:pt>
                <c:pt idx="2574">
                  <c:v>3.2127079625926001E-2</c:v>
                </c:pt>
                <c:pt idx="2575">
                  <c:v>3.2169845825925997E-2</c:v>
                </c:pt>
                <c:pt idx="2576">
                  <c:v>3.2259295425926003E-2</c:v>
                </c:pt>
                <c:pt idx="2577">
                  <c:v>3.2243082625925998E-2</c:v>
                </c:pt>
                <c:pt idx="2578">
                  <c:v>3.2405632025926001E-2</c:v>
                </c:pt>
                <c:pt idx="2579">
                  <c:v>3.2257333425926002E-2</c:v>
                </c:pt>
                <c:pt idx="2580">
                  <c:v>3.2257333425926002E-2</c:v>
                </c:pt>
                <c:pt idx="2581">
                  <c:v>3.2316285525925997E-2</c:v>
                </c:pt>
                <c:pt idx="2582">
                  <c:v>3.2287791025926001E-2</c:v>
                </c:pt>
                <c:pt idx="2583">
                  <c:v>3.2316285525925997E-2</c:v>
                </c:pt>
                <c:pt idx="2584">
                  <c:v>3.2389454625925997E-2</c:v>
                </c:pt>
                <c:pt idx="2585">
                  <c:v>3.2316285525925997E-2</c:v>
                </c:pt>
                <c:pt idx="2586">
                  <c:v>3.2287791025926001E-2</c:v>
                </c:pt>
                <c:pt idx="2587">
                  <c:v>3.2241116825926001E-2</c:v>
                </c:pt>
                <c:pt idx="2588">
                  <c:v>3.2316285525925997E-2</c:v>
                </c:pt>
                <c:pt idx="2589">
                  <c:v>3.2417939825926001E-2</c:v>
                </c:pt>
                <c:pt idx="2590">
                  <c:v>3.2241116825926001E-2</c:v>
                </c:pt>
                <c:pt idx="2591">
                  <c:v>3.2387516225925998E-2</c:v>
                </c:pt>
                <c:pt idx="2592">
                  <c:v>3.2359024825926001E-2</c:v>
                </c:pt>
                <c:pt idx="2593">
                  <c:v>3.2373270725926002E-2</c:v>
                </c:pt>
                <c:pt idx="2594">
                  <c:v>3.2432181925926E-2</c:v>
                </c:pt>
                <c:pt idx="2595">
                  <c:v>3.2416006425926E-2</c:v>
                </c:pt>
                <c:pt idx="2596">
                  <c:v>3.2460665325926001E-2</c:v>
                </c:pt>
                <c:pt idx="2597">
                  <c:v>3.2505305225925998E-2</c:v>
                </c:pt>
                <c:pt idx="2598">
                  <c:v>3.2416006425926E-2</c:v>
                </c:pt>
                <c:pt idx="2599">
                  <c:v>3.2328582725926001E-2</c:v>
                </c:pt>
                <c:pt idx="2600">
                  <c:v>3.2357080325925998E-2</c:v>
                </c:pt>
                <c:pt idx="2601">
                  <c:v>3.2385576725925999E-2</c:v>
                </c:pt>
                <c:pt idx="2602">
                  <c:v>3.2474906525926002E-2</c:v>
                </c:pt>
                <c:pt idx="2603">
                  <c:v>3.2517628425926003E-2</c:v>
                </c:pt>
                <c:pt idx="2604">
                  <c:v>3.2489147425925999E-2</c:v>
                </c:pt>
                <c:pt idx="2605">
                  <c:v>3.2472983125926003E-2</c:v>
                </c:pt>
                <c:pt idx="2606">
                  <c:v>3.2326632025925998E-2</c:v>
                </c:pt>
                <c:pt idx="2607">
                  <c:v>3.2399824525925998E-2</c:v>
                </c:pt>
                <c:pt idx="2608">
                  <c:v>3.2414071925925998E-2</c:v>
                </c:pt>
                <c:pt idx="2609">
                  <c:v>3.2487226625926E-2</c:v>
                </c:pt>
                <c:pt idx="2610">
                  <c:v>3.2688488525925999E-2</c:v>
                </c:pt>
                <c:pt idx="2611">
                  <c:v>3.2472983125926003E-2</c:v>
                </c:pt>
                <c:pt idx="2612">
                  <c:v>3.2472983125926003E-2</c:v>
                </c:pt>
                <c:pt idx="2613">
                  <c:v>3.2428319025926002E-2</c:v>
                </c:pt>
                <c:pt idx="2614">
                  <c:v>3.2487226625926E-2</c:v>
                </c:pt>
                <c:pt idx="2615">
                  <c:v>3.2428319025926002E-2</c:v>
                </c:pt>
                <c:pt idx="2616">
                  <c:v>3.2414071925925998E-2</c:v>
                </c:pt>
                <c:pt idx="2617">
                  <c:v>3.2544197225925997E-2</c:v>
                </c:pt>
                <c:pt idx="2618">
                  <c:v>3.2454884225926003E-2</c:v>
                </c:pt>
                <c:pt idx="2619">
                  <c:v>3.2515712525925999E-2</c:v>
                </c:pt>
                <c:pt idx="2620">
                  <c:v>3.2647669825925998E-2</c:v>
                </c:pt>
                <c:pt idx="2621">
                  <c:v>3.2485304525925997E-2</c:v>
                </c:pt>
                <c:pt idx="2622">
                  <c:v>3.2485304525925997E-2</c:v>
                </c:pt>
                <c:pt idx="2623">
                  <c:v>3.2367441025926001E-2</c:v>
                </c:pt>
                <c:pt idx="2624">
                  <c:v>3.2499550225926002E-2</c:v>
                </c:pt>
                <c:pt idx="2625">
                  <c:v>3.2485304525925997E-2</c:v>
                </c:pt>
                <c:pt idx="2626">
                  <c:v>3.2601163025926E-2</c:v>
                </c:pt>
                <c:pt idx="2627">
                  <c:v>3.2426385825926003E-2</c:v>
                </c:pt>
                <c:pt idx="2628">
                  <c:v>3.2426385825926003E-2</c:v>
                </c:pt>
                <c:pt idx="2629">
                  <c:v>3.2690373225926002E-2</c:v>
                </c:pt>
                <c:pt idx="2630">
                  <c:v>3.2764345825926001E-2</c:v>
                </c:pt>
                <c:pt idx="2631">
                  <c:v>3.3392600725926001E-2</c:v>
                </c:pt>
                <c:pt idx="2632">
                  <c:v>3.2629644125925998E-2</c:v>
                </c:pt>
                <c:pt idx="2633">
                  <c:v>3.2615403725926001E-2</c:v>
                </c:pt>
                <c:pt idx="2634">
                  <c:v>3.2570773725925997E-2</c:v>
                </c:pt>
                <c:pt idx="2635">
                  <c:v>3.2497629425926003E-2</c:v>
                </c:pt>
                <c:pt idx="2636">
                  <c:v>3.2615403725926001E-2</c:v>
                </c:pt>
                <c:pt idx="2637">
                  <c:v>3.2570773725925997E-2</c:v>
                </c:pt>
                <c:pt idx="2638">
                  <c:v>3.2645777625925999E-2</c:v>
                </c:pt>
                <c:pt idx="2639">
                  <c:v>3.2511877325926003E-2</c:v>
                </c:pt>
                <c:pt idx="2640">
                  <c:v>3.2613504225926002E-2</c:v>
                </c:pt>
                <c:pt idx="2641">
                  <c:v>3.2437736825926003E-2</c:v>
                </c:pt>
                <c:pt idx="2642">
                  <c:v>3.2585017525925998E-2</c:v>
                </c:pt>
                <c:pt idx="2643">
                  <c:v>3.2585017525925998E-2</c:v>
                </c:pt>
                <c:pt idx="2644">
                  <c:v>3.2629644125925998E-2</c:v>
                </c:pt>
                <c:pt idx="2645">
                  <c:v>3.2599261025926002E-2</c:v>
                </c:pt>
                <c:pt idx="2646">
                  <c:v>3.2700841525925999E-2</c:v>
                </c:pt>
                <c:pt idx="2647">
                  <c:v>3.2686602625926001E-2</c:v>
                </c:pt>
                <c:pt idx="2648">
                  <c:v>3.2613504225926002E-2</c:v>
                </c:pt>
                <c:pt idx="2649">
                  <c:v>3.2627747025926003E-2</c:v>
                </c:pt>
                <c:pt idx="2650">
                  <c:v>3.2686602625926001E-2</c:v>
                </c:pt>
                <c:pt idx="2651">
                  <c:v>3.2554618925926003E-2</c:v>
                </c:pt>
                <c:pt idx="2652">
                  <c:v>3.2627747025926003E-2</c:v>
                </c:pt>
                <c:pt idx="2653">
                  <c:v>3.2495707525926003E-2</c:v>
                </c:pt>
                <c:pt idx="2654">
                  <c:v>3.2773902225926001E-2</c:v>
                </c:pt>
                <c:pt idx="2655">
                  <c:v>3.2715080025925998E-2</c:v>
                </c:pt>
                <c:pt idx="2656">
                  <c:v>3.2670473925926001E-2</c:v>
                </c:pt>
                <c:pt idx="2657">
                  <c:v>3.2698956925925997E-2</c:v>
                </c:pt>
                <c:pt idx="2658">
                  <c:v>3.2583111825925999E-2</c:v>
                </c:pt>
                <c:pt idx="2659">
                  <c:v>3.2684715525926E-2</c:v>
                </c:pt>
                <c:pt idx="2660">
                  <c:v>3.2729318325926002E-2</c:v>
                </c:pt>
                <c:pt idx="2661">
                  <c:v>3.2698956925925997E-2</c:v>
                </c:pt>
                <c:pt idx="2662">
                  <c:v>3.2684715525926E-2</c:v>
                </c:pt>
                <c:pt idx="2663">
                  <c:v>3.2668583125926E-2</c:v>
                </c:pt>
                <c:pt idx="2664">
                  <c:v>3.2830838625926E-2</c:v>
                </c:pt>
                <c:pt idx="2665">
                  <c:v>3.2609701525926002E-2</c:v>
                </c:pt>
                <c:pt idx="2666">
                  <c:v>3.2816605025926003E-2</c:v>
                </c:pt>
                <c:pt idx="2667">
                  <c:v>3.2682827325925999E-2</c:v>
                </c:pt>
                <c:pt idx="2668">
                  <c:v>3.2640093925925998E-2</c:v>
                </c:pt>
                <c:pt idx="2669">
                  <c:v>3.2741679225926003E-2</c:v>
                </c:pt>
                <c:pt idx="2670">
                  <c:v>3.2772031325926002E-2</c:v>
                </c:pt>
                <c:pt idx="2671">
                  <c:v>3.2859305025926003E-2</c:v>
                </c:pt>
                <c:pt idx="2672">
                  <c:v>3.2800505125925999E-2</c:v>
                </c:pt>
                <c:pt idx="2673">
                  <c:v>3.2713198025926003E-2</c:v>
                </c:pt>
                <c:pt idx="2674">
                  <c:v>3.2873537725926001E-2</c:v>
                </c:pt>
                <c:pt idx="2675">
                  <c:v>3.2754043625926002E-2</c:v>
                </c:pt>
                <c:pt idx="2676">
                  <c:v>3.1514615625926001E-2</c:v>
                </c:pt>
                <c:pt idx="2677">
                  <c:v>3.2828977725926002E-2</c:v>
                </c:pt>
                <c:pt idx="2678">
                  <c:v>3.2843213525926E-2</c:v>
                </c:pt>
                <c:pt idx="2679">
                  <c:v>3.2711314725925998E-2</c:v>
                </c:pt>
                <c:pt idx="2680">
                  <c:v>3.2800505125925999E-2</c:v>
                </c:pt>
                <c:pt idx="2681">
                  <c:v>3.2755919325926003E-2</c:v>
                </c:pt>
                <c:pt idx="2682">
                  <c:v>3.2828977725926002E-2</c:v>
                </c:pt>
                <c:pt idx="2683">
                  <c:v>3.2812876925926E-2</c:v>
                </c:pt>
                <c:pt idx="2684">
                  <c:v>3.2784398725925999E-2</c:v>
                </c:pt>
                <c:pt idx="2685">
                  <c:v>3.2887770225925997E-2</c:v>
                </c:pt>
                <c:pt idx="2686">
                  <c:v>3.2827115625926002E-2</c:v>
                </c:pt>
                <c:pt idx="2687">
                  <c:v>3.2857449025926001E-2</c:v>
                </c:pt>
                <c:pt idx="2688">
                  <c:v>3.2827115625926002E-2</c:v>
                </c:pt>
                <c:pt idx="2689">
                  <c:v>3.2841353925925999E-2</c:v>
                </c:pt>
                <c:pt idx="2690">
                  <c:v>3.2855591925925999E-2</c:v>
                </c:pt>
                <c:pt idx="2691">
                  <c:v>3.2900153825926003E-2</c:v>
                </c:pt>
                <c:pt idx="2692">
                  <c:v>3.2841353925925999E-2</c:v>
                </c:pt>
                <c:pt idx="2693">
                  <c:v>3.2869829725926003E-2</c:v>
                </c:pt>
                <c:pt idx="2694">
                  <c:v>3.2841353925925999E-2</c:v>
                </c:pt>
                <c:pt idx="2695">
                  <c:v>3.2885919225926E-2</c:v>
                </c:pt>
                <c:pt idx="2696">
                  <c:v>3.2869829725926003E-2</c:v>
                </c:pt>
                <c:pt idx="2697">
                  <c:v>3.2914388225926003E-2</c:v>
                </c:pt>
                <c:pt idx="2698">
                  <c:v>3.2928622225925998E-2</c:v>
                </c:pt>
                <c:pt idx="2699">
                  <c:v>3.2942855925926003E-2</c:v>
                </c:pt>
                <c:pt idx="2700">
                  <c:v>3.2987388725925999E-2</c:v>
                </c:pt>
                <c:pt idx="2701">
                  <c:v>3.2912541025926001E-2</c:v>
                </c:pt>
                <c:pt idx="2702">
                  <c:v>3.2928622225925998E-2</c:v>
                </c:pt>
                <c:pt idx="2703">
                  <c:v>3.2825252325926001E-2</c:v>
                </c:pt>
                <c:pt idx="2704">
                  <c:v>3.2811011225926001E-2</c:v>
                </c:pt>
                <c:pt idx="2705">
                  <c:v>3.2985555225926E-2</c:v>
                </c:pt>
                <c:pt idx="2706">
                  <c:v>3.2926777525926001E-2</c:v>
                </c:pt>
                <c:pt idx="2707">
                  <c:v>3.2811011225926001E-2</c:v>
                </c:pt>
                <c:pt idx="2708">
                  <c:v>3.2867973925925997E-2</c:v>
                </c:pt>
                <c:pt idx="2709">
                  <c:v>3.2898304225926003E-2</c:v>
                </c:pt>
                <c:pt idx="2710">
                  <c:v>3.2853733625926002E-2</c:v>
                </c:pt>
                <c:pt idx="2711">
                  <c:v>3.2910692725925998E-2</c:v>
                </c:pt>
                <c:pt idx="2712">
                  <c:v>3.2867973925925997E-2</c:v>
                </c:pt>
                <c:pt idx="2713">
                  <c:v>3.2882213825926002E-2</c:v>
                </c:pt>
                <c:pt idx="2714">
                  <c:v>3.2882213825926002E-2</c:v>
                </c:pt>
                <c:pt idx="2715">
                  <c:v>3.3072764325925999E-2</c:v>
                </c:pt>
                <c:pt idx="2716">
                  <c:v>3.2969485225926E-2</c:v>
                </c:pt>
                <c:pt idx="2717">
                  <c:v>3.2983720525925998E-2</c:v>
                </c:pt>
                <c:pt idx="2718">
                  <c:v>3.2969485225926E-2</c:v>
                </c:pt>
                <c:pt idx="2719">
                  <c:v>3.2969485225926E-2</c:v>
                </c:pt>
                <c:pt idx="2720">
                  <c:v>3.3101220425926003E-2</c:v>
                </c:pt>
                <c:pt idx="2721">
                  <c:v>3.2910692725925998E-2</c:v>
                </c:pt>
                <c:pt idx="2722">
                  <c:v>3.3042483425926E-2</c:v>
                </c:pt>
                <c:pt idx="2723">
                  <c:v>3.2983720525925998E-2</c:v>
                </c:pt>
                <c:pt idx="2724">
                  <c:v>3.3070945725925997E-2</c:v>
                </c:pt>
                <c:pt idx="2725">
                  <c:v>3.2983720525925998E-2</c:v>
                </c:pt>
                <c:pt idx="2726">
                  <c:v>3.2908843325926002E-2</c:v>
                </c:pt>
                <c:pt idx="2727">
                  <c:v>3.2997955525926E-2</c:v>
                </c:pt>
                <c:pt idx="2728">
                  <c:v>3.3042483425926E-2</c:v>
                </c:pt>
                <c:pt idx="2729">
                  <c:v>3.3085176425925997E-2</c:v>
                </c:pt>
                <c:pt idx="2730">
                  <c:v>3.3012190225925997E-2</c:v>
                </c:pt>
                <c:pt idx="2731">
                  <c:v>3.2894601525926E-2</c:v>
                </c:pt>
                <c:pt idx="2732">
                  <c:v>3.3115448025926003E-2</c:v>
                </c:pt>
                <c:pt idx="2733">
                  <c:v>3.3026424625925997E-2</c:v>
                </c:pt>
                <c:pt idx="2734">
                  <c:v>3.3012190225925997E-2</c:v>
                </c:pt>
                <c:pt idx="2735">
                  <c:v>3.3026424625925997E-2</c:v>
                </c:pt>
                <c:pt idx="2736">
                  <c:v>3.3245270225926001E-2</c:v>
                </c:pt>
                <c:pt idx="2737">
                  <c:v>3.2908843325926002E-2</c:v>
                </c:pt>
                <c:pt idx="2738">
                  <c:v>3.3010359425925999E-2</c:v>
                </c:pt>
                <c:pt idx="2739">
                  <c:v>3.3142096125926002E-2</c:v>
                </c:pt>
                <c:pt idx="2740">
                  <c:v>3.3054892525926E-2</c:v>
                </c:pt>
                <c:pt idx="2741">
                  <c:v>3.3099406825925999E-2</c:v>
                </c:pt>
                <c:pt idx="2742">
                  <c:v>3.2922160825926E-2</c:v>
                </c:pt>
                <c:pt idx="2743">
                  <c:v>3.3024596325925998E-2</c:v>
                </c:pt>
                <c:pt idx="2744">
                  <c:v>3.3010359425925999E-2</c:v>
                </c:pt>
                <c:pt idx="2745">
                  <c:v>3.2996122225926003E-2</c:v>
                </c:pt>
                <c:pt idx="2746">
                  <c:v>3.3097592025926E-2</c:v>
                </c:pt>
                <c:pt idx="2747">
                  <c:v>3.2980047725925998E-2</c:v>
                </c:pt>
                <c:pt idx="2748">
                  <c:v>3.3229257825925999E-2</c:v>
                </c:pt>
                <c:pt idx="2749">
                  <c:v>3.3081540825926001E-2</c:v>
                </c:pt>
                <c:pt idx="2750">
                  <c:v>3.3375903725925998E-2</c:v>
                </c:pt>
                <c:pt idx="2751">
                  <c:v>3.3215032625925997E-2</c:v>
                </c:pt>
                <c:pt idx="2752">
                  <c:v>3.3140288825925998E-2</c:v>
                </c:pt>
                <c:pt idx="2753">
                  <c:v>3.3154520525925997E-2</c:v>
                </c:pt>
                <c:pt idx="2754">
                  <c:v>3.3199011025925998E-2</c:v>
                </c:pt>
                <c:pt idx="2755">
                  <c:v>3.3199011025925998E-2</c:v>
                </c:pt>
                <c:pt idx="2756">
                  <c:v>3.3140288825925998E-2</c:v>
                </c:pt>
                <c:pt idx="2757">
                  <c:v>3.3051244625925999E-2</c:v>
                </c:pt>
                <c:pt idx="2758">
                  <c:v>3.3199011025925998E-2</c:v>
                </c:pt>
                <c:pt idx="2759">
                  <c:v>3.2993370025925998E-2</c:v>
                </c:pt>
                <c:pt idx="2760">
                  <c:v>3.3124246025926E-2</c:v>
                </c:pt>
                <c:pt idx="2761">
                  <c:v>3.3213238925926002E-2</c:v>
                </c:pt>
                <c:pt idx="2762">
                  <c:v>3.3124246025926E-2</c:v>
                </c:pt>
                <c:pt idx="2763">
                  <c:v>3.3241694025926E-2</c:v>
                </c:pt>
                <c:pt idx="2764">
                  <c:v>3.3314602425926002E-2</c:v>
                </c:pt>
                <c:pt idx="2765">
                  <c:v>3.3110011225926002E-2</c:v>
                </c:pt>
                <c:pt idx="2766">
                  <c:v>3.3197213725926003E-2</c:v>
                </c:pt>
                <c:pt idx="2767">
                  <c:v>3.3211444125925998E-2</c:v>
                </c:pt>
                <c:pt idx="2768">
                  <c:v>3.3578349125925999E-2</c:v>
                </c:pt>
                <c:pt idx="2769">
                  <c:v>3.3197213725926003E-2</c:v>
                </c:pt>
                <c:pt idx="2770">
                  <c:v>3.3298600425926E-2</c:v>
                </c:pt>
                <c:pt idx="2771">
                  <c:v>3.3298600425926E-2</c:v>
                </c:pt>
                <c:pt idx="2772">
                  <c:v>3.3211444125925998E-2</c:v>
                </c:pt>
                <c:pt idx="2773">
                  <c:v>3.3181182025926001E-2</c:v>
                </c:pt>
                <c:pt idx="2774">
                  <c:v>3.3209648225926001E-2</c:v>
                </c:pt>
                <c:pt idx="2775">
                  <c:v>3.3284374225925999E-2</c:v>
                </c:pt>
                <c:pt idx="2776">
                  <c:v>3.3239904125925999E-2</c:v>
                </c:pt>
                <c:pt idx="2777">
                  <c:v>3.3181182025926001E-2</c:v>
                </c:pt>
                <c:pt idx="2778">
                  <c:v>3.3136670925926003E-2</c:v>
                </c:pt>
                <c:pt idx="2779">
                  <c:v>3.3371492825925997E-2</c:v>
                </c:pt>
                <c:pt idx="2780">
                  <c:v>3.3955084525926001E-2</c:v>
                </c:pt>
                <c:pt idx="2781">
                  <c:v>3.3223880825925999E-2</c:v>
                </c:pt>
                <c:pt idx="2782">
                  <c:v>3.3252345225926003E-2</c:v>
                </c:pt>
                <c:pt idx="2783">
                  <c:v>3.3223880825925999E-2</c:v>
                </c:pt>
                <c:pt idx="2784">
                  <c:v>3.3238113225926E-2</c:v>
                </c:pt>
                <c:pt idx="2785">
                  <c:v>3.3223880825925999E-2</c:v>
                </c:pt>
                <c:pt idx="2786">
                  <c:v>3.3325276825926002E-2</c:v>
                </c:pt>
                <c:pt idx="2787">
                  <c:v>3.3207851125926002E-2</c:v>
                </c:pt>
                <c:pt idx="2788">
                  <c:v>3.3252345225926003E-2</c:v>
                </c:pt>
                <c:pt idx="2789">
                  <c:v>3.3238113225926E-2</c:v>
                </c:pt>
                <c:pt idx="2790">
                  <c:v>3.3164241225925997E-2</c:v>
                </c:pt>
                <c:pt idx="2791">
                  <c:v>3.3266576925926002E-2</c:v>
                </c:pt>
                <c:pt idx="2792">
                  <c:v>3.3192715425926E-2</c:v>
                </c:pt>
                <c:pt idx="2793">
                  <c:v>3.3164241225925997E-2</c:v>
                </c:pt>
                <c:pt idx="2794">
                  <c:v>3.3280808325926003E-2</c:v>
                </c:pt>
                <c:pt idx="2795">
                  <c:v>3.3192715425926E-2</c:v>
                </c:pt>
                <c:pt idx="2796">
                  <c:v>3.3280808325926003E-2</c:v>
                </c:pt>
                <c:pt idx="2797">
                  <c:v>3.3178478525926001E-2</c:v>
                </c:pt>
                <c:pt idx="2798">
                  <c:v>3.3351960925926002E-2</c:v>
                </c:pt>
                <c:pt idx="2799">
                  <c:v>3.3250555625926E-2</c:v>
                </c:pt>
                <c:pt idx="2800">
                  <c:v>3.32647898259259E-2</c:v>
                </c:pt>
                <c:pt idx="2801">
                  <c:v>3.3323500825926E-2</c:v>
                </c:pt>
                <c:pt idx="2802">
                  <c:v>3.3382185925925997E-2</c:v>
                </c:pt>
                <c:pt idx="2803">
                  <c:v>3.3410638625925998E-2</c:v>
                </c:pt>
                <c:pt idx="2804">
                  <c:v>3.3382185925925997E-2</c:v>
                </c:pt>
                <c:pt idx="2805">
                  <c:v>3.3293257325926001E-2</c:v>
                </c:pt>
                <c:pt idx="2806">
                  <c:v>3.32647898259259E-2</c:v>
                </c:pt>
                <c:pt idx="2807">
                  <c:v>3.3396412425926003E-2</c:v>
                </c:pt>
                <c:pt idx="2808">
                  <c:v>3.3279023725925998E-2</c:v>
                </c:pt>
                <c:pt idx="2809">
                  <c:v>3.3351960925926002E-2</c:v>
                </c:pt>
                <c:pt idx="2810">
                  <c:v>3.3366190525926001E-2</c:v>
                </c:pt>
                <c:pt idx="2811">
                  <c:v>3.3909190025926003E-2</c:v>
                </c:pt>
                <c:pt idx="2812">
                  <c:v>3.3410638625925998E-2</c:v>
                </c:pt>
                <c:pt idx="2813">
                  <c:v>3.3410638625925998E-2</c:v>
                </c:pt>
                <c:pt idx="2814">
                  <c:v>3.3556353225925997E-2</c:v>
                </c:pt>
                <c:pt idx="2815">
                  <c:v>3.3335956325926001E-2</c:v>
                </c:pt>
                <c:pt idx="2816">
                  <c:v>3.3335068625926001E-2</c:v>
                </c:pt>
                <c:pt idx="2817">
                  <c:v>3.3453315525926001E-2</c:v>
                </c:pt>
                <c:pt idx="2818">
                  <c:v>3.3439090225925998E-2</c:v>
                </c:pt>
                <c:pt idx="2819">
                  <c:v>3.3408877625926002E-2</c:v>
                </c:pt>
                <c:pt idx="2820">
                  <c:v>3.3554619225925897E-2</c:v>
                </c:pt>
                <c:pt idx="2821">
                  <c:v>3.3408877625926002E-2</c:v>
                </c:pt>
                <c:pt idx="2822">
                  <c:v>3.3364420925925897E-2</c:v>
                </c:pt>
                <c:pt idx="2823">
                  <c:v>3.3481765225925997E-2</c:v>
                </c:pt>
                <c:pt idx="2824">
                  <c:v>3.3538660925926E-2</c:v>
                </c:pt>
                <c:pt idx="2825">
                  <c:v>3.3408877625926002E-2</c:v>
                </c:pt>
                <c:pt idx="2826">
                  <c:v>3.3382185925925997E-2</c:v>
                </c:pt>
                <c:pt idx="2827">
                  <c:v>3.3437334025925997E-2</c:v>
                </c:pt>
                <c:pt idx="2828">
                  <c:v>3.3465789325925997E-2</c:v>
                </c:pt>
                <c:pt idx="2829">
                  <c:v>3.3349302225925997E-2</c:v>
                </c:pt>
                <c:pt idx="2830">
                  <c:v>3.3378652625926E-2</c:v>
                </c:pt>
                <c:pt idx="2831">
                  <c:v>3.3524437425926E-2</c:v>
                </c:pt>
                <c:pt idx="2832">
                  <c:v>3.3495989625926002E-2</c:v>
                </c:pt>
                <c:pt idx="2833">
                  <c:v>3.3480016525925999E-2</c:v>
                </c:pt>
                <c:pt idx="2834">
                  <c:v>3.3599006025925998E-2</c:v>
                </c:pt>
                <c:pt idx="2835">
                  <c:v>3.3583059725925998E-2</c:v>
                </c:pt>
                <c:pt idx="2836">
                  <c:v>3.3449807125925997E-2</c:v>
                </c:pt>
                <c:pt idx="2837">
                  <c:v>3.3480016525925999E-2</c:v>
                </c:pt>
                <c:pt idx="2838">
                  <c:v>3.3480016525925999E-2</c:v>
                </c:pt>
                <c:pt idx="2839">
                  <c:v>3.3494243425926003E-2</c:v>
                </c:pt>
                <c:pt idx="2840">
                  <c:v>3.3435576825926003E-2</c:v>
                </c:pt>
                <c:pt idx="2841">
                  <c:v>3.2389427425926001E-2</c:v>
                </c:pt>
                <c:pt idx="2842">
                  <c:v>3.3448929325925997E-2</c:v>
                </c:pt>
                <c:pt idx="2843">
                  <c:v>3.3522696225925998E-2</c:v>
                </c:pt>
                <c:pt idx="2844">
                  <c:v>3.3522696225925998E-2</c:v>
                </c:pt>
                <c:pt idx="2845">
                  <c:v>3.3492496125926002E-2</c:v>
                </c:pt>
                <c:pt idx="2846">
                  <c:v>3.3435576825926003E-2</c:v>
                </c:pt>
                <c:pt idx="2847">
                  <c:v>3.3222086225925998E-2</c:v>
                </c:pt>
                <c:pt idx="2848">
                  <c:v>3.35955519259259E-2</c:v>
                </c:pt>
                <c:pt idx="2849">
                  <c:v>3.3492496125926002E-2</c:v>
                </c:pt>
                <c:pt idx="2850">
                  <c:v>3.2477145825926E-2</c:v>
                </c:pt>
                <c:pt idx="2851">
                  <c:v>3.3492496125926002E-2</c:v>
                </c:pt>
                <c:pt idx="2852">
                  <c:v>3.3579598325925997E-2</c:v>
                </c:pt>
                <c:pt idx="2853">
                  <c:v>3.3696809625926E-2</c:v>
                </c:pt>
                <c:pt idx="2854">
                  <c:v>3.3638216925926001E-2</c:v>
                </c:pt>
                <c:pt idx="2855">
                  <c:v>3.3520953925926002E-2</c:v>
                </c:pt>
                <c:pt idx="2856">
                  <c:v>3.3565373325925997E-2</c:v>
                </c:pt>
                <c:pt idx="2857">
                  <c:v>3.3711027025926002E-2</c:v>
                </c:pt>
                <c:pt idx="2858">
                  <c:v>3.3477391425925998E-2</c:v>
                </c:pt>
                <c:pt idx="2859">
                  <c:v>3.3577866025926002E-2</c:v>
                </c:pt>
                <c:pt idx="2860">
                  <c:v>3.3593823125926001E-2</c:v>
                </c:pt>
                <c:pt idx="2861">
                  <c:v>3.3622271725926002E-2</c:v>
                </c:pt>
                <c:pt idx="2862">
                  <c:v>3.3535182425926E-2</c:v>
                </c:pt>
                <c:pt idx="2863">
                  <c:v>3.3593823125926001E-2</c:v>
                </c:pt>
                <c:pt idx="2864">
                  <c:v>3.3739460825926E-2</c:v>
                </c:pt>
                <c:pt idx="2865">
                  <c:v>3.3563638425926003E-2</c:v>
                </c:pt>
                <c:pt idx="2866">
                  <c:v>3.2354942125926003E-2</c:v>
                </c:pt>
                <c:pt idx="2867">
                  <c:v>3.3620546825926002E-2</c:v>
                </c:pt>
                <c:pt idx="2868">
                  <c:v>3.3650719125926001E-2</c:v>
                </c:pt>
                <c:pt idx="2869">
                  <c:v>3.3622271725926002E-2</c:v>
                </c:pt>
                <c:pt idx="2870">
                  <c:v>3.3577866025926002E-2</c:v>
                </c:pt>
                <c:pt idx="2871">
                  <c:v>3.3606320225926002E-2</c:v>
                </c:pt>
                <c:pt idx="2872">
                  <c:v>3.3650719125926001E-2</c:v>
                </c:pt>
                <c:pt idx="2873">
                  <c:v>3.3592093225925997E-2</c:v>
                </c:pt>
                <c:pt idx="2874">
                  <c:v>3.3592093225925997E-2</c:v>
                </c:pt>
                <c:pt idx="2875">
                  <c:v>3.3576999425925999E-2</c:v>
                </c:pt>
                <c:pt idx="2876">
                  <c:v>3.3664942425925999E-2</c:v>
                </c:pt>
                <c:pt idx="2877">
                  <c:v>3.3650719125926001E-2</c:v>
                </c:pt>
                <c:pt idx="2878">
                  <c:v>3.3591227825926002E-2</c:v>
                </c:pt>
                <c:pt idx="2879">
                  <c:v>3.3679165325925998E-2</c:v>
                </c:pt>
                <c:pt idx="2880">
                  <c:v>3.3766195625925997E-2</c:v>
                </c:pt>
                <c:pt idx="2881">
                  <c:v>3.3810540125925999E-2</c:v>
                </c:pt>
                <c:pt idx="2882">
                  <c:v>3.3693388025926002E-2</c:v>
                </c:pt>
                <c:pt idx="2883">
                  <c:v>3.3780413925925998E-2</c:v>
                </c:pt>
                <c:pt idx="2884">
                  <c:v>3.3780413925925998E-2</c:v>
                </c:pt>
                <c:pt idx="2885">
                  <c:v>3.3736054125925903E-2</c:v>
                </c:pt>
                <c:pt idx="2886">
                  <c:v>3.3736054125925903E-2</c:v>
                </c:pt>
                <c:pt idx="2887">
                  <c:v>3.3751976925925999E-2</c:v>
                </c:pt>
                <c:pt idx="2888">
                  <c:v>3.3736054125925903E-2</c:v>
                </c:pt>
                <c:pt idx="2889">
                  <c:v>3.3911710425926E-2</c:v>
                </c:pt>
                <c:pt idx="2890">
                  <c:v>3.3895825325925999E-2</c:v>
                </c:pt>
                <c:pt idx="2891">
                  <c:v>3.4233145225926E-2</c:v>
                </c:pt>
                <c:pt idx="2892">
                  <c:v>3.3720124825925998E-2</c:v>
                </c:pt>
                <c:pt idx="2893">
                  <c:v>3.3748573025926001E-2</c:v>
                </c:pt>
                <c:pt idx="2894">
                  <c:v>3.3778717525925997E-2</c:v>
                </c:pt>
                <c:pt idx="2895">
                  <c:v>3.3662365825926001E-2</c:v>
                </c:pt>
                <c:pt idx="2896">
                  <c:v>3.3748573025926001E-2</c:v>
                </c:pt>
                <c:pt idx="2897">
                  <c:v>3.3705900325925998E-2</c:v>
                </c:pt>
                <c:pt idx="2898">
                  <c:v>3.3807158225925997E-2</c:v>
                </c:pt>
                <c:pt idx="2899">
                  <c:v>3.3807158225925997E-2</c:v>
                </c:pt>
                <c:pt idx="2900">
                  <c:v>3.3792938025925999E-2</c:v>
                </c:pt>
                <c:pt idx="2901">
                  <c:v>3.3747721325926003E-2</c:v>
                </c:pt>
                <c:pt idx="2902">
                  <c:v>3.3720124825925998E-2</c:v>
                </c:pt>
                <c:pt idx="2903">
                  <c:v>3.3762796625926003E-2</c:v>
                </c:pt>
                <c:pt idx="2904">
                  <c:v>3.3720124825925998E-2</c:v>
                </c:pt>
                <c:pt idx="2905">
                  <c:v>3.3922580725926001E-2</c:v>
                </c:pt>
                <c:pt idx="2906">
                  <c:v>3.3748573025926001E-2</c:v>
                </c:pt>
                <c:pt idx="2907">
                  <c:v>3.3807158225925997E-2</c:v>
                </c:pt>
                <c:pt idx="2908">
                  <c:v>3.3849817125926003E-2</c:v>
                </c:pt>
                <c:pt idx="2909">
                  <c:v>3.3748573025926001E-2</c:v>
                </c:pt>
                <c:pt idx="2910">
                  <c:v>3.3805465625925998E-2</c:v>
                </c:pt>
                <c:pt idx="2911">
                  <c:v>3.3776170725926001E-2</c:v>
                </c:pt>
                <c:pt idx="2912">
                  <c:v>3.3819688025925998E-2</c:v>
                </c:pt>
                <c:pt idx="2913">
                  <c:v>3.3864036125925999E-2</c:v>
                </c:pt>
                <c:pt idx="2914">
                  <c:v>3.3805465625925998E-2</c:v>
                </c:pt>
                <c:pt idx="2915">
                  <c:v>3.3878254825925998E-2</c:v>
                </c:pt>
                <c:pt idx="2916">
                  <c:v>3.3819688025925998E-2</c:v>
                </c:pt>
                <c:pt idx="2917">
                  <c:v>3.3878254825925998E-2</c:v>
                </c:pt>
                <c:pt idx="2918">
                  <c:v>3.3790395025925998E-2</c:v>
                </c:pt>
                <c:pt idx="2919">
                  <c:v>3.3864036125925999E-2</c:v>
                </c:pt>
                <c:pt idx="2920">
                  <c:v>3.3906691325925997E-2</c:v>
                </c:pt>
                <c:pt idx="2921">
                  <c:v>3.3833910125926001E-2</c:v>
                </c:pt>
                <c:pt idx="2922">
                  <c:v>3.3979439025925998E-2</c:v>
                </c:pt>
                <c:pt idx="2923">
                  <c:v>3.3936795825926E-2</c:v>
                </c:pt>
                <c:pt idx="2924">
                  <c:v>3.3936795825926E-2</c:v>
                </c:pt>
                <c:pt idx="2925">
                  <c:v>3.3818842525925999E-2</c:v>
                </c:pt>
                <c:pt idx="2926">
                  <c:v>3.3906691325925997E-2</c:v>
                </c:pt>
                <c:pt idx="2927">
                  <c:v>3.3818842525925999E-2</c:v>
                </c:pt>
                <c:pt idx="2928">
                  <c:v>3.3965224925925998E-2</c:v>
                </c:pt>
                <c:pt idx="2929">
                  <c:v>3.3920909125925998E-2</c:v>
                </c:pt>
                <c:pt idx="2930">
                  <c:v>3.3906691325925997E-2</c:v>
                </c:pt>
                <c:pt idx="2931">
                  <c:v>3.3905016125925898E-2</c:v>
                </c:pt>
                <c:pt idx="2932">
                  <c:v>3.3862353425926001E-2</c:v>
                </c:pt>
                <c:pt idx="2933">
                  <c:v>3.3920909125925998E-2</c:v>
                </c:pt>
                <c:pt idx="2934">
                  <c:v>3.3890795525925999E-2</c:v>
                </c:pt>
                <c:pt idx="2935">
                  <c:v>3.3802924725925998E-2</c:v>
                </c:pt>
                <c:pt idx="2936">
                  <c:v>3.3963560725925997E-2</c:v>
                </c:pt>
                <c:pt idx="2937">
                  <c:v>3.4080572625926002E-2</c:v>
                </c:pt>
                <c:pt idx="2938">
                  <c:v>3.3905016125925898E-2</c:v>
                </c:pt>
                <c:pt idx="2939">
                  <c:v>3.3905016125925898E-2</c:v>
                </c:pt>
                <c:pt idx="2940">
                  <c:v>3.3876574625925998E-2</c:v>
                </c:pt>
                <c:pt idx="2941">
                  <c:v>3.3817150825925998E-2</c:v>
                </c:pt>
                <c:pt idx="2942">
                  <c:v>3.4050505025925999E-2</c:v>
                </c:pt>
                <c:pt idx="2943">
                  <c:v>3.3991993625925997E-2</c:v>
                </c:pt>
                <c:pt idx="2944">
                  <c:v>3.4034640725925998E-2</c:v>
                </c:pt>
                <c:pt idx="2945">
                  <c:v>3.3933456425925997E-2</c:v>
                </c:pt>
                <c:pt idx="2946">
                  <c:v>3.3947676025926E-2</c:v>
                </c:pt>
                <c:pt idx="2947">
                  <c:v>3.4020425325926001E-2</c:v>
                </c:pt>
                <c:pt idx="2948">
                  <c:v>3.4093141025925998E-2</c:v>
                </c:pt>
                <c:pt idx="2949">
                  <c:v>3.4006209625926001E-2</c:v>
                </c:pt>
                <c:pt idx="2950">
                  <c:v>3.3592093225925997E-2</c:v>
                </c:pt>
                <c:pt idx="2951">
                  <c:v>3.3961895425926002E-2</c:v>
                </c:pt>
                <c:pt idx="2952">
                  <c:v>3.3961895425926002E-2</c:v>
                </c:pt>
                <c:pt idx="2953">
                  <c:v>3.4720779325926002E-2</c:v>
                </c:pt>
                <c:pt idx="2954">
                  <c:v>3.3961062425926003E-2</c:v>
                </c:pt>
                <c:pt idx="2955">
                  <c:v>3.3976114525925999E-2</c:v>
                </c:pt>
                <c:pt idx="2956">
                  <c:v>3.3976114525925999E-2</c:v>
                </c:pt>
                <c:pt idx="2957">
                  <c:v>3.3961062425926003E-2</c:v>
                </c:pt>
                <c:pt idx="2958">
                  <c:v>3.4063070525925998E-2</c:v>
                </c:pt>
                <c:pt idx="2959">
                  <c:v>3.4032987825926002E-2</c:v>
                </c:pt>
                <c:pt idx="2960">
                  <c:v>3.4705081325926E-2</c:v>
                </c:pt>
                <c:pt idx="2961">
                  <c:v>3.4063070525925998E-2</c:v>
                </c:pt>
                <c:pt idx="2962">
                  <c:v>3.4178404925925998E-2</c:v>
                </c:pt>
                <c:pt idx="2963">
                  <c:v>3.3989502725925998E-2</c:v>
                </c:pt>
                <c:pt idx="2964">
                  <c:v>3.4077285025926003E-2</c:v>
                </c:pt>
                <c:pt idx="2965">
                  <c:v>3.4047205325925999E-2</c:v>
                </c:pt>
                <c:pt idx="2966">
                  <c:v>3.4047205325925999E-2</c:v>
                </c:pt>
                <c:pt idx="2967">
                  <c:v>3.4032987825926002E-2</c:v>
                </c:pt>
                <c:pt idx="2968">
                  <c:v>3.4032987825926002E-2</c:v>
                </c:pt>
                <c:pt idx="2969">
                  <c:v>3.4032987825926002E-2</c:v>
                </c:pt>
                <c:pt idx="2970">
                  <c:v>3.4134139925926003E-2</c:v>
                </c:pt>
                <c:pt idx="2971">
                  <c:v>3.3884914925925998E-2</c:v>
                </c:pt>
                <c:pt idx="2972">
                  <c:v>3.4047205325925999E-2</c:v>
                </c:pt>
                <c:pt idx="2973">
                  <c:v>3.4091499225925997E-2</c:v>
                </c:pt>
                <c:pt idx="2974">
                  <c:v>3.4032160925926001E-2</c:v>
                </c:pt>
                <c:pt idx="2975">
                  <c:v>3.4046379725926001E-2</c:v>
                </c:pt>
                <c:pt idx="2976">
                  <c:v>3.4118288625926002E-2</c:v>
                </c:pt>
                <c:pt idx="2977">
                  <c:v>3.4061422625925999E-2</c:v>
                </c:pt>
                <c:pt idx="2978">
                  <c:v>3.4148352825926001E-2</c:v>
                </c:pt>
                <c:pt idx="2979">
                  <c:v>3.4118288625926002E-2</c:v>
                </c:pt>
                <c:pt idx="2980">
                  <c:v>3.4016284825925898E-2</c:v>
                </c:pt>
                <c:pt idx="2981">
                  <c:v>3.4205201725925997E-2</c:v>
                </c:pt>
                <c:pt idx="2982">
                  <c:v>3.4206823725925997E-2</c:v>
                </c:pt>
                <c:pt idx="2983">
                  <c:v>3.4060598225925998E-2</c:v>
                </c:pt>
                <c:pt idx="2984">
                  <c:v>3.4190989925925903E-2</c:v>
                </c:pt>
                <c:pt idx="2985">
                  <c:v>3.4146719825926E-2</c:v>
                </c:pt>
                <c:pt idx="2986">
                  <c:v>3.41032519259259E-2</c:v>
                </c:pt>
                <c:pt idx="2987">
                  <c:v>3.3971952725926E-2</c:v>
                </c:pt>
                <c:pt idx="2988">
                  <c:v>3.4249449825926002E-2</c:v>
                </c:pt>
                <c:pt idx="2989">
                  <c:v>3.4175149825926003E-2</c:v>
                </c:pt>
                <c:pt idx="2990">
                  <c:v>3.4132504425925997E-2</c:v>
                </c:pt>
                <c:pt idx="2991">
                  <c:v>3.4118288625926002E-2</c:v>
                </c:pt>
                <c:pt idx="2992">
                  <c:v>3.4175149825926003E-2</c:v>
                </c:pt>
                <c:pt idx="2993">
                  <c:v>3.4189364325926001E-2</c:v>
                </c:pt>
                <c:pt idx="2994">
                  <c:v>3.41174692259259E-2</c:v>
                </c:pt>
                <c:pt idx="2995">
                  <c:v>3.4233624325925999E-2</c:v>
                </c:pt>
                <c:pt idx="2996">
                  <c:v>3.41174692259259E-2</c:v>
                </c:pt>
                <c:pt idx="2997">
                  <c:v>3.4146719825926E-2</c:v>
                </c:pt>
                <c:pt idx="2998">
                  <c:v>3.4262045725925998E-2</c:v>
                </c:pt>
                <c:pt idx="2999">
                  <c:v>3.4131686225926001E-2</c:v>
                </c:pt>
                <c:pt idx="3000">
                  <c:v>3.4190989925925903E-2</c:v>
                </c:pt>
                <c:pt idx="3001">
                  <c:v>3.4306280225926002E-2</c:v>
                </c:pt>
                <c:pt idx="3002">
                  <c:v>3.4232006225926002E-2</c:v>
                </c:pt>
                <c:pt idx="3003">
                  <c:v>3.4202766625926001E-2</c:v>
                </c:pt>
                <c:pt idx="3004">
                  <c:v>3.4232006225926002E-2</c:v>
                </c:pt>
                <c:pt idx="3005">
                  <c:v>3.4259625525925999E-2</c:v>
                </c:pt>
                <c:pt idx="3006">
                  <c:v>3.4374125925926001E-2</c:v>
                </c:pt>
                <c:pt idx="3007">
                  <c:v>3.4189364325926001E-2</c:v>
                </c:pt>
                <c:pt idx="3008">
                  <c:v>3.4189364325926001E-2</c:v>
                </c:pt>
                <c:pt idx="3009">
                  <c:v>3.4232006225926002E-2</c:v>
                </c:pt>
                <c:pt idx="3010">
                  <c:v>3.4276256025926002E-2</c:v>
                </c:pt>
                <c:pt idx="3011">
                  <c:v>3.4216981825926002E-2</c:v>
                </c:pt>
                <c:pt idx="3012">
                  <c:v>3.4347302725926003E-2</c:v>
                </c:pt>
                <c:pt idx="3013">
                  <c:v>3.4216981825926002E-2</c:v>
                </c:pt>
                <c:pt idx="3014">
                  <c:v>3.4245411225925997E-2</c:v>
                </c:pt>
                <c:pt idx="3015">
                  <c:v>3.4434131225926E-2</c:v>
                </c:pt>
                <c:pt idx="3016">
                  <c:v>3.4318884925926003E-2</c:v>
                </c:pt>
                <c:pt idx="3017">
                  <c:v>3.4304675525925997E-2</c:v>
                </c:pt>
                <c:pt idx="3018">
                  <c:v>3.4274645225926E-2</c:v>
                </c:pt>
                <c:pt idx="3019">
                  <c:v>3.4245411225925997E-2</c:v>
                </c:pt>
                <c:pt idx="3020">
                  <c:v>3.4105713025926E-2</c:v>
                </c:pt>
                <c:pt idx="3021">
                  <c:v>3.4318884925926003E-2</c:v>
                </c:pt>
                <c:pt idx="3022">
                  <c:v>3.4142632525926003E-2</c:v>
                </c:pt>
                <c:pt idx="3023">
                  <c:v>3.4259625525925999E-2</c:v>
                </c:pt>
                <c:pt idx="3024">
                  <c:v>3.4347302725926003E-2</c:v>
                </c:pt>
                <c:pt idx="3025">
                  <c:v>3.4347302725926003E-2</c:v>
                </c:pt>
                <c:pt idx="3026">
                  <c:v>3.4347302725926003E-2</c:v>
                </c:pt>
                <c:pt idx="3027">
                  <c:v>3.4288857725925999E-2</c:v>
                </c:pt>
                <c:pt idx="3028">
                  <c:v>3.4273839525925998E-2</c:v>
                </c:pt>
                <c:pt idx="3029">
                  <c:v>3.4303069825926E-2</c:v>
                </c:pt>
                <c:pt idx="3030">
                  <c:v>3.4388336225925999E-2</c:v>
                </c:pt>
                <c:pt idx="3031">
                  <c:v>3.4389927125925999E-2</c:v>
                </c:pt>
                <c:pt idx="3032">
                  <c:v>3.4229576925926E-2</c:v>
                </c:pt>
                <c:pt idx="3033">
                  <c:v>3.4317281625925997E-2</c:v>
                </c:pt>
                <c:pt idx="3034">
                  <c:v>3.4345704325925999E-2</c:v>
                </c:pt>
                <c:pt idx="3035">
                  <c:v>3.4316479625926002E-2</c:v>
                </c:pt>
                <c:pt idx="3036">
                  <c:v>3.4418341825925999E-2</c:v>
                </c:pt>
                <c:pt idx="3037">
                  <c:v>3.4243794025925998E-2</c:v>
                </c:pt>
                <c:pt idx="3038">
                  <c:v>3.4402546225925999E-2</c:v>
                </c:pt>
                <c:pt idx="3039">
                  <c:v>3.4432548725926E-2</c:v>
                </c:pt>
                <c:pt idx="3040">
                  <c:v>3.4359915225925998E-2</c:v>
                </c:pt>
                <c:pt idx="3041">
                  <c:v>3.4345704325925999E-2</c:v>
                </c:pt>
                <c:pt idx="3042">
                  <c:v>3.4388336225925999E-2</c:v>
                </c:pt>
                <c:pt idx="3043">
                  <c:v>3.4505148925926002E-2</c:v>
                </c:pt>
                <c:pt idx="3044">
                  <c:v>3.4432548725926E-2</c:v>
                </c:pt>
                <c:pt idx="3045">
                  <c:v>3.4519351525926001E-2</c:v>
                </c:pt>
                <c:pt idx="3046">
                  <c:v>3.4314874725926002E-2</c:v>
                </c:pt>
                <c:pt idx="3047">
                  <c:v>3.4460961725925998E-2</c:v>
                </c:pt>
                <c:pt idx="3048">
                  <c:v>3.4445174425925998E-2</c:v>
                </c:pt>
                <c:pt idx="3049">
                  <c:v>3.4604561025926003E-2</c:v>
                </c:pt>
                <c:pt idx="3050">
                  <c:v>3.4416755925926003E-2</c:v>
                </c:pt>
                <c:pt idx="3051">
                  <c:v>3.4401751625926E-2</c:v>
                </c:pt>
                <c:pt idx="3052">
                  <c:v>3.4401751625926E-2</c:v>
                </c:pt>
                <c:pt idx="3053">
                  <c:v>3.4430965325926002E-2</c:v>
                </c:pt>
                <c:pt idx="3054">
                  <c:v>3.4517784025926E-2</c:v>
                </c:pt>
                <c:pt idx="3055">
                  <c:v>3.4459383225926003E-2</c:v>
                </c:pt>
                <c:pt idx="3056">
                  <c:v>3.4414375025926001E-2</c:v>
                </c:pt>
                <c:pt idx="3057">
                  <c:v>3.4458593525926E-2</c:v>
                </c:pt>
                <c:pt idx="3058">
                  <c:v>3.4444383525925999E-2</c:v>
                </c:pt>
                <c:pt idx="3059">
                  <c:v>3.4487012725925997E-2</c:v>
                </c:pt>
                <c:pt idx="3060">
                  <c:v>3.4501221825926E-2</c:v>
                </c:pt>
                <c:pt idx="3061">
                  <c:v>3.4501221825926E-2</c:v>
                </c:pt>
                <c:pt idx="3062">
                  <c:v>3.4529639225926001E-2</c:v>
                </c:pt>
                <c:pt idx="3063">
                  <c:v>3.4499649125925999E-2</c:v>
                </c:pt>
                <c:pt idx="3064">
                  <c:v>3.4515430625925998E-2</c:v>
                </c:pt>
                <c:pt idx="3065">
                  <c:v>3.4441217325925998E-2</c:v>
                </c:pt>
                <c:pt idx="3066">
                  <c:v>3.4558055325925999E-2</c:v>
                </c:pt>
                <c:pt idx="3067">
                  <c:v>3.4615660025925997E-2</c:v>
                </c:pt>
                <c:pt idx="3068">
                  <c:v>3.4528071425926003E-2</c:v>
                </c:pt>
                <c:pt idx="3069">
                  <c:v>3.4468067225925998E-2</c:v>
                </c:pt>
                <c:pt idx="3070">
                  <c:v>3.4644070125925998E-2</c:v>
                </c:pt>
                <c:pt idx="3071">
                  <c:v>3.4672478925926002E-2</c:v>
                </c:pt>
                <c:pt idx="3072">
                  <c:v>3.4842906625925998E-2</c:v>
                </c:pt>
                <c:pt idx="3073">
                  <c:v>3.4439632525926002E-2</c:v>
                </c:pt>
                <c:pt idx="3074">
                  <c:v>3.4570702625926E-2</c:v>
                </c:pt>
                <c:pt idx="3075">
                  <c:v>3.4774947525925998E-2</c:v>
                </c:pt>
                <c:pt idx="3076">
                  <c:v>3.4569141325925999E-2</c:v>
                </c:pt>
                <c:pt idx="3077">
                  <c:v>3.4641748625925999E-2</c:v>
                </c:pt>
                <c:pt idx="3078">
                  <c:v>3.4627540025926003E-2</c:v>
                </c:pt>
                <c:pt idx="3079">
                  <c:v>3.4539148525926003E-2</c:v>
                </c:pt>
                <c:pt idx="3080">
                  <c:v>3.4539148525926003E-2</c:v>
                </c:pt>
                <c:pt idx="3081">
                  <c:v>3.4510716925925999E-2</c:v>
                </c:pt>
                <c:pt idx="3082">
                  <c:v>3.4596008125925899E-2</c:v>
                </c:pt>
                <c:pt idx="3083">
                  <c:v>3.4596008125925899E-2</c:v>
                </c:pt>
                <c:pt idx="3084">
                  <c:v>3.4566015425926001E-2</c:v>
                </c:pt>
                <c:pt idx="3085">
                  <c:v>3.4551797925925998E-2</c:v>
                </c:pt>
                <c:pt idx="3086">
                  <c:v>3.4551797925925998E-2</c:v>
                </c:pt>
                <c:pt idx="3087">
                  <c:v>3.4566015425926001E-2</c:v>
                </c:pt>
                <c:pt idx="3088">
                  <c:v>3.4608666225926003E-2</c:v>
                </c:pt>
                <c:pt idx="3089">
                  <c:v>3.4550230925925997E-2</c:v>
                </c:pt>
                <c:pt idx="3090">
                  <c:v>3.4709712825925998E-2</c:v>
                </c:pt>
                <c:pt idx="3091">
                  <c:v>3.4550230925925997E-2</c:v>
                </c:pt>
                <c:pt idx="3092">
                  <c:v>3.4637098525926002E-2</c:v>
                </c:pt>
                <c:pt idx="3093">
                  <c:v>3.4679744825926E-2</c:v>
                </c:pt>
                <c:pt idx="3094">
                  <c:v>3.4621327925926003E-2</c:v>
                </c:pt>
                <c:pt idx="3095">
                  <c:v>3.4606330225925998E-2</c:v>
                </c:pt>
                <c:pt idx="3096">
                  <c:v>3.4663982525926E-2</c:v>
                </c:pt>
                <c:pt idx="3097">
                  <c:v>3.4604771625925998E-2</c:v>
                </c:pt>
                <c:pt idx="3098">
                  <c:v>3.4618994125925999E-2</c:v>
                </c:pt>
                <c:pt idx="3099">
                  <c:v>3.4866025125926001E-2</c:v>
                </c:pt>
                <c:pt idx="3100">
                  <c:v>3.4675881125925997E-2</c:v>
                </c:pt>
                <c:pt idx="3101">
                  <c:v>3.4749283525926003E-2</c:v>
                </c:pt>
                <c:pt idx="3102">
                  <c:v>3.4821879225926E-2</c:v>
                </c:pt>
                <c:pt idx="3103">
                  <c:v>3.4690102125925999E-2</c:v>
                </c:pt>
                <c:pt idx="3104">
                  <c:v>3.4791167125925997E-2</c:v>
                </c:pt>
                <c:pt idx="3105">
                  <c:v>3.4732763325926001E-2</c:v>
                </c:pt>
                <c:pt idx="3106">
                  <c:v>3.4746983125926001E-2</c:v>
                </c:pt>
                <c:pt idx="3107">
                  <c:v>3.4731225925926E-2</c:v>
                </c:pt>
                <c:pt idx="3108">
                  <c:v>3.3749367425925998E-2</c:v>
                </c:pt>
                <c:pt idx="3109">
                  <c:v>3.4717003425925999E-2</c:v>
                </c:pt>
                <c:pt idx="3110">
                  <c:v>3.4713920525925999E-2</c:v>
                </c:pt>
                <c:pt idx="3111">
                  <c:v>3.4874947625926002E-2</c:v>
                </c:pt>
                <c:pt idx="3112">
                  <c:v>3.4701237125926002E-2</c:v>
                </c:pt>
                <c:pt idx="3113">
                  <c:v>3.4786584725926002E-2</c:v>
                </c:pt>
                <c:pt idx="3114">
                  <c:v>3.4683916625926001E-2</c:v>
                </c:pt>
                <c:pt idx="3115">
                  <c:v>3.4772360825926003E-2</c:v>
                </c:pt>
                <c:pt idx="3116">
                  <c:v>3.4786584725926002E-2</c:v>
                </c:pt>
                <c:pt idx="3117">
                  <c:v>3.4698147225925999E-2</c:v>
                </c:pt>
                <c:pt idx="3118">
                  <c:v>3.4770828825925998E-2</c:v>
                </c:pt>
                <c:pt idx="3119">
                  <c:v>3.4712377525926E-2</c:v>
                </c:pt>
                <c:pt idx="3120">
                  <c:v>3.4887654225925997E-2</c:v>
                </c:pt>
                <c:pt idx="3121">
                  <c:v>3.4740837225925997E-2</c:v>
                </c:pt>
                <c:pt idx="3122">
                  <c:v>3.4884630925926002E-2</c:v>
                </c:pt>
                <c:pt idx="3123">
                  <c:v>3.4827732325926002E-2</c:v>
                </c:pt>
                <c:pt idx="3124">
                  <c:v>3.5321975325926E-2</c:v>
                </c:pt>
                <c:pt idx="3125">
                  <c:v>3.5685670625926001E-2</c:v>
                </c:pt>
                <c:pt idx="3126">
                  <c:v>3.4796988625925999E-2</c:v>
                </c:pt>
                <c:pt idx="3127">
                  <c:v>3.4811218025926002E-2</c:v>
                </c:pt>
                <c:pt idx="3128">
                  <c:v>3.4809690825925999E-2</c:v>
                </c:pt>
                <c:pt idx="3129">
                  <c:v>3.4722751625926002E-2</c:v>
                </c:pt>
                <c:pt idx="3130">
                  <c:v>3.4838153825925998E-2</c:v>
                </c:pt>
                <c:pt idx="3131">
                  <c:v>3.4911570125926002E-2</c:v>
                </c:pt>
                <c:pt idx="3132">
                  <c:v>3.4880845925926003E-2</c:v>
                </c:pt>
                <c:pt idx="3133">
                  <c:v>3.4793928225926002E-2</c:v>
                </c:pt>
                <c:pt idx="3134">
                  <c:v>3.4981947625925998E-2</c:v>
                </c:pt>
                <c:pt idx="3135">
                  <c:v>3.4879330125925999E-2</c:v>
                </c:pt>
                <c:pt idx="3136">
                  <c:v>3.4996173125925997E-2</c:v>
                </c:pt>
                <c:pt idx="3137">
                  <c:v>3.4806633325925998E-2</c:v>
                </c:pt>
                <c:pt idx="3138">
                  <c:v>3.4966221925926001E-2</c:v>
                </c:pt>
                <c:pt idx="3139">
                  <c:v>3.4892048325926003E-2</c:v>
                </c:pt>
                <c:pt idx="3140">
                  <c:v>3.4936258625926003E-2</c:v>
                </c:pt>
                <c:pt idx="3141">
                  <c:v>3.4950489925925997E-2</c:v>
                </c:pt>
                <c:pt idx="3142">
                  <c:v>3.4789329825926002E-2</c:v>
                </c:pt>
                <c:pt idx="3143">
                  <c:v>3.4936258625926003E-2</c:v>
                </c:pt>
                <c:pt idx="3144">
                  <c:v>3.5021642225925999E-2</c:v>
                </c:pt>
                <c:pt idx="3145">
                  <c:v>3.4977452325926001E-2</c:v>
                </c:pt>
                <c:pt idx="3146">
                  <c:v>3.4933243725926003E-2</c:v>
                </c:pt>
                <c:pt idx="3147">
                  <c:v>3.4991685225926002E-2</c:v>
                </c:pt>
                <c:pt idx="3148">
                  <c:v>3.5064329925926001E-2</c:v>
                </c:pt>
                <c:pt idx="3149">
                  <c:v>3.4947480025926E-2</c:v>
                </c:pt>
                <c:pt idx="3150">
                  <c:v>3.5034382225926003E-2</c:v>
                </c:pt>
                <c:pt idx="3151">
                  <c:v>3.5002925725925997E-2</c:v>
                </c:pt>
                <c:pt idx="3152">
                  <c:v>3.5047125825926E-2</c:v>
                </c:pt>
                <c:pt idx="3153">
                  <c:v>3.4929469325925999E-2</c:v>
                </c:pt>
                <c:pt idx="3154">
                  <c:v>3.5075593325925997E-2</c:v>
                </c:pt>
                <c:pt idx="3155">
                  <c:v>3.5017163025926001E-2</c:v>
                </c:pt>
                <c:pt idx="3156">
                  <c:v>3.5016415625926001E-2</c:v>
                </c:pt>
                <c:pt idx="3157">
                  <c:v>3.5132524625925997E-2</c:v>
                </c:pt>
                <c:pt idx="3158">
                  <c:v>3.4897949125926003E-2</c:v>
                </c:pt>
                <c:pt idx="3159">
                  <c:v>3.5057641225926001E-2</c:v>
                </c:pt>
                <c:pt idx="3160">
                  <c:v>3.5130312925925999E-2</c:v>
                </c:pt>
                <c:pt idx="3161">
                  <c:v>3.5029160725925997E-2</c:v>
                </c:pt>
                <c:pt idx="3162">
                  <c:v>3.5130312925925999E-2</c:v>
                </c:pt>
                <c:pt idx="3163">
                  <c:v>3.5158784225925999E-2</c:v>
                </c:pt>
                <c:pt idx="3164">
                  <c:v>3.5027666525926003E-2</c:v>
                </c:pt>
                <c:pt idx="3165">
                  <c:v>3.5114598525926001E-2</c:v>
                </c:pt>
                <c:pt idx="3166">
                  <c:v>3.5128837125926002E-2</c:v>
                </c:pt>
                <c:pt idx="3167">
                  <c:v>3.4981929625926E-2</c:v>
                </c:pt>
                <c:pt idx="3168">
                  <c:v>3.5084636225926003E-2</c:v>
                </c:pt>
                <c:pt idx="3169">
                  <c:v>3.5185788425925998E-2</c:v>
                </c:pt>
                <c:pt idx="3170">
                  <c:v>3.5214262225926003E-2</c:v>
                </c:pt>
                <c:pt idx="3171">
                  <c:v>3.5111639025925998E-2</c:v>
                </c:pt>
                <c:pt idx="3172">
                  <c:v>3.5286889925925997E-2</c:v>
                </c:pt>
                <c:pt idx="3173">
                  <c:v>3.5125882525926001E-2</c:v>
                </c:pt>
                <c:pt idx="3174">
                  <c:v>3.5228498725925997E-2</c:v>
                </c:pt>
                <c:pt idx="3175">
                  <c:v>3.5269754225926001E-2</c:v>
                </c:pt>
                <c:pt idx="3176">
                  <c:v>3.5211337425925998E-2</c:v>
                </c:pt>
                <c:pt idx="3177">
                  <c:v>3.5372280025926003E-2</c:v>
                </c:pt>
                <c:pt idx="3178">
                  <c:v>3.5254060825925998E-2</c:v>
                </c:pt>
                <c:pt idx="3179">
                  <c:v>3.5154368725925998E-2</c:v>
                </c:pt>
                <c:pt idx="3180">
                  <c:v>3.5092197325926E-2</c:v>
                </c:pt>
                <c:pt idx="3181">
                  <c:v>3.5165667625926003E-2</c:v>
                </c:pt>
                <c:pt idx="3182">
                  <c:v>3.5209873525926E-2</c:v>
                </c:pt>
                <c:pt idx="3183">
                  <c:v>3.5107933825926002E-2</c:v>
                </c:pt>
                <c:pt idx="3184">
                  <c:v>3.5164931025926001E-2</c:v>
                </c:pt>
                <c:pt idx="3185">
                  <c:v>3.5222655025926003E-2</c:v>
                </c:pt>
                <c:pt idx="3186">
                  <c:v>3.5236901025925998E-2</c:v>
                </c:pt>
                <c:pt idx="3187">
                  <c:v>3.50764545259259E-2</c:v>
                </c:pt>
                <c:pt idx="3188">
                  <c:v>3.5293882325926E-2</c:v>
                </c:pt>
                <c:pt idx="3189">
                  <c:v>3.5206209325925997E-2</c:v>
                </c:pt>
                <c:pt idx="3190">
                  <c:v>3.5191958825925997E-2</c:v>
                </c:pt>
                <c:pt idx="3191">
                  <c:v>3.5278910825925998E-2</c:v>
                </c:pt>
                <c:pt idx="3192">
                  <c:v>3.5131993225926E-2</c:v>
                </c:pt>
                <c:pt idx="3193">
                  <c:v>3.5190488925926001E-2</c:v>
                </c:pt>
                <c:pt idx="3194">
                  <c:v>3.5146249825925999E-2</c:v>
                </c:pt>
                <c:pt idx="3195">
                  <c:v>3.5247498725926002E-2</c:v>
                </c:pt>
                <c:pt idx="3196">
                  <c:v>3.5217528325925999E-2</c:v>
                </c:pt>
                <c:pt idx="3197">
                  <c:v>3.5290252825926002E-2</c:v>
                </c:pt>
                <c:pt idx="3198">
                  <c:v>3.5159029125926E-2</c:v>
                </c:pt>
                <c:pt idx="3199">
                  <c:v>3.5347254125926E-2</c:v>
                </c:pt>
                <c:pt idx="3200">
                  <c:v>3.5290252825926002E-2</c:v>
                </c:pt>
                <c:pt idx="3201">
                  <c:v>3.5246037625925999E-2</c:v>
                </c:pt>
                <c:pt idx="3202">
                  <c:v>3.5171812125926002E-2</c:v>
                </c:pt>
                <c:pt idx="3203">
                  <c:v>3.5333004225926001E-2</c:v>
                </c:pt>
                <c:pt idx="3204">
                  <c:v>3.5112536025925997E-2</c:v>
                </c:pt>
                <c:pt idx="3205">
                  <c:v>3.5228853025926002E-2</c:v>
                </c:pt>
                <c:pt idx="3206">
                  <c:v>3.5330111025926002E-2</c:v>
                </c:pt>
                <c:pt idx="3207">
                  <c:v>3.5344365825925997E-2</c:v>
                </c:pt>
                <c:pt idx="3208">
                  <c:v>3.5271630525926002E-2</c:v>
                </c:pt>
                <c:pt idx="3209">
                  <c:v>3.5344365825925997E-2</c:v>
                </c:pt>
                <c:pt idx="3210">
                  <c:v>3.5270901025925998E-2</c:v>
                </c:pt>
                <c:pt idx="3211">
                  <c:v>3.5489735925925997E-2</c:v>
                </c:pt>
                <c:pt idx="3212">
                  <c:v>3.5356455225926002E-2</c:v>
                </c:pt>
                <c:pt idx="3213">
                  <c:v>3.5283703725925999E-2</c:v>
                </c:pt>
                <c:pt idx="3214">
                  <c:v>3.5210918625925999E-2</c:v>
                </c:pt>
                <c:pt idx="3215">
                  <c:v>3.5385690325925999E-2</c:v>
                </c:pt>
                <c:pt idx="3216">
                  <c:v>3.5399946425925997E-2</c:v>
                </c:pt>
                <c:pt idx="3217">
                  <c:v>3.5428457725926003E-2</c:v>
                </c:pt>
                <c:pt idx="3218">
                  <c:v>3.5516814825925898E-2</c:v>
                </c:pt>
                <c:pt idx="3219">
                  <c:v>3.5282245525926001E-2</c:v>
                </c:pt>
                <c:pt idx="3220">
                  <c:v>3.5340749825925999E-2</c:v>
                </c:pt>
                <c:pt idx="3221">
                  <c:v>3.5441998425925998E-2</c:v>
                </c:pt>
                <c:pt idx="3222">
                  <c:v>3.5353564825925998E-2</c:v>
                </c:pt>
                <c:pt idx="3223">
                  <c:v>3.5499730525925997E-2</c:v>
                </c:pt>
                <c:pt idx="3224">
                  <c:v>3.5469085525926002E-2</c:v>
                </c:pt>
                <c:pt idx="3225">
                  <c:v>3.5526115725925997E-2</c:v>
                </c:pt>
                <c:pt idx="3226">
                  <c:v>3.5540372425926003E-2</c:v>
                </c:pt>
                <c:pt idx="3227">
                  <c:v>3.5439137825925997E-2</c:v>
                </c:pt>
                <c:pt idx="3228">
                  <c:v>3.5467659725925998E-2</c:v>
                </c:pt>
                <c:pt idx="3229">
                  <c:v>3.5393473225926002E-2</c:v>
                </c:pt>
                <c:pt idx="3230">
                  <c:v>3.5540372425926003E-2</c:v>
                </c:pt>
                <c:pt idx="3231">
                  <c:v>3.5451969725926E-2</c:v>
                </c:pt>
                <c:pt idx="3232">
                  <c:v>3.5393473225926002E-2</c:v>
                </c:pt>
                <c:pt idx="3233">
                  <c:v>3.6441849425926001E-2</c:v>
                </c:pt>
                <c:pt idx="3234">
                  <c:v>3.5480495925926003E-2</c:v>
                </c:pt>
                <c:pt idx="3235">
                  <c:v>3.5524699825926001E-2</c:v>
                </c:pt>
                <c:pt idx="3236">
                  <c:v>3.5610250825925997E-2</c:v>
                </c:pt>
                <c:pt idx="3237">
                  <c:v>3.5551806225925998E-2</c:v>
                </c:pt>
                <c:pt idx="3238">
                  <c:v>3.5551806225925998E-2</c:v>
                </c:pt>
                <c:pt idx="3239">
                  <c:v>3.5449108125925999E-2</c:v>
                </c:pt>
                <c:pt idx="3240">
                  <c:v>3.5448392125926001E-2</c:v>
                </c:pt>
                <c:pt idx="3241">
                  <c:v>3.5548979525925999E-2</c:v>
                </c:pt>
                <c:pt idx="3242">
                  <c:v>3.5476930825925998E-2</c:v>
                </c:pt>
                <c:pt idx="3243">
                  <c:v>3.5564657025925997E-2</c:v>
                </c:pt>
                <c:pt idx="3244">
                  <c:v>3.5519736625926002E-2</c:v>
                </c:pt>
                <c:pt idx="3245">
                  <c:v>3.5563245625925999E-2</c:v>
                </c:pt>
                <c:pt idx="3246">
                  <c:v>3.5577511525926003E-2</c:v>
                </c:pt>
                <c:pt idx="3247">
                  <c:v>3.5635970625926001E-2</c:v>
                </c:pt>
                <c:pt idx="3248">
                  <c:v>3.5489774425925998E-2</c:v>
                </c:pt>
                <c:pt idx="3249">
                  <c:v>3.5619606025926003E-2</c:v>
                </c:pt>
                <c:pt idx="3250">
                  <c:v>3.5663099925925999E-2</c:v>
                </c:pt>
                <c:pt idx="3251">
                  <c:v>3.5619606025926003E-2</c:v>
                </c:pt>
                <c:pt idx="3252">
                  <c:v>3.5561126725925998E-2</c:v>
                </c:pt>
                <c:pt idx="3253">
                  <c:v>3.5458367625926003E-2</c:v>
                </c:pt>
                <c:pt idx="3254">
                  <c:v>3.5632471425926002E-2</c:v>
                </c:pt>
                <c:pt idx="3255">
                  <c:v>3.5501196725925999E-2</c:v>
                </c:pt>
                <c:pt idx="3256">
                  <c:v>3.5705196425925997E-2</c:v>
                </c:pt>
                <c:pt idx="3257">
                  <c:v>3.5602528125926E-2</c:v>
                </c:pt>
                <c:pt idx="3258">
                  <c:v>3.5689541725925998E-2</c:v>
                </c:pt>
                <c:pt idx="3259">
                  <c:v>3.5586846825926E-2</c:v>
                </c:pt>
                <c:pt idx="3260">
                  <c:v>3.5659610725926001E-2</c:v>
                </c:pt>
                <c:pt idx="3261">
                  <c:v>3.55568821259259E-2</c:v>
                </c:pt>
                <c:pt idx="3262">
                  <c:v>3.5864122425926001E-2</c:v>
                </c:pt>
                <c:pt idx="3263">
                  <c:v>3.5643940625925997E-2</c:v>
                </c:pt>
                <c:pt idx="3264">
                  <c:v>3.5599712325926E-2</c:v>
                </c:pt>
                <c:pt idx="3265">
                  <c:v>3.5512624825926001E-2</c:v>
                </c:pt>
                <c:pt idx="3266">
                  <c:v>3.5775137825926E-2</c:v>
                </c:pt>
                <c:pt idx="3267">
                  <c:v>3.5628264225926E-2</c:v>
                </c:pt>
                <c:pt idx="3268">
                  <c:v>3.5555465225926002E-2</c:v>
                </c:pt>
                <c:pt idx="3269">
                  <c:v>3.5642539725926001E-2</c:v>
                </c:pt>
                <c:pt idx="3270">
                  <c:v>3.5815192725926003E-2</c:v>
                </c:pt>
                <c:pt idx="3271">
                  <c:v>3.5626859825925901E-2</c:v>
                </c:pt>
                <c:pt idx="3272">
                  <c:v>3.5715301025926002E-2</c:v>
                </c:pt>
                <c:pt idx="3273">
                  <c:v>3.5742459625926003E-2</c:v>
                </c:pt>
                <c:pt idx="3274">
                  <c:v>3.5756732625925998E-2</c:v>
                </c:pt>
                <c:pt idx="3275">
                  <c:v>3.5742459625926003E-2</c:v>
                </c:pt>
                <c:pt idx="3276">
                  <c:v>3.5728186325925899E-2</c:v>
                </c:pt>
                <c:pt idx="3277">
                  <c:v>3.5755350725925998E-2</c:v>
                </c:pt>
                <c:pt idx="3278">
                  <c:v>3.5785277825925998E-2</c:v>
                </c:pt>
                <c:pt idx="3279">
                  <c:v>3.5813821725926002E-2</c:v>
                </c:pt>
                <c:pt idx="3280">
                  <c:v>3.5856635325925999E-2</c:v>
                </c:pt>
                <c:pt idx="3281">
                  <c:v>3.5740382625926E-2</c:v>
                </c:pt>
                <c:pt idx="3282">
                  <c:v>3.5856635325925999E-2</c:v>
                </c:pt>
                <c:pt idx="3283">
                  <c:v>3.5724717125926002E-2</c:v>
                </c:pt>
                <c:pt idx="3284">
                  <c:v>3.5783212025925999E-2</c:v>
                </c:pt>
                <c:pt idx="3285">
                  <c:v>3.5738996625926001E-2</c:v>
                </c:pt>
                <c:pt idx="3286">
                  <c:v>3.5738996625926001E-2</c:v>
                </c:pt>
                <c:pt idx="3287">
                  <c:v>3.5781833525926003E-2</c:v>
                </c:pt>
                <c:pt idx="3288">
                  <c:v>3.5767554925926003E-2</c:v>
                </c:pt>
                <c:pt idx="3289">
                  <c:v>3.5796111925926001E-2</c:v>
                </c:pt>
                <c:pt idx="3290">
                  <c:v>3.5854588225926E-2</c:v>
                </c:pt>
                <c:pt idx="3291">
                  <c:v>3.5721937225926002E-2</c:v>
                </c:pt>
                <c:pt idx="3292">
                  <c:v>3.5911683625925901E-2</c:v>
                </c:pt>
                <c:pt idx="3293">
                  <c:v>3.5809015525925997E-2</c:v>
                </c:pt>
                <c:pt idx="3294">
                  <c:v>3.5853222225925997E-2</c:v>
                </c:pt>
                <c:pt idx="3295">
                  <c:v>3.5794735025925901E-2</c:v>
                </c:pt>
                <c:pt idx="3296">
                  <c:v>3.5851855325926003E-2</c:v>
                </c:pt>
                <c:pt idx="3297">
                  <c:v>3.5821922825926E-2</c:v>
                </c:pt>
                <c:pt idx="3298">
                  <c:v>3.5763406125926003E-2</c:v>
                </c:pt>
                <c:pt idx="3299">
                  <c:v>3.5938878525925998E-2</c:v>
                </c:pt>
                <c:pt idx="3300">
                  <c:v>3.5938878525925998E-2</c:v>
                </c:pt>
                <c:pt idx="3301">
                  <c:v>3.5938878525925998E-2</c:v>
                </c:pt>
                <c:pt idx="3302">
                  <c:v>3.5967428125926001E-2</c:v>
                </c:pt>
                <c:pt idx="3303">
                  <c:v>3.5834833825925998E-2</c:v>
                </c:pt>
                <c:pt idx="3304">
                  <c:v>3.5747732225925997E-2</c:v>
                </c:pt>
                <c:pt idx="3305">
                  <c:v>3.5937526525926002E-2</c:v>
                </c:pt>
                <c:pt idx="3306">
                  <c:v>3.5950453525925997E-2</c:v>
                </c:pt>
                <c:pt idx="3307">
                  <c:v>3.5936173525925999E-2</c:v>
                </c:pt>
                <c:pt idx="3308">
                  <c:v>3.5847748525926003E-2</c:v>
                </c:pt>
                <c:pt idx="3309">
                  <c:v>3.5833461325925998E-2</c:v>
                </c:pt>
                <c:pt idx="3310">
                  <c:v>3.5920536825925997E-2</c:v>
                </c:pt>
                <c:pt idx="3311">
                  <c:v>3.5759941925925999E-2</c:v>
                </c:pt>
                <c:pt idx="3312">
                  <c:v>3.5993291525926001E-2</c:v>
                </c:pt>
                <c:pt idx="3313">
                  <c:v>3.5949102025926001E-2</c:v>
                </c:pt>
                <c:pt idx="3314">
                  <c:v>3.5890607925926001E-2</c:v>
                </c:pt>
                <c:pt idx="3315">
                  <c:v>3.5991947525926E-2</c:v>
                </c:pt>
                <c:pt idx="3316">
                  <c:v>3.5721937225926002E-2</c:v>
                </c:pt>
                <c:pt idx="3317">
                  <c:v>3.5990602625926002E-2</c:v>
                </c:pt>
                <c:pt idx="3318">
                  <c:v>3.5932786825926002E-2</c:v>
                </c:pt>
                <c:pt idx="3319">
                  <c:v>3.6210050325926002E-2</c:v>
                </c:pt>
                <c:pt idx="3320">
                  <c:v>3.5962034225925997E-2</c:v>
                </c:pt>
                <c:pt idx="3321">
                  <c:v>3.5975644525925998E-2</c:v>
                </c:pt>
                <c:pt idx="3322">
                  <c:v>3.5828650025926001E-2</c:v>
                </c:pt>
                <c:pt idx="3323">
                  <c:v>3.5917141425926002E-2</c:v>
                </c:pt>
                <c:pt idx="3324">
                  <c:v>3.6018499425925998E-2</c:v>
                </c:pt>
                <c:pt idx="3325">
                  <c:v>3.6047735625926003E-2</c:v>
                </c:pt>
                <c:pt idx="3326">
                  <c:v>3.5960007525925999E-2</c:v>
                </c:pt>
                <c:pt idx="3327">
                  <c:v>3.6090582125926002E-2</c:v>
                </c:pt>
                <c:pt idx="3328">
                  <c:v>3.6206133525925999E-2</c:v>
                </c:pt>
                <c:pt idx="3329">
                  <c:v>3.5930073025925997E-2</c:v>
                </c:pt>
                <c:pt idx="3330">
                  <c:v>3.6002870825926001E-2</c:v>
                </c:pt>
                <c:pt idx="3331">
                  <c:v>3.6075634925925998E-2</c:v>
                </c:pt>
                <c:pt idx="3332">
                  <c:v>3.6001525925926002E-2</c:v>
                </c:pt>
                <c:pt idx="3333">
                  <c:v>3.5987235925926002E-2</c:v>
                </c:pt>
                <c:pt idx="3334">
                  <c:v>3.6176266825926E-2</c:v>
                </c:pt>
                <c:pt idx="3335">
                  <c:v>3.5987235925926002E-2</c:v>
                </c:pt>
                <c:pt idx="3336">
                  <c:v>3.6030104825926001E-2</c:v>
                </c:pt>
                <c:pt idx="3337">
                  <c:v>3.6030104825926001E-2</c:v>
                </c:pt>
                <c:pt idx="3338">
                  <c:v>3.6058682625926E-2</c:v>
                </c:pt>
                <c:pt idx="3339">
                  <c:v>3.6160012525926002E-2</c:v>
                </c:pt>
                <c:pt idx="3340">
                  <c:v>3.6247011925925998E-2</c:v>
                </c:pt>
                <c:pt idx="3341">
                  <c:v>3.6085928225926003E-2</c:v>
                </c:pt>
                <c:pt idx="3342">
                  <c:v>3.6145728425925998E-2</c:v>
                </c:pt>
                <c:pt idx="3343">
                  <c:v>3.6101546925926001E-2</c:v>
                </c:pt>
                <c:pt idx="3344">
                  <c:v>3.6102874425926003E-2</c:v>
                </c:pt>
                <c:pt idx="3345">
                  <c:v>3.6188579725925998E-2</c:v>
                </c:pt>
                <c:pt idx="3346">
                  <c:v>3.6057346725925997E-2</c:v>
                </c:pt>
                <c:pt idx="3347">
                  <c:v>3.6100218525926001E-2</c:v>
                </c:pt>
                <c:pt idx="3348">
                  <c:v>3.6172981325926001E-2</c:v>
                </c:pt>
                <c:pt idx="3349">
                  <c:v>3.6172981325926001E-2</c:v>
                </c:pt>
                <c:pt idx="3350">
                  <c:v>3.6070303225925998E-2</c:v>
                </c:pt>
                <c:pt idx="3351">
                  <c:v>3.6157376625925997E-2</c:v>
                </c:pt>
                <c:pt idx="3352">
                  <c:v>3.6143087625926003E-2</c:v>
                </c:pt>
                <c:pt idx="3353">
                  <c:v>3.6157376625925997E-2</c:v>
                </c:pt>
                <c:pt idx="3354">
                  <c:v>3.6200242025925998E-2</c:v>
                </c:pt>
                <c:pt idx="3355">
                  <c:v>3.6272976425926001E-2</c:v>
                </c:pt>
                <c:pt idx="3356">
                  <c:v>3.6214529825926003E-2</c:v>
                </c:pt>
                <c:pt idx="3357">
                  <c:v>3.6184639425926E-2</c:v>
                </c:pt>
                <c:pt idx="3358">
                  <c:v>3.6272976425926001E-2</c:v>
                </c:pt>
                <c:pt idx="3359">
                  <c:v>3.6111189525925999E-2</c:v>
                </c:pt>
                <c:pt idx="3360">
                  <c:v>3.6155397225925999E-2</c:v>
                </c:pt>
                <c:pt idx="3361">
                  <c:v>3.6169689725925998E-2</c:v>
                </c:pt>
                <c:pt idx="3362">
                  <c:v>3.6213220425926E-2</c:v>
                </c:pt>
                <c:pt idx="3363">
                  <c:v>3.6139781025926E-2</c:v>
                </c:pt>
                <c:pt idx="3364">
                  <c:v>3.6212565325925997E-2</c:v>
                </c:pt>
                <c:pt idx="3365">
                  <c:v>3.6182666025926E-2</c:v>
                </c:pt>
                <c:pt idx="3366">
                  <c:v>3.6357391125926002E-2</c:v>
                </c:pt>
                <c:pt idx="3367">
                  <c:v>3.6298308325926003E-2</c:v>
                </c:pt>
                <c:pt idx="3368">
                  <c:v>3.6196960425926003E-2</c:v>
                </c:pt>
                <c:pt idx="3369">
                  <c:v>3.6298308325926003E-2</c:v>
                </c:pt>
                <c:pt idx="3370">
                  <c:v>3.6225548225926003E-2</c:v>
                </c:pt>
                <c:pt idx="3371">
                  <c:v>3.6356106625925998E-2</c:v>
                </c:pt>
                <c:pt idx="3372">
                  <c:v>3.6268427725925999E-2</c:v>
                </c:pt>
                <c:pt idx="3373">
                  <c:v>3.6297012425925999E-2</c:v>
                </c:pt>
                <c:pt idx="3374">
                  <c:v>3.6137131425925999E-2</c:v>
                </c:pt>
                <c:pt idx="3375">
                  <c:v>3.6355464125926003E-2</c:v>
                </c:pt>
                <c:pt idx="3376">
                  <c:v>3.6208629925926002E-2</c:v>
                </c:pt>
                <c:pt idx="3377">
                  <c:v>3.6208629925926002E-2</c:v>
                </c:pt>
                <c:pt idx="3378">
                  <c:v>3.6208629925926002E-2</c:v>
                </c:pt>
                <c:pt idx="3379">
                  <c:v>3.6325595925925998E-2</c:v>
                </c:pt>
                <c:pt idx="3380">
                  <c:v>3.6338597925926003E-2</c:v>
                </c:pt>
                <c:pt idx="3381">
                  <c:v>3.6265823125926001E-2</c:v>
                </c:pt>
                <c:pt idx="3382">
                  <c:v>3.6455474825926003E-2</c:v>
                </c:pt>
                <c:pt idx="3383">
                  <c:v>3.6207316125926002E-2</c:v>
                </c:pt>
                <c:pt idx="3384">
                  <c:v>3.6310010025926001E-2</c:v>
                </c:pt>
                <c:pt idx="3385">
                  <c:v>3.6308714725925902E-2</c:v>
                </c:pt>
                <c:pt idx="3386">
                  <c:v>3.6425628425925997E-2</c:v>
                </c:pt>
                <c:pt idx="3387">
                  <c:v>3.6163088225926003E-2</c:v>
                </c:pt>
                <c:pt idx="3388">
                  <c:v>3.6308714725925902E-2</c:v>
                </c:pt>
                <c:pt idx="3389">
                  <c:v>3.6234608625926E-2</c:v>
                </c:pt>
                <c:pt idx="3390">
                  <c:v>3.6395769925925997E-2</c:v>
                </c:pt>
                <c:pt idx="3391">
                  <c:v>3.6278819325925998E-2</c:v>
                </c:pt>
                <c:pt idx="3392">
                  <c:v>3.6380194625926003E-2</c:v>
                </c:pt>
                <c:pt idx="3393">
                  <c:v>3.6380194625926003E-2</c:v>
                </c:pt>
                <c:pt idx="3394">
                  <c:v>3.6233953425926002E-2</c:v>
                </c:pt>
                <c:pt idx="3395">
                  <c:v>3.6277517125926001E-2</c:v>
                </c:pt>
                <c:pt idx="3396">
                  <c:v>3.6482783125925997E-2</c:v>
                </c:pt>
                <c:pt idx="3397">
                  <c:v>3.6364613025926001E-2</c:v>
                </c:pt>
                <c:pt idx="3398">
                  <c:v>3.6451666725926E-2</c:v>
                </c:pt>
                <c:pt idx="3399">
                  <c:v>3.6393208425925999E-2</c:v>
                </c:pt>
                <c:pt idx="3400">
                  <c:v>3.6538678425926001E-2</c:v>
                </c:pt>
                <c:pt idx="3401">
                  <c:v>3.6407505625925998E-2</c:v>
                </c:pt>
                <c:pt idx="3402">
                  <c:v>3.6407505625925998E-2</c:v>
                </c:pt>
                <c:pt idx="3403">
                  <c:v>3.6552967625925997E-2</c:v>
                </c:pt>
                <c:pt idx="3404">
                  <c:v>3.6363325825926003E-2</c:v>
                </c:pt>
                <c:pt idx="3405">
                  <c:v>3.6362681825925898E-2</c:v>
                </c:pt>
                <c:pt idx="3406">
                  <c:v>3.6434824525926002E-2</c:v>
                </c:pt>
                <c:pt idx="3407">
                  <c:v>3.6651747625925997E-2</c:v>
                </c:pt>
                <c:pt idx="3408">
                  <c:v>3.6478987225925998E-2</c:v>
                </c:pt>
                <c:pt idx="3409">
                  <c:v>3.6406225925926003E-2</c:v>
                </c:pt>
                <c:pt idx="3410">
                  <c:v>3.6463421825925997E-2</c:v>
                </c:pt>
                <c:pt idx="3411">
                  <c:v>3.6449123325926001E-2</c:v>
                </c:pt>
                <c:pt idx="3412">
                  <c:v>3.6375697325926E-2</c:v>
                </c:pt>
                <c:pt idx="3413">
                  <c:v>3.6492017825926003E-2</c:v>
                </c:pt>
                <c:pt idx="3414">
                  <c:v>3.6506315425926E-2</c:v>
                </c:pt>
                <c:pt idx="3415">
                  <c:v>3.6506315425926E-2</c:v>
                </c:pt>
                <c:pt idx="3416">
                  <c:v>3.6477086025926003E-2</c:v>
                </c:pt>
                <c:pt idx="3417">
                  <c:v>3.6577798625926E-2</c:v>
                </c:pt>
                <c:pt idx="3418">
                  <c:v>3.6549206325926002E-2</c:v>
                </c:pt>
                <c:pt idx="3419">
                  <c:v>3.6549206325926002E-2</c:v>
                </c:pt>
                <c:pt idx="3420">
                  <c:v>3.6505683925926E-2</c:v>
                </c:pt>
                <c:pt idx="3421">
                  <c:v>3.6577798625926E-2</c:v>
                </c:pt>
                <c:pt idx="3422">
                  <c:v>3.6403022525925997E-2</c:v>
                </c:pt>
                <c:pt idx="3423">
                  <c:v>3.6577173425926E-2</c:v>
                </c:pt>
                <c:pt idx="3424">
                  <c:v>3.6417328125925998E-2</c:v>
                </c:pt>
                <c:pt idx="3425">
                  <c:v>3.6518721325925999E-2</c:v>
                </c:pt>
                <c:pt idx="3426">
                  <c:v>3.6649274125926001E-2</c:v>
                </c:pt>
                <c:pt idx="3427">
                  <c:v>3.6430355425926E-2</c:v>
                </c:pt>
                <c:pt idx="3428">
                  <c:v>3.6474547825925997E-2</c:v>
                </c:pt>
                <c:pt idx="3429">
                  <c:v>3.6517459225926002E-2</c:v>
                </c:pt>
                <c:pt idx="3430">
                  <c:v>3.6634359425926001E-2</c:v>
                </c:pt>
                <c:pt idx="3431">
                  <c:v>3.6620063325926003E-2</c:v>
                </c:pt>
                <c:pt idx="3432">
                  <c:v>3.6546065325925997E-2</c:v>
                </c:pt>
                <c:pt idx="3433">
                  <c:v>3.6560367925925999E-2</c:v>
                </c:pt>
                <c:pt idx="3434">
                  <c:v>3.6546065325925997E-2</c:v>
                </c:pt>
                <c:pt idx="3435">
                  <c:v>3.6662950525925997E-2</c:v>
                </c:pt>
                <c:pt idx="3436">
                  <c:v>3.6560367925925999E-2</c:v>
                </c:pt>
                <c:pt idx="3437">
                  <c:v>3.6516196225926001E-2</c:v>
                </c:pt>
                <c:pt idx="3438">
                  <c:v>3.6501890225926002E-2</c:v>
                </c:pt>
                <c:pt idx="3439">
                  <c:v>3.6573417125926003E-2</c:v>
                </c:pt>
                <c:pt idx="3440">
                  <c:v>3.6690309325925999E-2</c:v>
                </c:pt>
                <c:pt idx="3441">
                  <c:v>3.6514932225926E-2</c:v>
                </c:pt>
                <c:pt idx="3442">
                  <c:v>3.6646176925925998E-2</c:v>
                </c:pt>
                <c:pt idx="3443">
                  <c:v>3.6602025725926003E-2</c:v>
                </c:pt>
                <c:pt idx="3444">
                  <c:v>3.6587721625926002E-2</c:v>
                </c:pt>
                <c:pt idx="3445">
                  <c:v>3.6600776725926001E-2</c:v>
                </c:pt>
                <c:pt idx="3446">
                  <c:v>3.6616329625926002E-2</c:v>
                </c:pt>
                <c:pt idx="3447">
                  <c:v>3.6602025725926003E-2</c:v>
                </c:pt>
                <c:pt idx="3448">
                  <c:v>3.6643694825925999E-2</c:v>
                </c:pt>
                <c:pt idx="3449">
                  <c:v>3.6717675825925999E-2</c:v>
                </c:pt>
                <c:pt idx="3450">
                  <c:v>3.6572163125925997E-2</c:v>
                </c:pt>
                <c:pt idx="3451">
                  <c:v>3.6586470125926002E-2</c:v>
                </c:pt>
                <c:pt idx="3452">
                  <c:v>3.6600776725926001E-2</c:v>
                </c:pt>
                <c:pt idx="3453">
                  <c:v>3.6687844125926003E-2</c:v>
                </c:pt>
                <c:pt idx="3454">
                  <c:v>3.6613835725925997E-2</c:v>
                </c:pt>
                <c:pt idx="3455">
                  <c:v>3.6643694825925999E-2</c:v>
                </c:pt>
                <c:pt idx="3456">
                  <c:v>3.6658000225926003E-2</c:v>
                </c:pt>
                <c:pt idx="3457">
                  <c:v>3.6585217725926003E-2</c:v>
                </c:pt>
                <c:pt idx="3458">
                  <c:v>3.6511768025925997E-2</c:v>
                </c:pt>
                <c:pt idx="3459">
                  <c:v>3.6642452425926002E-2</c:v>
                </c:pt>
                <c:pt idx="3460">
                  <c:v>3.6554710525926001E-2</c:v>
                </c:pt>
                <c:pt idx="3461">
                  <c:v>3.6642452425926002E-2</c:v>
                </c:pt>
                <c:pt idx="3462">
                  <c:v>3.6713988925925999E-2</c:v>
                </c:pt>
                <c:pt idx="3463">
                  <c:v>3.6715218825926002E-2</c:v>
                </c:pt>
                <c:pt idx="3464">
                  <c:v>3.6641830825926001E-2</c:v>
                </c:pt>
                <c:pt idx="3465">
                  <c:v>3.6671067925925997E-2</c:v>
                </c:pt>
                <c:pt idx="3466">
                  <c:v>3.6583337225926001E-2</c:v>
                </c:pt>
                <c:pt idx="3467">
                  <c:v>3.6640587025926E-2</c:v>
                </c:pt>
                <c:pt idx="3468">
                  <c:v>3.6801037325926003E-2</c:v>
                </c:pt>
                <c:pt idx="3469">
                  <c:v>3.6699065625926001E-2</c:v>
                </c:pt>
                <c:pt idx="3470">
                  <c:v>3.6796781025925998E-2</c:v>
                </c:pt>
                <c:pt idx="3471">
                  <c:v>3.6815339325925997E-2</c:v>
                </c:pt>
                <c:pt idx="3472">
                  <c:v>3.6829641025926001E-2</c:v>
                </c:pt>
                <c:pt idx="3473">
                  <c:v>3.6756907025926003E-2</c:v>
                </c:pt>
                <c:pt idx="3474">
                  <c:v>3.6785517625926002E-2</c:v>
                </c:pt>
                <c:pt idx="3475">
                  <c:v>3.6770602125925998E-2</c:v>
                </c:pt>
                <c:pt idx="3476">
                  <c:v>3.6667970225926001E-2</c:v>
                </c:pt>
                <c:pt idx="3477">
                  <c:v>3.6813520325925997E-2</c:v>
                </c:pt>
                <c:pt idx="3478">
                  <c:v>3.6901144725925997E-2</c:v>
                </c:pt>
                <c:pt idx="3479">
                  <c:v>3.6783689725926001E-2</c:v>
                </c:pt>
                <c:pt idx="3480">
                  <c:v>3.6755071625925999E-2</c:v>
                </c:pt>
                <c:pt idx="3481">
                  <c:v>3.6797998225925999E-2</c:v>
                </c:pt>
                <c:pt idx="3482">
                  <c:v>3.6769380825925999E-2</c:v>
                </c:pt>
                <c:pt idx="3483">
                  <c:v>3.6885644725926002E-2</c:v>
                </c:pt>
                <c:pt idx="3484">
                  <c:v>3.6826614425926003E-2</c:v>
                </c:pt>
                <c:pt idx="3485">
                  <c:v>3.6899348325926E-2</c:v>
                </c:pt>
                <c:pt idx="3486">
                  <c:v>3.6840922125925997E-2</c:v>
                </c:pt>
                <c:pt idx="3487">
                  <c:v>3.6840922125925997E-2</c:v>
                </c:pt>
                <c:pt idx="3488">
                  <c:v>3.6855229425925999E-2</c:v>
                </c:pt>
                <c:pt idx="3489">
                  <c:v>3.6942258125925997E-2</c:v>
                </c:pt>
                <c:pt idx="3490">
                  <c:v>3.6883843125925998E-2</c:v>
                </c:pt>
                <c:pt idx="3491">
                  <c:v>3.6795562825925998E-2</c:v>
                </c:pt>
                <c:pt idx="3492">
                  <c:v>3.6811091725925997E-2</c:v>
                </c:pt>
                <c:pt idx="3493">
                  <c:v>3.6882640825926002E-2</c:v>
                </c:pt>
                <c:pt idx="3494">
                  <c:v>3.6941066725926001E-2</c:v>
                </c:pt>
                <c:pt idx="3495">
                  <c:v>3.6955371925926003E-2</c:v>
                </c:pt>
                <c:pt idx="3496">
                  <c:v>3.6941066725926001E-2</c:v>
                </c:pt>
                <c:pt idx="3497">
                  <c:v>3.6911258325925997E-2</c:v>
                </c:pt>
                <c:pt idx="3498">
                  <c:v>3.6854022125925999E-2</c:v>
                </c:pt>
                <c:pt idx="3499">
                  <c:v>3.6954182125926001E-2</c:v>
                </c:pt>
                <c:pt idx="3500">
                  <c:v>3.7070970725926002E-2</c:v>
                </c:pt>
                <c:pt idx="3501">
                  <c:v>3.6954182125926001E-2</c:v>
                </c:pt>
                <c:pt idx="3502">
                  <c:v>3.6895749025926003E-2</c:v>
                </c:pt>
                <c:pt idx="3503">
                  <c:v>3.7012589425926001E-2</c:v>
                </c:pt>
                <c:pt idx="3504">
                  <c:v>3.6837290025925999E-2</c:v>
                </c:pt>
                <c:pt idx="3505">
                  <c:v>3.6865919325925998E-2</c:v>
                </c:pt>
                <c:pt idx="3506">
                  <c:v>3.6793123625926002E-2</c:v>
                </c:pt>
                <c:pt idx="3507">
                  <c:v>3.6968489525925997E-2</c:v>
                </c:pt>
                <c:pt idx="3508">
                  <c:v>3.7011409625926001E-2</c:v>
                </c:pt>
                <c:pt idx="3509">
                  <c:v>3.7010228925926002E-2</c:v>
                </c:pt>
                <c:pt idx="3510">
                  <c:v>3.7010228925926002E-2</c:v>
                </c:pt>
                <c:pt idx="3511">
                  <c:v>3.7038845825926002E-2</c:v>
                </c:pt>
                <c:pt idx="3512">
                  <c:v>3.7124689025926E-2</c:v>
                </c:pt>
                <c:pt idx="3513">
                  <c:v>3.6994735925926003E-2</c:v>
                </c:pt>
                <c:pt idx="3514">
                  <c:v>3.6994735925926003E-2</c:v>
                </c:pt>
                <c:pt idx="3515">
                  <c:v>3.6936292225926003E-2</c:v>
                </c:pt>
                <c:pt idx="3516">
                  <c:v>3.6907060625925997E-2</c:v>
                </c:pt>
                <c:pt idx="3517">
                  <c:v>3.6994735925926003E-2</c:v>
                </c:pt>
                <c:pt idx="3518">
                  <c:v>3.7053153825926E-2</c:v>
                </c:pt>
                <c:pt idx="3519">
                  <c:v>3.7023358425926002E-2</c:v>
                </c:pt>
                <c:pt idx="3520">
                  <c:v>3.7140153225926002E-2</c:v>
                </c:pt>
                <c:pt idx="3521">
                  <c:v>3.6935694325926E-2</c:v>
                </c:pt>
                <c:pt idx="3522">
                  <c:v>3.6950607425925999E-2</c:v>
                </c:pt>
                <c:pt idx="3523">
                  <c:v>3.6992958125925998E-2</c:v>
                </c:pt>
                <c:pt idx="3524">
                  <c:v>3.7080599725925999E-2</c:v>
                </c:pt>
                <c:pt idx="3525">
                  <c:v>3.6992958125925998E-2</c:v>
                </c:pt>
                <c:pt idx="3526">
                  <c:v>3.6992958125925998E-2</c:v>
                </c:pt>
                <c:pt idx="3527">
                  <c:v>3.7021588125926E-2</c:v>
                </c:pt>
                <c:pt idx="3528">
                  <c:v>3.6918978825925999E-2</c:v>
                </c:pt>
                <c:pt idx="3529">
                  <c:v>3.7093741725925999E-2</c:v>
                </c:pt>
                <c:pt idx="3530">
                  <c:v>3.7181911525926002E-2</c:v>
                </c:pt>
                <c:pt idx="3531">
                  <c:v>3.7006089325926E-2</c:v>
                </c:pt>
                <c:pt idx="3532">
                  <c:v>3.7064530725925998E-2</c:v>
                </c:pt>
                <c:pt idx="3533">
                  <c:v>3.7064530725925998E-2</c:v>
                </c:pt>
                <c:pt idx="3534">
                  <c:v>3.7093157625926E-2</c:v>
                </c:pt>
                <c:pt idx="3535">
                  <c:v>3.7093157625926E-2</c:v>
                </c:pt>
                <c:pt idx="3536">
                  <c:v>3.6976263925925998E-2</c:v>
                </c:pt>
                <c:pt idx="3537">
                  <c:v>3.6807441825925998E-2</c:v>
                </c:pt>
                <c:pt idx="3538">
                  <c:v>3.7120619425926003E-2</c:v>
                </c:pt>
                <c:pt idx="3539">
                  <c:v>3.7033543925925998E-2</c:v>
                </c:pt>
                <c:pt idx="3540">
                  <c:v>3.7091988825926001E-2</c:v>
                </c:pt>
                <c:pt idx="3541">
                  <c:v>3.7237987525925997E-2</c:v>
                </c:pt>
                <c:pt idx="3542">
                  <c:v>3.7193341925926E-2</c:v>
                </c:pt>
                <c:pt idx="3543">
                  <c:v>3.7207652725926001E-2</c:v>
                </c:pt>
                <c:pt idx="3544">
                  <c:v>3.7236845025926002E-2</c:v>
                </c:pt>
                <c:pt idx="3545">
                  <c:v>3.7149248825925997E-2</c:v>
                </c:pt>
                <c:pt idx="3546">
                  <c:v>3.7149248825925997E-2</c:v>
                </c:pt>
                <c:pt idx="3547">
                  <c:v>3.6747093825926003E-2</c:v>
                </c:pt>
                <c:pt idx="3548">
                  <c:v>3.7133772025926E-2</c:v>
                </c:pt>
                <c:pt idx="3549">
                  <c:v>3.7206503925925997E-2</c:v>
                </c:pt>
                <c:pt idx="3550">
                  <c:v>3.7220816925925999E-2</c:v>
                </c:pt>
                <c:pt idx="3551">
                  <c:v>3.7191038325925997E-2</c:v>
                </c:pt>
                <c:pt idx="3552">
                  <c:v>3.7192190625925999E-2</c:v>
                </c:pt>
                <c:pt idx="3553">
                  <c:v>3.7191038325925997E-2</c:v>
                </c:pt>
                <c:pt idx="3554">
                  <c:v>3.7249441925925997E-2</c:v>
                </c:pt>
                <c:pt idx="3555">
                  <c:v>3.7059829725926002E-2</c:v>
                </c:pt>
                <c:pt idx="3556">
                  <c:v>3.7118288925925898E-2</c:v>
                </c:pt>
                <c:pt idx="3557">
                  <c:v>3.7103968725926001E-2</c:v>
                </c:pt>
                <c:pt idx="3558">
                  <c:v>3.7176722225926002E-2</c:v>
                </c:pt>
                <c:pt idx="3559">
                  <c:v>3.7219669625926002E-2</c:v>
                </c:pt>
                <c:pt idx="3560">
                  <c:v>3.7161247525925999E-2</c:v>
                </c:pt>
                <c:pt idx="3561">
                  <c:v>3.7072978225926E-2</c:v>
                </c:pt>
                <c:pt idx="3562">
                  <c:v>3.7365051025926001E-2</c:v>
                </c:pt>
                <c:pt idx="3563">
                  <c:v>3.7204203425926001E-2</c:v>
                </c:pt>
                <c:pt idx="3564">
                  <c:v>3.7072978225926E-2</c:v>
                </c:pt>
                <c:pt idx="3565">
                  <c:v>3.7160088425925997E-2</c:v>
                </c:pt>
                <c:pt idx="3566">
                  <c:v>3.7232839125926002E-2</c:v>
                </c:pt>
                <c:pt idx="3567">
                  <c:v>3.8265425525926003E-2</c:v>
                </c:pt>
                <c:pt idx="3568">
                  <c:v>3.7291242425925998E-2</c:v>
                </c:pt>
                <c:pt idx="3569">
                  <c:v>3.7305556025926001E-2</c:v>
                </c:pt>
                <c:pt idx="3570">
                  <c:v>3.7858548225925999E-2</c:v>
                </c:pt>
                <c:pt idx="3571">
                  <c:v>3.7290106725926003E-2</c:v>
                </c:pt>
                <c:pt idx="3572">
                  <c:v>3.7203051825926002E-2</c:v>
                </c:pt>
                <c:pt idx="3573">
                  <c:v>3.7158928425925997E-2</c:v>
                </c:pt>
                <c:pt idx="3574">
                  <c:v>3.7449782425925997E-2</c:v>
                </c:pt>
                <c:pt idx="3575">
                  <c:v>3.7259189425926001E-2</c:v>
                </c:pt>
                <c:pt idx="3576">
                  <c:v>3.7303288725925997E-2</c:v>
                </c:pt>
                <c:pt idx="3577">
                  <c:v>3.7288970125926003E-2</c:v>
                </c:pt>
                <c:pt idx="3578">
                  <c:v>3.7244867325926002E-2</c:v>
                </c:pt>
                <c:pt idx="3579">
                  <c:v>3.8263515525926002E-2</c:v>
                </c:pt>
                <c:pt idx="3580">
                  <c:v>3.7259189425926001E-2</c:v>
                </c:pt>
                <c:pt idx="3581">
                  <c:v>3.7287832625925998E-2</c:v>
                </c:pt>
                <c:pt idx="3582">
                  <c:v>3.7287832625925998E-2</c:v>
                </c:pt>
                <c:pt idx="3583">
                  <c:v>3.7302153725925997E-2</c:v>
                </c:pt>
                <c:pt idx="3584">
                  <c:v>3.7287832625925998E-2</c:v>
                </c:pt>
                <c:pt idx="3585">
                  <c:v>3.7418940625926003E-2</c:v>
                </c:pt>
                <c:pt idx="3586">
                  <c:v>3.7374877225926001E-2</c:v>
                </c:pt>
                <c:pt idx="3587">
                  <c:v>3.7417826525925998E-2</c:v>
                </c:pt>
                <c:pt idx="3588">
                  <c:v>3.7330795125925999E-2</c:v>
                </c:pt>
                <c:pt idx="3589">
                  <c:v>3.7432142325926003E-2</c:v>
                </c:pt>
                <c:pt idx="3590">
                  <c:v>3.7388074025925998E-2</c:v>
                </c:pt>
                <c:pt idx="3591">
                  <c:v>3.7401833825925997E-2</c:v>
                </c:pt>
                <c:pt idx="3592">
                  <c:v>3.7286124725925997E-2</c:v>
                </c:pt>
                <c:pt idx="3593">
                  <c:v>3.7329098425926001E-2</c:v>
                </c:pt>
                <c:pt idx="3594">
                  <c:v>3.7329098425926001E-2</c:v>
                </c:pt>
                <c:pt idx="3595">
                  <c:v>3.7358872325926003E-2</c:v>
                </c:pt>
                <c:pt idx="3596">
                  <c:v>3.7343422325926003E-2</c:v>
                </c:pt>
                <c:pt idx="3597">
                  <c:v>3.7387513625926003E-2</c:v>
                </c:pt>
                <c:pt idx="3598">
                  <c:v>3.7459665625926002E-2</c:v>
                </c:pt>
                <c:pt idx="3599">
                  <c:v>3.7416153725926E-2</c:v>
                </c:pt>
                <c:pt idx="3600">
                  <c:v>3.7386392325925999E-2</c:v>
                </c:pt>
                <c:pt idx="3601">
                  <c:v>3.7386392325925999E-2</c:v>
                </c:pt>
                <c:pt idx="3602">
                  <c:v>3.7342292625925998E-2</c:v>
                </c:pt>
                <c:pt idx="3603">
                  <c:v>3.7881455325926003E-2</c:v>
                </c:pt>
                <c:pt idx="3604">
                  <c:v>3.7502066525925998E-2</c:v>
                </c:pt>
                <c:pt idx="3605">
                  <c:v>3.7356618725926001E-2</c:v>
                </c:pt>
                <c:pt idx="3606">
                  <c:v>3.7429359525926E-2</c:v>
                </c:pt>
                <c:pt idx="3607">
                  <c:v>3.7443681325926001E-2</c:v>
                </c:pt>
                <c:pt idx="3608">
                  <c:v>3.7502066525925998E-2</c:v>
                </c:pt>
                <c:pt idx="3609">
                  <c:v>3.7530701625925998E-2</c:v>
                </c:pt>
                <c:pt idx="3610">
                  <c:v>3.7516384225926E-2</c:v>
                </c:pt>
                <c:pt idx="3611">
                  <c:v>3.7545018725925999E-2</c:v>
                </c:pt>
                <c:pt idx="3612">
                  <c:v>3.7326833025926001E-2</c:v>
                </c:pt>
                <c:pt idx="3613">
                  <c:v>3.7530701625925998E-2</c:v>
                </c:pt>
                <c:pt idx="3614">
                  <c:v>3.7428244825926001E-2</c:v>
                </c:pt>
                <c:pt idx="3615">
                  <c:v>3.7442569025925999E-2</c:v>
                </c:pt>
                <c:pt idx="3616">
                  <c:v>3.7456893025926002E-2</c:v>
                </c:pt>
                <c:pt idx="3617">
                  <c:v>3.7441455925926001E-2</c:v>
                </c:pt>
                <c:pt idx="3618">
                  <c:v>3.7587968125925998E-2</c:v>
                </c:pt>
                <c:pt idx="3619">
                  <c:v>3.7529605325926002E-2</c:v>
                </c:pt>
                <c:pt idx="3620">
                  <c:v>3.7586881825925997E-2</c:v>
                </c:pt>
                <c:pt idx="3621">
                  <c:v>3.7485540025926002E-2</c:v>
                </c:pt>
                <c:pt idx="3622">
                  <c:v>3.7455782425926003E-2</c:v>
                </c:pt>
                <c:pt idx="3623">
                  <c:v>3.7484434425926E-2</c:v>
                </c:pt>
                <c:pt idx="3624">
                  <c:v>3.7601200125926E-2</c:v>
                </c:pt>
                <c:pt idx="3625">
                  <c:v>3.7586881825925997E-2</c:v>
                </c:pt>
                <c:pt idx="3626">
                  <c:v>3.7630914625926E-2</c:v>
                </c:pt>
                <c:pt idx="3627">
                  <c:v>3.7542830225925999E-2</c:v>
                </c:pt>
                <c:pt idx="3628">
                  <c:v>3.7601200125926E-2</c:v>
                </c:pt>
                <c:pt idx="3629">
                  <c:v>3.7601200125926E-2</c:v>
                </c:pt>
                <c:pt idx="3630">
                  <c:v>3.7483327925925999E-2</c:v>
                </c:pt>
                <c:pt idx="3631">
                  <c:v>3.7628756225925999E-2</c:v>
                </c:pt>
                <c:pt idx="3632">
                  <c:v>3.7600115425925999E-2</c:v>
                </c:pt>
                <c:pt idx="3633">
                  <c:v>3.7424895225926E-2</c:v>
                </c:pt>
                <c:pt idx="3634">
                  <c:v>3.7511983625925997E-2</c:v>
                </c:pt>
                <c:pt idx="3635">
                  <c:v>3.7570382925926002E-2</c:v>
                </c:pt>
                <c:pt idx="3636">
                  <c:v>3.7657395725926003E-2</c:v>
                </c:pt>
                <c:pt idx="3637">
                  <c:v>3.7496551025926E-2</c:v>
                </c:pt>
                <c:pt idx="3638">
                  <c:v>3.7496551025926E-2</c:v>
                </c:pt>
                <c:pt idx="3639">
                  <c:v>3.7583617525925997E-2</c:v>
                </c:pt>
                <c:pt idx="3640">
                  <c:v>3.7583617525925997E-2</c:v>
                </c:pt>
                <c:pt idx="3641">
                  <c:v>3.7641998025926E-2</c:v>
                </c:pt>
                <c:pt idx="3642">
                  <c:v>3.75108813259259E-2</c:v>
                </c:pt>
                <c:pt idx="3643">
                  <c:v>3.7583617525925997E-2</c:v>
                </c:pt>
                <c:pt idx="3644">
                  <c:v>3.7612268925926E-2</c:v>
                </c:pt>
                <c:pt idx="3645">
                  <c:v>3.7495998325925997E-2</c:v>
                </c:pt>
                <c:pt idx="3646">
                  <c:v>3.7525211225926003E-2</c:v>
                </c:pt>
                <c:pt idx="3647">
                  <c:v>3.7640919125926001E-2</c:v>
                </c:pt>
                <c:pt idx="3648">
                  <c:v>3.7582527725925997E-2</c:v>
                </c:pt>
                <c:pt idx="3649">
                  <c:v>3.7611184125925998E-2</c:v>
                </c:pt>
                <c:pt idx="3650">
                  <c:v>3.7669567925925997E-2</c:v>
                </c:pt>
                <c:pt idx="3651">
                  <c:v>3.7596856025926002E-2</c:v>
                </c:pt>
                <c:pt idx="3652">
                  <c:v>3.7611184125925998E-2</c:v>
                </c:pt>
                <c:pt idx="3653">
                  <c:v>3.7654166325925997E-2</c:v>
                </c:pt>
                <c:pt idx="3654">
                  <c:v>3.7682819625925998E-2</c:v>
                </c:pt>
                <c:pt idx="3655">
                  <c:v>3.7726861925925899E-2</c:v>
                </c:pt>
                <c:pt idx="3656">
                  <c:v>3.7682819625925998E-2</c:v>
                </c:pt>
                <c:pt idx="3657">
                  <c:v>3.7654166325925997E-2</c:v>
                </c:pt>
                <c:pt idx="3658">
                  <c:v>3.7682819625925998E-2</c:v>
                </c:pt>
                <c:pt idx="3659">
                  <c:v>3.7639299025925999E-2</c:v>
                </c:pt>
                <c:pt idx="3660">
                  <c:v>3.7682819625925998E-2</c:v>
                </c:pt>
                <c:pt idx="3661">
                  <c:v>3.7667955425925999E-2</c:v>
                </c:pt>
                <c:pt idx="3662">
                  <c:v>3.7653627325925997E-2</c:v>
                </c:pt>
                <c:pt idx="3663">
                  <c:v>3.7710937625925998E-2</c:v>
                </c:pt>
                <c:pt idx="3664">
                  <c:v>3.7754447325925998E-2</c:v>
                </c:pt>
                <c:pt idx="3665">
                  <c:v>3.7754447325925998E-2</c:v>
                </c:pt>
                <c:pt idx="3666">
                  <c:v>3.7842478925926001E-2</c:v>
                </c:pt>
                <c:pt idx="3667">
                  <c:v>3.7710937625925998E-2</c:v>
                </c:pt>
                <c:pt idx="3668">
                  <c:v>3.7608468125925998E-2</c:v>
                </c:pt>
                <c:pt idx="3669">
                  <c:v>3.7798472425926002E-2</c:v>
                </c:pt>
                <c:pt idx="3670">
                  <c:v>3.7797420125925997E-2</c:v>
                </c:pt>
                <c:pt idx="3671">
                  <c:v>3.7782568425925998E-2</c:v>
                </c:pt>
                <c:pt idx="3672">
                  <c:v>3.7782568425925998E-2</c:v>
                </c:pt>
                <c:pt idx="3673">
                  <c:v>3.7782568425925998E-2</c:v>
                </c:pt>
                <c:pt idx="3674">
                  <c:v>3.7724198225926001E-2</c:v>
                </c:pt>
                <c:pt idx="3675">
                  <c:v>3.7825543125926002E-2</c:v>
                </c:pt>
                <c:pt idx="3676">
                  <c:v>3.7782568425925998E-2</c:v>
                </c:pt>
                <c:pt idx="3677">
                  <c:v>3.7752855925925997E-2</c:v>
                </c:pt>
                <c:pt idx="3678">
                  <c:v>3.7752855925925997E-2</c:v>
                </c:pt>
                <c:pt idx="3679">
                  <c:v>3.7811218525925998E-2</c:v>
                </c:pt>
                <c:pt idx="3680">
                  <c:v>3.7839867425926002E-2</c:v>
                </c:pt>
                <c:pt idx="3681">
                  <c:v>3.7767184225926002E-2</c:v>
                </c:pt>
                <c:pt idx="3682">
                  <c:v>3.7854191425925998E-2</c:v>
                </c:pt>
                <c:pt idx="3683">
                  <c:v>3.7737462725925999E-2</c:v>
                </c:pt>
                <c:pt idx="3684">
                  <c:v>3.7854191425925998E-2</c:v>
                </c:pt>
                <c:pt idx="3685">
                  <c:v>3.7838821325926003E-2</c:v>
                </c:pt>
                <c:pt idx="3686">
                  <c:v>3.7838821325926003E-2</c:v>
                </c:pt>
                <c:pt idx="3687">
                  <c:v>3.7707729025926E-2</c:v>
                </c:pt>
                <c:pt idx="3688">
                  <c:v>3.7838821325926003E-2</c:v>
                </c:pt>
                <c:pt idx="3689">
                  <c:v>3.7881799825926002E-2</c:v>
                </c:pt>
                <c:pt idx="3690">
                  <c:v>3.7810167425926001E-2</c:v>
                </c:pt>
                <c:pt idx="3691">
                  <c:v>3.7750731025926E-2</c:v>
                </c:pt>
                <c:pt idx="3692">
                  <c:v>3.7809115425926E-2</c:v>
                </c:pt>
                <c:pt idx="3693">
                  <c:v>3.7925806625925998E-2</c:v>
                </c:pt>
                <c:pt idx="3694">
                  <c:v>3.7881799825926002E-2</c:v>
                </c:pt>
                <c:pt idx="3695">
                  <c:v>3.7853147825925998E-2</c:v>
                </c:pt>
                <c:pt idx="3696">
                  <c:v>3.7924775525925998E-2</c:v>
                </c:pt>
                <c:pt idx="3697">
                  <c:v>3.7837774325925999E-2</c:v>
                </c:pt>
                <c:pt idx="3698">
                  <c:v>3.7793730125926003E-2</c:v>
                </c:pt>
                <c:pt idx="3699">
                  <c:v>3.7662565725926002E-2</c:v>
                </c:pt>
                <c:pt idx="3700">
                  <c:v>3.7880760325926001E-2</c:v>
                </c:pt>
                <c:pt idx="3701">
                  <c:v>3.7983093125926001E-2</c:v>
                </c:pt>
                <c:pt idx="3702">
                  <c:v>3.7967748425925998E-2</c:v>
                </c:pt>
                <c:pt idx="3703">
                  <c:v>3.7895088425926003E-2</c:v>
                </c:pt>
                <c:pt idx="3704">
                  <c:v>3.8153931625926001E-2</c:v>
                </c:pt>
                <c:pt idx="3705">
                  <c:v>3.7879720025926003E-2</c:v>
                </c:pt>
                <c:pt idx="3706">
                  <c:v>3.7909416125926E-2</c:v>
                </c:pt>
                <c:pt idx="3707">
                  <c:v>3.7778338625926E-2</c:v>
                </c:pt>
                <c:pt idx="3708">
                  <c:v>3.7909416125926E-2</c:v>
                </c:pt>
                <c:pt idx="3709">
                  <c:v>3.7865389125925998E-2</c:v>
                </c:pt>
                <c:pt idx="3710">
                  <c:v>3.7792673925926001E-2</c:v>
                </c:pt>
                <c:pt idx="3711">
                  <c:v>3.7821343425926003E-2</c:v>
                </c:pt>
                <c:pt idx="3712">
                  <c:v>3.7938070625926003E-2</c:v>
                </c:pt>
                <c:pt idx="3713">
                  <c:v>3.7982072025926003E-2</c:v>
                </c:pt>
                <c:pt idx="3714">
                  <c:v>3.7894050525926003E-2</c:v>
                </c:pt>
                <c:pt idx="3715">
                  <c:v>3.7966723925926003E-2</c:v>
                </c:pt>
                <c:pt idx="3716">
                  <c:v>3.7878678825926E-2</c:v>
                </c:pt>
                <c:pt idx="3717">
                  <c:v>3.7820291325926E-2</c:v>
                </c:pt>
                <c:pt idx="3718">
                  <c:v>3.7995375925926E-2</c:v>
                </c:pt>
                <c:pt idx="3719">
                  <c:v>3.7937040325926E-2</c:v>
                </c:pt>
                <c:pt idx="3720">
                  <c:v>3.7965698625925998E-2</c:v>
                </c:pt>
                <c:pt idx="3721">
                  <c:v>3.7995375925926E-2</c:v>
                </c:pt>
                <c:pt idx="3722">
                  <c:v>3.7936009125925998E-2</c:v>
                </c:pt>
                <c:pt idx="3723">
                  <c:v>3.8038351625925997E-2</c:v>
                </c:pt>
                <c:pt idx="3724">
                  <c:v>3.7936009125925998E-2</c:v>
                </c:pt>
                <c:pt idx="3725">
                  <c:v>3.7965698625925998E-2</c:v>
                </c:pt>
                <c:pt idx="3726">
                  <c:v>3.8052676225926001E-2</c:v>
                </c:pt>
                <c:pt idx="3727">
                  <c:v>3.7936009125925998E-2</c:v>
                </c:pt>
                <c:pt idx="3728">
                  <c:v>3.7848964625925997E-2</c:v>
                </c:pt>
                <c:pt idx="3729">
                  <c:v>3.7994355625925999E-2</c:v>
                </c:pt>
                <c:pt idx="3730">
                  <c:v>3.7934977025925999E-2</c:v>
                </c:pt>
                <c:pt idx="3731">
                  <c:v>3.7906307525925997E-2</c:v>
                </c:pt>
                <c:pt idx="3732">
                  <c:v>3.7950340925926002E-2</c:v>
                </c:pt>
                <c:pt idx="3733">
                  <c:v>3.7934977025925999E-2</c:v>
                </c:pt>
                <c:pt idx="3734">
                  <c:v>3.8212189325926002E-2</c:v>
                </c:pt>
                <c:pt idx="3735">
                  <c:v>3.8036325125926002E-2</c:v>
                </c:pt>
                <c:pt idx="3736">
                  <c:v>3.8094645425925999E-2</c:v>
                </c:pt>
                <c:pt idx="3737">
                  <c:v>3.8036325125926002E-2</c:v>
                </c:pt>
                <c:pt idx="3738">
                  <c:v>3.8007665025926E-2</c:v>
                </c:pt>
                <c:pt idx="3739">
                  <c:v>3.8036325125926002E-2</c:v>
                </c:pt>
                <c:pt idx="3740">
                  <c:v>3.7992312425926003E-2</c:v>
                </c:pt>
                <c:pt idx="3741">
                  <c:v>3.7934460725926003E-2</c:v>
                </c:pt>
                <c:pt idx="3742">
                  <c:v>3.8036325125926002E-2</c:v>
                </c:pt>
                <c:pt idx="3743">
                  <c:v>3.7977466425925997E-2</c:v>
                </c:pt>
                <c:pt idx="3744">
                  <c:v>3.8006645425926001E-2</c:v>
                </c:pt>
                <c:pt idx="3745">
                  <c:v>3.7991801025926003E-2</c:v>
                </c:pt>
                <c:pt idx="3746">
                  <c:v>3.8020978225925997E-2</c:v>
                </c:pt>
                <c:pt idx="3747">
                  <c:v>3.7947765325926003E-2</c:v>
                </c:pt>
                <c:pt idx="3748">
                  <c:v>3.7991801025926003E-2</c:v>
                </c:pt>
                <c:pt idx="3749">
                  <c:v>3.8049642725926001E-2</c:v>
                </c:pt>
                <c:pt idx="3750">
                  <c:v>3.8063974525925998E-2</c:v>
                </c:pt>
                <c:pt idx="3751">
                  <c:v>3.8034803025926003E-2</c:v>
                </c:pt>
                <c:pt idx="3752">
                  <c:v>3.8180595825925999E-2</c:v>
                </c:pt>
                <c:pt idx="3753">
                  <c:v>3.7742731125926E-2</c:v>
                </c:pt>
                <c:pt idx="3754">
                  <c:v>3.8078306025925997E-2</c:v>
                </c:pt>
                <c:pt idx="3755">
                  <c:v>3.8235441625926E-2</c:v>
                </c:pt>
                <c:pt idx="3756">
                  <c:v>3.8063469425925998E-2</c:v>
                </c:pt>
                <c:pt idx="3757">
                  <c:v>3.8150953225926001E-2</c:v>
                </c:pt>
                <c:pt idx="3758">
                  <c:v>3.8005114525925997E-2</c:v>
                </c:pt>
                <c:pt idx="3759">
                  <c:v>3.8106968025926002E-2</c:v>
                </c:pt>
                <c:pt idx="3760">
                  <c:v>3.8135628825925999E-2</c:v>
                </c:pt>
                <c:pt idx="3761">
                  <c:v>3.8179607125926003E-2</c:v>
                </c:pt>
                <c:pt idx="3762">
                  <c:v>3.8193933625925998E-2</c:v>
                </c:pt>
                <c:pt idx="3763">
                  <c:v>3.8048123025926001E-2</c:v>
                </c:pt>
                <c:pt idx="3764">
                  <c:v>3.8353420725925999E-2</c:v>
                </c:pt>
                <c:pt idx="3765">
                  <c:v>3.8120798525926002E-2</c:v>
                </c:pt>
                <c:pt idx="3766">
                  <c:v>3.8106466725925998E-2</c:v>
                </c:pt>
                <c:pt idx="3767">
                  <c:v>3.8135130025926001E-2</c:v>
                </c:pt>
                <c:pt idx="3768">
                  <c:v>3.8309500425925999E-2</c:v>
                </c:pt>
                <c:pt idx="3769">
                  <c:v>3.8178617625925997E-2</c:v>
                </c:pt>
                <c:pt idx="3770">
                  <c:v>3.8178617625925997E-2</c:v>
                </c:pt>
                <c:pt idx="3771">
                  <c:v>3.8222585625926002E-2</c:v>
                </c:pt>
                <c:pt idx="3772">
                  <c:v>3.8178122525925902E-2</c:v>
                </c:pt>
                <c:pt idx="3773">
                  <c:v>3.8178617625925997E-2</c:v>
                </c:pt>
                <c:pt idx="3774">
                  <c:v>3.8090122125926003E-2</c:v>
                </c:pt>
                <c:pt idx="3775">
                  <c:v>3.8163792025925999E-2</c:v>
                </c:pt>
                <c:pt idx="3776">
                  <c:v>3.8091128725926002E-2</c:v>
                </c:pt>
                <c:pt idx="3777">
                  <c:v>3.8148465325926001E-2</c:v>
                </c:pt>
                <c:pt idx="3778">
                  <c:v>3.8235441625926E-2</c:v>
                </c:pt>
                <c:pt idx="3779">
                  <c:v>3.8148465325926001E-2</c:v>
                </c:pt>
                <c:pt idx="3780">
                  <c:v>3.8250259425925998E-2</c:v>
                </c:pt>
                <c:pt idx="3781">
                  <c:v>3.8118796025926001E-2</c:v>
                </c:pt>
                <c:pt idx="3782">
                  <c:v>3.8118796025926001E-2</c:v>
                </c:pt>
                <c:pt idx="3783">
                  <c:v>3.8177131825925997E-2</c:v>
                </c:pt>
                <c:pt idx="3784">
                  <c:v>3.8221112325926003E-2</c:v>
                </c:pt>
                <c:pt idx="3785">
                  <c:v>3.8177131825925997E-2</c:v>
                </c:pt>
                <c:pt idx="3786">
                  <c:v>3.8351504325926003E-2</c:v>
                </c:pt>
                <c:pt idx="3787">
                  <c:v>3.8235441625926E-2</c:v>
                </c:pt>
                <c:pt idx="3788">
                  <c:v>3.8249770625926001E-2</c:v>
                </c:pt>
                <c:pt idx="3789">
                  <c:v>3.8264586825925997E-2</c:v>
                </c:pt>
                <c:pt idx="3790">
                  <c:v>3.8074774625925997E-2</c:v>
                </c:pt>
                <c:pt idx="3791">
                  <c:v>3.8248792325925998E-2</c:v>
                </c:pt>
                <c:pt idx="3792">
                  <c:v>3.8249770625926001E-2</c:v>
                </c:pt>
                <c:pt idx="3793">
                  <c:v>3.8278427625926002E-2</c:v>
                </c:pt>
                <c:pt idx="3794">
                  <c:v>3.8204810325926E-2</c:v>
                </c:pt>
                <c:pt idx="3795">
                  <c:v>3.8234460825925999E-2</c:v>
                </c:pt>
                <c:pt idx="3796">
                  <c:v>3.8220129025926003E-2</c:v>
                </c:pt>
                <c:pt idx="3797">
                  <c:v>3.8248792325925998E-2</c:v>
                </c:pt>
                <c:pt idx="3798">
                  <c:v>3.8350064725925899E-2</c:v>
                </c:pt>
                <c:pt idx="3799">
                  <c:v>3.8321410825926001E-2</c:v>
                </c:pt>
                <c:pt idx="3800">
                  <c:v>3.8321410825926001E-2</c:v>
                </c:pt>
                <c:pt idx="3801">
                  <c:v>3.8248792325925998E-2</c:v>
                </c:pt>
                <c:pt idx="3802">
                  <c:v>3.8219144925925999E-2</c:v>
                </c:pt>
                <c:pt idx="3803">
                  <c:v>3.8277454325925997E-2</c:v>
                </c:pt>
                <c:pt idx="3804">
                  <c:v>3.8320445025925999E-2</c:v>
                </c:pt>
                <c:pt idx="3805">
                  <c:v>3.8233479225926001E-2</c:v>
                </c:pt>
                <c:pt idx="3806">
                  <c:v>3.8203822825926E-2</c:v>
                </c:pt>
                <c:pt idx="3807">
                  <c:v>3.8277454325925997E-2</c:v>
                </c:pt>
                <c:pt idx="3808">
                  <c:v>3.8262146825925998E-2</c:v>
                </c:pt>
                <c:pt idx="3809">
                  <c:v>3.8306115125926E-2</c:v>
                </c:pt>
                <c:pt idx="3810">
                  <c:v>3.8350064725925899E-2</c:v>
                </c:pt>
                <c:pt idx="3811">
                  <c:v>3.8262146825925998E-2</c:v>
                </c:pt>
                <c:pt idx="3812">
                  <c:v>3.8334774625926001E-2</c:v>
                </c:pt>
                <c:pt idx="3813">
                  <c:v>3.8087096825926002E-2</c:v>
                </c:pt>
                <c:pt idx="3814">
                  <c:v>3.8407368725925997E-2</c:v>
                </c:pt>
                <c:pt idx="3815">
                  <c:v>3.8290813325926001E-2</c:v>
                </c:pt>
                <c:pt idx="3816">
                  <c:v>3.8232496725925998E-2</c:v>
                </c:pt>
                <c:pt idx="3817">
                  <c:v>3.8349103925925998E-2</c:v>
                </c:pt>
                <c:pt idx="3818">
                  <c:v>3.8349103925925998E-2</c:v>
                </c:pt>
                <c:pt idx="3819">
                  <c:v>3.8334774625926001E-2</c:v>
                </c:pt>
                <c:pt idx="3820">
                  <c:v>3.8421694025925997E-2</c:v>
                </c:pt>
                <c:pt idx="3821">
                  <c:v>3.8392089925926E-2</c:v>
                </c:pt>
                <c:pt idx="3822">
                  <c:v>3.8421694025925997E-2</c:v>
                </c:pt>
                <c:pt idx="3823">
                  <c:v>3.8436018925925998E-2</c:v>
                </c:pt>
                <c:pt idx="3824">
                  <c:v>3.8289840825926E-2</c:v>
                </c:pt>
                <c:pt idx="3825">
                  <c:v>3.8377761625926002E-2</c:v>
                </c:pt>
                <c:pt idx="3826">
                  <c:v>3.8333810525926E-2</c:v>
                </c:pt>
                <c:pt idx="3827">
                  <c:v>3.8478991725925997E-2</c:v>
                </c:pt>
                <c:pt idx="3828">
                  <c:v>3.8275505225926001E-2</c:v>
                </c:pt>
                <c:pt idx="3829">
                  <c:v>3.8304176025926E-2</c:v>
                </c:pt>
                <c:pt idx="3830">
                  <c:v>3.8362473825925898E-2</c:v>
                </c:pt>
                <c:pt idx="3831">
                  <c:v>3.8304176025926E-2</c:v>
                </c:pt>
                <c:pt idx="3832">
                  <c:v>3.8406418025926002E-2</c:v>
                </c:pt>
                <c:pt idx="3833">
                  <c:v>3.8376805025925997E-2</c:v>
                </c:pt>
                <c:pt idx="3834">
                  <c:v>3.8332845625926003E-2</c:v>
                </c:pt>
                <c:pt idx="3835">
                  <c:v>3.8332845625926003E-2</c:v>
                </c:pt>
                <c:pt idx="3836">
                  <c:v>3.8405466425926002E-2</c:v>
                </c:pt>
                <c:pt idx="3837">
                  <c:v>3.8376805025925997E-2</c:v>
                </c:pt>
                <c:pt idx="3838">
                  <c:v>3.8376805025925997E-2</c:v>
                </c:pt>
                <c:pt idx="3839">
                  <c:v>3.8376805025925997E-2</c:v>
                </c:pt>
                <c:pt idx="3840">
                  <c:v>3.8391135825926001E-2</c:v>
                </c:pt>
                <c:pt idx="3841">
                  <c:v>3.8463727025926001E-2</c:v>
                </c:pt>
                <c:pt idx="3842">
                  <c:v>3.8536284525926001E-2</c:v>
                </c:pt>
                <c:pt idx="3843">
                  <c:v>3.8361513825926001E-2</c:v>
                </c:pt>
                <c:pt idx="3844">
                  <c:v>3.8303205225926E-2</c:v>
                </c:pt>
                <c:pt idx="3845">
                  <c:v>3.8361513825926001E-2</c:v>
                </c:pt>
                <c:pt idx="3846">
                  <c:v>3.8259211825926003E-2</c:v>
                </c:pt>
                <c:pt idx="3847">
                  <c:v>3.8448456125925901E-2</c:v>
                </c:pt>
                <c:pt idx="3848">
                  <c:v>3.8390180925925999E-2</c:v>
                </c:pt>
                <c:pt idx="3849">
                  <c:v>3.8492379625925999E-2</c:v>
                </c:pt>
                <c:pt idx="3850">
                  <c:v>3.8564929025926002E-2</c:v>
                </c:pt>
                <c:pt idx="3851">
                  <c:v>3.8492379625925999E-2</c:v>
                </c:pt>
                <c:pt idx="3852">
                  <c:v>3.8331879725925999E-2</c:v>
                </c:pt>
                <c:pt idx="3853">
                  <c:v>3.8360553025925899E-2</c:v>
                </c:pt>
                <c:pt idx="3854">
                  <c:v>3.8462785425926002E-2</c:v>
                </c:pt>
                <c:pt idx="3855">
                  <c:v>3.8448456125925901E-2</c:v>
                </c:pt>
                <c:pt idx="3856">
                  <c:v>3.8462785425926002E-2</c:v>
                </c:pt>
                <c:pt idx="3857">
                  <c:v>3.8418846625925998E-2</c:v>
                </c:pt>
                <c:pt idx="3858">
                  <c:v>3.8389225125925998E-2</c:v>
                </c:pt>
                <c:pt idx="3859">
                  <c:v>3.8578330025925998E-2</c:v>
                </c:pt>
                <c:pt idx="3860">
                  <c:v>3.8506705525925999E-2</c:v>
                </c:pt>
                <c:pt idx="3861">
                  <c:v>3.8477114425926003E-2</c:v>
                </c:pt>
                <c:pt idx="3862">
                  <c:v>3.8636534825926001E-2</c:v>
                </c:pt>
                <c:pt idx="3863">
                  <c:v>3.8477114425926003E-2</c:v>
                </c:pt>
                <c:pt idx="3864">
                  <c:v>3.8520099425925998E-2</c:v>
                </c:pt>
                <c:pt idx="3865">
                  <c:v>3.8549681125926001E-2</c:v>
                </c:pt>
                <c:pt idx="3866">
                  <c:v>3.8593572325926001E-2</c:v>
                </c:pt>
                <c:pt idx="3867">
                  <c:v>3.8534427125926002E-2</c:v>
                </c:pt>
                <c:pt idx="3868">
                  <c:v>3.8433179125925997E-2</c:v>
                </c:pt>
                <c:pt idx="3869">
                  <c:v>3.8534427125926002E-2</c:v>
                </c:pt>
                <c:pt idx="3870">
                  <c:v>3.8592654025926001E-2</c:v>
                </c:pt>
                <c:pt idx="3871">
                  <c:v>3.8520099425925998E-2</c:v>
                </c:pt>
                <c:pt idx="3872">
                  <c:v>3.8447511225925997E-2</c:v>
                </c:pt>
                <c:pt idx="3873">
                  <c:v>3.8592654025926001E-2</c:v>
                </c:pt>
                <c:pt idx="3874">
                  <c:v>3.8635624025925998E-2</c:v>
                </c:pt>
                <c:pt idx="3875">
                  <c:v>3.8461843025926E-2</c:v>
                </c:pt>
                <c:pt idx="3876">
                  <c:v>3.8505771425925997E-2</c:v>
                </c:pt>
                <c:pt idx="3877">
                  <c:v>3.8592654025926001E-2</c:v>
                </c:pt>
                <c:pt idx="3878">
                  <c:v>3.8520099425925998E-2</c:v>
                </c:pt>
                <c:pt idx="3879">
                  <c:v>3.8592654025926001E-2</c:v>
                </c:pt>
                <c:pt idx="3880">
                  <c:v>3.8534427125926002E-2</c:v>
                </c:pt>
                <c:pt idx="3881">
                  <c:v>3.8417895925926003E-2</c:v>
                </c:pt>
                <c:pt idx="3882">
                  <c:v>3.8606977725926001E-2</c:v>
                </c:pt>
                <c:pt idx="3883">
                  <c:v>3.8520099425925998E-2</c:v>
                </c:pt>
                <c:pt idx="3884">
                  <c:v>3.8665174925925999E-2</c:v>
                </c:pt>
                <c:pt idx="3885">
                  <c:v>3.8592654025926001E-2</c:v>
                </c:pt>
                <c:pt idx="3886">
                  <c:v>3.8476174425925998E-2</c:v>
                </c:pt>
                <c:pt idx="3887">
                  <c:v>3.8548754525926002E-2</c:v>
                </c:pt>
                <c:pt idx="3888">
                  <c:v>3.8548754525926002E-2</c:v>
                </c:pt>
                <c:pt idx="3889">
                  <c:v>3.8577408425926003E-2</c:v>
                </c:pt>
                <c:pt idx="3890">
                  <c:v>3.8606977725926001E-2</c:v>
                </c:pt>
                <c:pt idx="3891">
                  <c:v>3.8534427125926002E-2</c:v>
                </c:pt>
                <c:pt idx="3892">
                  <c:v>3.8722451525926002E-2</c:v>
                </c:pt>
                <c:pt idx="3893">
                  <c:v>3.8694263925926002E-2</c:v>
                </c:pt>
                <c:pt idx="3894">
                  <c:v>3.8548754525926002E-2</c:v>
                </c:pt>
                <c:pt idx="3895">
                  <c:v>3.8548754525926002E-2</c:v>
                </c:pt>
                <c:pt idx="3896">
                  <c:v>3.8737216125925997E-2</c:v>
                </c:pt>
                <c:pt idx="3897">
                  <c:v>3.8621301025926001E-2</c:v>
                </c:pt>
                <c:pt idx="3898">
                  <c:v>3.8708581625925997E-2</c:v>
                </c:pt>
                <c:pt idx="3899">
                  <c:v>3.8417895925926003E-2</c:v>
                </c:pt>
                <c:pt idx="3900">
                  <c:v>3.8490505625926E-2</c:v>
                </c:pt>
                <c:pt idx="3901">
                  <c:v>3.8679494525925902E-2</c:v>
                </c:pt>
                <c:pt idx="3902">
                  <c:v>3.8665627525925998E-2</c:v>
                </c:pt>
                <c:pt idx="3903">
                  <c:v>3.8693813825926002E-2</c:v>
                </c:pt>
                <c:pt idx="3904">
                  <c:v>3.8535356225926E-2</c:v>
                </c:pt>
                <c:pt idx="3905">
                  <c:v>3.8564005725925998E-2</c:v>
                </c:pt>
                <c:pt idx="3906">
                  <c:v>3.8649946825925999E-2</c:v>
                </c:pt>
                <c:pt idx="3907">
                  <c:v>3.8679945925926003E-2</c:v>
                </c:pt>
                <c:pt idx="3908">
                  <c:v>3.8679494525925902E-2</c:v>
                </c:pt>
                <c:pt idx="3909">
                  <c:v>3.8665174925925999E-2</c:v>
                </c:pt>
                <c:pt idx="3910">
                  <c:v>3.8649946825925999E-2</c:v>
                </c:pt>
                <c:pt idx="3911">
                  <c:v>3.8621301025926001E-2</c:v>
                </c:pt>
                <c:pt idx="3912">
                  <c:v>3.8665174925925999E-2</c:v>
                </c:pt>
                <c:pt idx="3913">
                  <c:v>3.8708132825926E-2</c:v>
                </c:pt>
                <c:pt idx="3914">
                  <c:v>3.8722899025926003E-2</c:v>
                </c:pt>
                <c:pt idx="3915">
                  <c:v>3.8708581625925997E-2</c:v>
                </c:pt>
                <c:pt idx="3916">
                  <c:v>3.8679494525925902E-2</c:v>
                </c:pt>
                <c:pt idx="3917">
                  <c:v>3.8781050125926003E-2</c:v>
                </c:pt>
                <c:pt idx="3918">
                  <c:v>3.8679494525925902E-2</c:v>
                </c:pt>
                <c:pt idx="3919">
                  <c:v>3.8926743825926001E-2</c:v>
                </c:pt>
                <c:pt idx="3920">
                  <c:v>3.8621301025926001E-2</c:v>
                </c:pt>
                <c:pt idx="3921">
                  <c:v>3.8679494525925902E-2</c:v>
                </c:pt>
                <c:pt idx="3922">
                  <c:v>3.8868662425926001E-2</c:v>
                </c:pt>
                <c:pt idx="3923">
                  <c:v>3.8563081625925998E-2</c:v>
                </c:pt>
                <c:pt idx="3924">
                  <c:v>3.8839175525926001E-2</c:v>
                </c:pt>
                <c:pt idx="3925">
                  <c:v>3.8693813825926002E-2</c:v>
                </c:pt>
                <c:pt idx="3926">
                  <c:v>3.9462591125925997E-2</c:v>
                </c:pt>
                <c:pt idx="3927">
                  <c:v>3.8766736525926E-2</c:v>
                </c:pt>
                <c:pt idx="3928">
                  <c:v>3.8708581625925997E-2</c:v>
                </c:pt>
                <c:pt idx="3929">
                  <c:v>3.8664269225926001E-2</c:v>
                </c:pt>
                <c:pt idx="3930">
                  <c:v>3.8650855025926002E-2</c:v>
                </c:pt>
                <c:pt idx="3931">
                  <c:v>3.8693813825926002E-2</c:v>
                </c:pt>
                <c:pt idx="3932">
                  <c:v>3.8824865625925999E-2</c:v>
                </c:pt>
                <c:pt idx="3933">
                  <c:v>3.8853485125925999E-2</c:v>
                </c:pt>
                <c:pt idx="3934">
                  <c:v>3.8766736525926E-2</c:v>
                </c:pt>
                <c:pt idx="3935">
                  <c:v>3.8722899025926003E-2</c:v>
                </c:pt>
                <c:pt idx="3936">
                  <c:v>3.8881237125925998E-2</c:v>
                </c:pt>
                <c:pt idx="3937">
                  <c:v>3.8708581625925997E-2</c:v>
                </c:pt>
                <c:pt idx="3938">
                  <c:v>3.8824865625925999E-2</c:v>
                </c:pt>
                <c:pt idx="3939">
                  <c:v>3.8867794425926E-2</c:v>
                </c:pt>
                <c:pt idx="3940">
                  <c:v>3.8679494525925902E-2</c:v>
                </c:pt>
                <c:pt idx="3941">
                  <c:v>3.8766736525926E-2</c:v>
                </c:pt>
                <c:pt idx="3942">
                  <c:v>3.8925886525925997E-2</c:v>
                </c:pt>
                <c:pt idx="3943">
                  <c:v>3.8795363525925997E-2</c:v>
                </c:pt>
                <c:pt idx="3944">
                  <c:v>3.8766736525926E-2</c:v>
                </c:pt>
                <c:pt idx="3945">
                  <c:v>3.8795363525925997E-2</c:v>
                </c:pt>
                <c:pt idx="3946">
                  <c:v>3.8693813825926002E-2</c:v>
                </c:pt>
                <c:pt idx="3947">
                  <c:v>3.8737216125925997E-2</c:v>
                </c:pt>
                <c:pt idx="3948">
                  <c:v>3.8708581625925997E-2</c:v>
                </c:pt>
                <c:pt idx="3949">
                  <c:v>3.8809676525925998E-2</c:v>
                </c:pt>
                <c:pt idx="3950">
                  <c:v>3.8708132825926E-2</c:v>
                </c:pt>
                <c:pt idx="3951">
                  <c:v>3.8722899025926003E-2</c:v>
                </c:pt>
                <c:pt idx="3952">
                  <c:v>3.8781050125926003E-2</c:v>
                </c:pt>
                <c:pt idx="3953">
                  <c:v>3.8824865625925999E-2</c:v>
                </c:pt>
                <c:pt idx="3954">
                  <c:v>3.8810555325925998E-2</c:v>
                </c:pt>
                <c:pt idx="3955">
                  <c:v>3.8722451525926002E-2</c:v>
                </c:pt>
                <c:pt idx="3956">
                  <c:v>3.8824865625925999E-2</c:v>
                </c:pt>
                <c:pt idx="3957">
                  <c:v>3.9086128225925998E-2</c:v>
                </c:pt>
                <c:pt idx="3958">
                  <c:v>3.8955349025925998E-2</c:v>
                </c:pt>
                <c:pt idx="3959">
                  <c:v>3.8752422525925999E-2</c:v>
                </c:pt>
                <c:pt idx="3960">
                  <c:v>3.8824865625925999E-2</c:v>
                </c:pt>
                <c:pt idx="3961">
                  <c:v>3.8897275125926001E-2</c:v>
                </c:pt>
                <c:pt idx="3962">
                  <c:v>3.8665627525925998E-2</c:v>
                </c:pt>
                <c:pt idx="3963">
                  <c:v>3.8824865625925999E-2</c:v>
                </c:pt>
                <c:pt idx="3964">
                  <c:v>3.8882968925925999E-2</c:v>
                </c:pt>
                <c:pt idx="3965">
                  <c:v>3.8839175525926001E-2</c:v>
                </c:pt>
                <c:pt idx="3966">
                  <c:v>3.8868662425926001E-2</c:v>
                </c:pt>
                <c:pt idx="3967">
                  <c:v>3.8752422525925999E-2</c:v>
                </c:pt>
                <c:pt idx="3968">
                  <c:v>3.9028114825925997E-2</c:v>
                </c:pt>
                <c:pt idx="3969">
                  <c:v>3.9069757425925999E-2</c:v>
                </c:pt>
                <c:pt idx="3970">
                  <c:v>3.8795363525925997E-2</c:v>
                </c:pt>
                <c:pt idx="3971">
                  <c:v>3.8810555325925998E-2</c:v>
                </c:pt>
                <c:pt idx="3972">
                  <c:v>3.8708132825926E-2</c:v>
                </c:pt>
                <c:pt idx="3973">
                  <c:v>3.8941046525925997E-2</c:v>
                </c:pt>
                <c:pt idx="3974">
                  <c:v>3.8897275125926001E-2</c:v>
                </c:pt>
                <c:pt idx="3975">
                  <c:v>3.8897275125926001E-2</c:v>
                </c:pt>
                <c:pt idx="3976">
                  <c:v>3.8983952925925998E-2</c:v>
                </c:pt>
                <c:pt idx="3977">
                  <c:v>3.8897275125926001E-2</c:v>
                </c:pt>
                <c:pt idx="3978">
                  <c:v>3.8941046525925997E-2</c:v>
                </c:pt>
                <c:pt idx="3979">
                  <c:v>3.8912440725925999E-2</c:v>
                </c:pt>
                <c:pt idx="3980">
                  <c:v>3.8824865625925999E-2</c:v>
                </c:pt>
                <c:pt idx="3981">
                  <c:v>3.8810555325925998E-2</c:v>
                </c:pt>
                <c:pt idx="3982">
                  <c:v>3.8926743825926001E-2</c:v>
                </c:pt>
                <c:pt idx="3983">
                  <c:v>3.8839175525926001E-2</c:v>
                </c:pt>
                <c:pt idx="3984">
                  <c:v>3.8969651125926E-2</c:v>
                </c:pt>
                <c:pt idx="3985">
                  <c:v>3.8912440725925999E-2</c:v>
                </c:pt>
                <c:pt idx="3986">
                  <c:v>3.8955349025925998E-2</c:v>
                </c:pt>
                <c:pt idx="3987">
                  <c:v>3.8868662425926001E-2</c:v>
                </c:pt>
                <c:pt idx="3988">
                  <c:v>3.9506147125925997E-2</c:v>
                </c:pt>
                <c:pt idx="3989">
                  <c:v>3.8854355625925999E-2</c:v>
                </c:pt>
                <c:pt idx="3990">
                  <c:v>3.8999098425925999E-2</c:v>
                </c:pt>
                <c:pt idx="3991">
                  <c:v>3.8898137325926001E-2</c:v>
                </c:pt>
                <c:pt idx="3992">
                  <c:v>3.8999098425925999E-2</c:v>
                </c:pt>
                <c:pt idx="3993">
                  <c:v>3.8926743825926001E-2</c:v>
                </c:pt>
                <c:pt idx="3994">
                  <c:v>3.8999098425925999E-2</c:v>
                </c:pt>
                <c:pt idx="3995">
                  <c:v>3.8969651125926E-2</c:v>
                </c:pt>
                <c:pt idx="3996">
                  <c:v>3.8854355625925999E-2</c:v>
                </c:pt>
                <c:pt idx="3997">
                  <c:v>3.8984799425926003E-2</c:v>
                </c:pt>
                <c:pt idx="3998">
                  <c:v>3.8926743825926001E-2</c:v>
                </c:pt>
                <c:pt idx="3999">
                  <c:v>3.8984799425926003E-2</c:v>
                </c:pt>
                <c:pt idx="4000">
                  <c:v>3.8898137325926001E-2</c:v>
                </c:pt>
                <c:pt idx="4001">
                  <c:v>3.8985222325926001E-2</c:v>
                </c:pt>
                <c:pt idx="4002">
                  <c:v>3.8956200425925999E-2</c:v>
                </c:pt>
                <c:pt idx="4003">
                  <c:v>3.8985222325926001E-2</c:v>
                </c:pt>
                <c:pt idx="4004">
                  <c:v>3.8999520125926002E-2</c:v>
                </c:pt>
                <c:pt idx="4005">
                  <c:v>3.8956200425925999E-2</c:v>
                </c:pt>
                <c:pt idx="4006">
                  <c:v>3.8898137325926001E-2</c:v>
                </c:pt>
                <c:pt idx="4007">
                  <c:v>3.8913728825926003E-2</c:v>
                </c:pt>
                <c:pt idx="4008">
                  <c:v>3.8985222325926001E-2</c:v>
                </c:pt>
                <c:pt idx="4009">
                  <c:v>3.8956200425925999E-2</c:v>
                </c:pt>
                <c:pt idx="4010">
                  <c:v>3.8942327125925998E-2</c:v>
                </c:pt>
                <c:pt idx="4011">
                  <c:v>3.8898137325926001E-2</c:v>
                </c:pt>
                <c:pt idx="4012">
                  <c:v>3.9028952625925997E-2</c:v>
                </c:pt>
                <c:pt idx="4013">
                  <c:v>3.8970924325925999E-2</c:v>
                </c:pt>
                <c:pt idx="4014">
                  <c:v>3.8912440725925999E-2</c:v>
                </c:pt>
                <c:pt idx="4015">
                  <c:v>3.9058373025925998E-2</c:v>
                </c:pt>
                <c:pt idx="4016">
                  <c:v>3.9000362925925999E-2</c:v>
                </c:pt>
                <c:pt idx="4017">
                  <c:v>3.9463348625926001E-2</c:v>
                </c:pt>
                <c:pt idx="4018">
                  <c:v>3.8840920625926E-2</c:v>
                </c:pt>
                <c:pt idx="4019">
                  <c:v>3.9058373025925998E-2</c:v>
                </c:pt>
                <c:pt idx="4020">
                  <c:v>3.8884697525926E-2</c:v>
                </c:pt>
                <c:pt idx="4021">
                  <c:v>3.9028952625925997E-2</c:v>
                </c:pt>
                <c:pt idx="4022">
                  <c:v>3.9000362925925999E-2</c:v>
                </c:pt>
                <c:pt idx="4023">
                  <c:v>3.9058373025925998E-2</c:v>
                </c:pt>
                <c:pt idx="4024">
                  <c:v>3.8970924325925999E-2</c:v>
                </c:pt>
                <c:pt idx="4025">
                  <c:v>3.9102069725925899E-2</c:v>
                </c:pt>
                <c:pt idx="4026">
                  <c:v>3.9116357525926002E-2</c:v>
                </c:pt>
                <c:pt idx="4027">
                  <c:v>3.8928028125926002E-2</c:v>
                </c:pt>
                <c:pt idx="4028">
                  <c:v>3.9044081525925999E-2</c:v>
                </c:pt>
                <c:pt idx="4029">
                  <c:v>3.9116357525926002E-2</c:v>
                </c:pt>
                <c:pt idx="4030">
                  <c:v>3.9102069725925899E-2</c:v>
                </c:pt>
                <c:pt idx="4031">
                  <c:v>3.9058373025925998E-2</c:v>
                </c:pt>
                <c:pt idx="4032">
                  <c:v>3.9015497425925999E-2</c:v>
                </c:pt>
                <c:pt idx="4033">
                  <c:v>3.8971772025925999E-2</c:v>
                </c:pt>
                <c:pt idx="4034">
                  <c:v>3.9087781525925999E-2</c:v>
                </c:pt>
                <c:pt idx="4035">
                  <c:v>3.9189407525926E-2</c:v>
                </c:pt>
                <c:pt idx="4036">
                  <c:v>3.9029789625926001E-2</c:v>
                </c:pt>
                <c:pt idx="4037">
                  <c:v>3.9001204925926E-2</c:v>
                </c:pt>
                <c:pt idx="4038">
                  <c:v>3.9073493125925902E-2</c:v>
                </c:pt>
                <c:pt idx="4039">
                  <c:v>3.8885129125926003E-2</c:v>
                </c:pt>
                <c:pt idx="4040">
                  <c:v>3.9001204925926E-2</c:v>
                </c:pt>
                <c:pt idx="4041">
                  <c:v>3.9087781525925999E-2</c:v>
                </c:pt>
                <c:pt idx="4042">
                  <c:v>3.8971772025925999E-2</c:v>
                </c:pt>
                <c:pt idx="4043">
                  <c:v>3.9117178025926E-2</c:v>
                </c:pt>
                <c:pt idx="4044">
                  <c:v>3.9087781525925999E-2</c:v>
                </c:pt>
                <c:pt idx="4045">
                  <c:v>3.9087781525925999E-2</c:v>
                </c:pt>
                <c:pt idx="4046">
                  <c:v>3.9015497425925999E-2</c:v>
                </c:pt>
                <c:pt idx="4047">
                  <c:v>3.9001204925926E-2</c:v>
                </c:pt>
                <c:pt idx="4048">
                  <c:v>3.9102892725926E-2</c:v>
                </c:pt>
                <c:pt idx="4049">
                  <c:v>3.9131463125925997E-2</c:v>
                </c:pt>
                <c:pt idx="4050">
                  <c:v>3.9073493125925902E-2</c:v>
                </c:pt>
                <c:pt idx="4051">
                  <c:v>3.9044915225926E-2</c:v>
                </c:pt>
                <c:pt idx="4052">
                  <c:v>3.9175126225925901E-2</c:v>
                </c:pt>
                <c:pt idx="4053">
                  <c:v>3.9044915225926E-2</c:v>
                </c:pt>
                <c:pt idx="4054">
                  <c:v>3.8986912125925997E-2</c:v>
                </c:pt>
                <c:pt idx="4055">
                  <c:v>3.8847003125925997E-2</c:v>
                </c:pt>
                <c:pt idx="4056">
                  <c:v>3.9044915225926E-2</c:v>
                </c:pt>
                <c:pt idx="4057">
                  <c:v>3.9075148225925997E-2</c:v>
                </c:pt>
                <c:pt idx="4058">
                  <c:v>3.9160844525925997E-2</c:v>
                </c:pt>
                <c:pt idx="4059">
                  <c:v>3.9161250425925997E-2</c:v>
                </c:pt>
                <c:pt idx="4060">
                  <c:v>3.9088607025926002E-2</c:v>
                </c:pt>
                <c:pt idx="4061">
                  <c:v>3.9060034725926E-2</c:v>
                </c:pt>
                <c:pt idx="4062">
                  <c:v>3.9175126225925901E-2</c:v>
                </c:pt>
                <c:pt idx="4063">
                  <c:v>3.9146969725925997E-2</c:v>
                </c:pt>
                <c:pt idx="4064">
                  <c:v>3.9234245925926003E-2</c:v>
                </c:pt>
                <c:pt idx="4065">
                  <c:v>3.9075148225925997E-2</c:v>
                </c:pt>
                <c:pt idx="4066">
                  <c:v>3.9118407325926002E-2</c:v>
                </c:pt>
                <c:pt idx="4067">
                  <c:v>3.9045748125925997E-2</c:v>
                </c:pt>
                <c:pt idx="4068">
                  <c:v>3.9045748125925997E-2</c:v>
                </c:pt>
                <c:pt idx="4069">
                  <c:v>3.8959174225925999E-2</c:v>
                </c:pt>
                <c:pt idx="4070">
                  <c:v>3.9103714925926E-2</c:v>
                </c:pt>
                <c:pt idx="4071">
                  <c:v>3.9045748125925997E-2</c:v>
                </c:pt>
                <c:pt idx="4072">
                  <c:v>3.9146969725925997E-2</c:v>
                </c:pt>
                <c:pt idx="4073">
                  <c:v>3.9132688725925999E-2</c:v>
                </c:pt>
                <c:pt idx="4074">
                  <c:v>3.9162061525926002E-2</c:v>
                </c:pt>
                <c:pt idx="4075">
                  <c:v>3.9205697225925998E-2</c:v>
                </c:pt>
                <c:pt idx="4076">
                  <c:v>3.9104125725926003E-2</c:v>
                </c:pt>
                <c:pt idx="4077">
                  <c:v>3.9176339425926E-2</c:v>
                </c:pt>
                <c:pt idx="4078">
                  <c:v>3.9075561525925999E-2</c:v>
                </c:pt>
                <c:pt idx="4079">
                  <c:v>3.9104125725926003E-2</c:v>
                </c:pt>
                <c:pt idx="4080">
                  <c:v>3.9162061525926002E-2</c:v>
                </c:pt>
                <c:pt idx="4081">
                  <c:v>3.9060864425925997E-2</c:v>
                </c:pt>
                <c:pt idx="4082">
                  <c:v>3.9075561525925999E-2</c:v>
                </c:pt>
                <c:pt idx="4083">
                  <c:v>3.9046580325925902E-2</c:v>
                </c:pt>
                <c:pt idx="4084">
                  <c:v>3.9061278925926E-2</c:v>
                </c:pt>
                <c:pt idx="4085">
                  <c:v>3.9147783325926E-2</c:v>
                </c:pt>
                <c:pt idx="4086">
                  <c:v>3.9235043125926003E-2</c:v>
                </c:pt>
                <c:pt idx="4087">
                  <c:v>3.9133504725925999E-2</c:v>
                </c:pt>
                <c:pt idx="4088">
                  <c:v>3.9162871825926003E-2</c:v>
                </c:pt>
                <c:pt idx="4089">
                  <c:v>3.9263585625926002E-2</c:v>
                </c:pt>
                <c:pt idx="4090">
                  <c:v>3.9191422425925999E-2</c:v>
                </c:pt>
                <c:pt idx="4091">
                  <c:v>3.9162871825926003E-2</c:v>
                </c:pt>
                <c:pt idx="4092">
                  <c:v>3.9235043125926003E-2</c:v>
                </c:pt>
                <c:pt idx="4093">
                  <c:v>3.9249314525925998E-2</c:v>
                </c:pt>
                <c:pt idx="4094">
                  <c:v>3.9119225925926003E-2</c:v>
                </c:pt>
                <c:pt idx="4095">
                  <c:v>3.9278645325926002E-2</c:v>
                </c:pt>
                <c:pt idx="4096">
                  <c:v>3.9235043125926003E-2</c:v>
                </c:pt>
                <c:pt idx="4097">
                  <c:v>3.9177954325926002E-2</c:v>
                </c:pt>
                <c:pt idx="4098">
                  <c:v>3.9177954325926002E-2</c:v>
                </c:pt>
                <c:pt idx="4099">
                  <c:v>3.9221570225925997E-2</c:v>
                </c:pt>
                <c:pt idx="4100">
                  <c:v>3.9235839425925997E-2</c:v>
                </c:pt>
                <c:pt idx="4101">
                  <c:v>3.9076387525926001E-2</c:v>
                </c:pt>
                <c:pt idx="4102">
                  <c:v>3.9134320025925998E-2</c:v>
                </c:pt>
                <c:pt idx="4103">
                  <c:v>3.9220771325926003E-2</c:v>
                </c:pt>
                <c:pt idx="4104">
                  <c:v>3.9177954325926002E-2</c:v>
                </c:pt>
                <c:pt idx="4105">
                  <c:v>3.9134320025925998E-2</c:v>
                </c:pt>
                <c:pt idx="4106">
                  <c:v>3.9091489925926003E-2</c:v>
                </c:pt>
                <c:pt idx="4107">
                  <c:v>3.9235839425925997E-2</c:v>
                </c:pt>
                <c:pt idx="4108">
                  <c:v>3.9134320025925998E-2</c:v>
                </c:pt>
                <c:pt idx="4109">
                  <c:v>3.9149408125926002E-2</c:v>
                </c:pt>
                <c:pt idx="4110">
                  <c:v>3.9235839425925997E-2</c:v>
                </c:pt>
                <c:pt idx="4111">
                  <c:v>3.9379670925926001E-2</c:v>
                </c:pt>
                <c:pt idx="4112">
                  <c:v>3.9135134525925999E-2</c:v>
                </c:pt>
                <c:pt idx="4113">
                  <c:v>3.9250901525926002E-2</c:v>
                </c:pt>
                <c:pt idx="4114">
                  <c:v>3.9337659725925997E-2</c:v>
                </c:pt>
                <c:pt idx="4115">
                  <c:v>3.9208101125926001E-2</c:v>
                </c:pt>
                <c:pt idx="4116">
                  <c:v>3.9149408125926002E-2</c:v>
                </c:pt>
                <c:pt idx="4117">
                  <c:v>3.9150219325926001E-2</c:v>
                </c:pt>
                <c:pt idx="4118">
                  <c:v>3.9193030725925997E-2</c:v>
                </c:pt>
                <c:pt idx="4119">
                  <c:v>3.9309137625925999E-2</c:v>
                </c:pt>
                <c:pt idx="4120">
                  <c:v>3.9453248225926003E-2</c:v>
                </c:pt>
                <c:pt idx="4121">
                  <c:v>3.9335715525925997E-2</c:v>
                </c:pt>
                <c:pt idx="4122">
                  <c:v>3.9150219325926001E-2</c:v>
                </c:pt>
                <c:pt idx="4123">
                  <c:v>3.9208101125926001E-2</c:v>
                </c:pt>
                <c:pt idx="4124">
                  <c:v>3.9280614225925999E-2</c:v>
                </c:pt>
                <c:pt idx="4125">
                  <c:v>3.9150219325926001E-2</c:v>
                </c:pt>
                <c:pt idx="4126">
                  <c:v>3.9785519425926001E-2</c:v>
                </c:pt>
                <c:pt idx="4127">
                  <c:v>3.9208501125925999E-2</c:v>
                </c:pt>
                <c:pt idx="4128">
                  <c:v>3.9324177625926E-2</c:v>
                </c:pt>
                <c:pt idx="4129">
                  <c:v>3.9252089725925997E-2</c:v>
                </c:pt>
                <c:pt idx="4130">
                  <c:v>3.9338436025926002E-2</c:v>
                </c:pt>
                <c:pt idx="4131">
                  <c:v>3.9165298025925999E-2</c:v>
                </c:pt>
                <c:pt idx="4132">
                  <c:v>3.9294876125925998E-2</c:v>
                </c:pt>
                <c:pt idx="4133">
                  <c:v>3.9294876125925998E-2</c:v>
                </c:pt>
                <c:pt idx="4134">
                  <c:v>3.9222767025926003E-2</c:v>
                </c:pt>
                <c:pt idx="4135">
                  <c:v>3.9252089725925997E-2</c:v>
                </c:pt>
                <c:pt idx="4136">
                  <c:v>3.9252089725925997E-2</c:v>
                </c:pt>
                <c:pt idx="4137">
                  <c:v>3.9267140825926E-2</c:v>
                </c:pt>
                <c:pt idx="4138">
                  <c:v>3.9281400525925998E-2</c:v>
                </c:pt>
                <c:pt idx="4139">
                  <c:v>3.9054857925926001E-2</c:v>
                </c:pt>
                <c:pt idx="4140">
                  <c:v>3.9209300525926E-2</c:v>
                </c:pt>
                <c:pt idx="4141">
                  <c:v>3.9223563825925997E-2</c:v>
                </c:pt>
                <c:pt idx="4142">
                  <c:v>3.9180772825925997E-2</c:v>
                </c:pt>
                <c:pt idx="4143">
                  <c:v>3.9179968525926E-2</c:v>
                </c:pt>
                <c:pt idx="4144">
                  <c:v>3.9252089725925997E-2</c:v>
                </c:pt>
                <c:pt idx="4145">
                  <c:v>3.9209300525926E-2</c:v>
                </c:pt>
                <c:pt idx="4146">
                  <c:v>3.9642482625925998E-2</c:v>
                </c:pt>
                <c:pt idx="4147">
                  <c:v>3.9252880825925998E-2</c:v>
                </c:pt>
                <c:pt idx="4148">
                  <c:v>3.9267140825926E-2</c:v>
                </c:pt>
                <c:pt idx="4149">
                  <c:v>3.9296442825926002E-2</c:v>
                </c:pt>
                <c:pt idx="4150">
                  <c:v>3.9282185925926E-2</c:v>
                </c:pt>
                <c:pt idx="4151">
                  <c:v>3.9252880825925998E-2</c:v>
                </c:pt>
                <c:pt idx="4152">
                  <c:v>3.9152243925925999E-2</c:v>
                </c:pt>
                <c:pt idx="4153">
                  <c:v>3.9412010925926E-2</c:v>
                </c:pt>
                <c:pt idx="4154">
                  <c:v>3.9238620525925999E-2</c:v>
                </c:pt>
                <c:pt idx="4155">
                  <c:v>3.9339986425926003E-2</c:v>
                </c:pt>
                <c:pt idx="4156">
                  <c:v>3.9325732925925901E-2</c:v>
                </c:pt>
                <c:pt idx="4157">
                  <c:v>3.9311479125926002E-2</c:v>
                </c:pt>
                <c:pt idx="4158">
                  <c:v>3.9311479125926002E-2</c:v>
                </c:pt>
                <c:pt idx="4159">
                  <c:v>3.9297225025926003E-2</c:v>
                </c:pt>
                <c:pt idx="4160">
                  <c:v>3.9267928725926E-2</c:v>
                </c:pt>
                <c:pt idx="4161">
                  <c:v>3.9225155225925998E-2</c:v>
                </c:pt>
                <c:pt idx="4162">
                  <c:v>3.9268715825925997E-2</c:v>
                </c:pt>
                <c:pt idx="4163">
                  <c:v>3.9254460825925999E-2</c:v>
                </c:pt>
                <c:pt idx="4164">
                  <c:v>3.9311479125926002E-2</c:v>
                </c:pt>
                <c:pt idx="4165">
                  <c:v>3.9355011125926001E-2</c:v>
                </c:pt>
                <c:pt idx="4166">
                  <c:v>3.9340760425925998E-2</c:v>
                </c:pt>
                <c:pt idx="4167">
                  <c:v>3.9326509325925997E-2</c:v>
                </c:pt>
                <c:pt idx="4168">
                  <c:v>3.9325732925925901E-2</c:v>
                </c:pt>
                <c:pt idx="4169">
                  <c:v>3.9369261525926E-2</c:v>
                </c:pt>
                <c:pt idx="4170">
                  <c:v>3.9326509325925997E-2</c:v>
                </c:pt>
                <c:pt idx="4171">
                  <c:v>3.9369645725926002E-2</c:v>
                </c:pt>
                <c:pt idx="4172">
                  <c:v>3.9326897325926001E-2</c:v>
                </c:pt>
                <c:pt idx="4173">
                  <c:v>3.9298006425925999E-2</c:v>
                </c:pt>
                <c:pt idx="4174">
                  <c:v>3.9384660125926001E-2</c:v>
                </c:pt>
                <c:pt idx="4175">
                  <c:v>3.9269502225925998E-2</c:v>
                </c:pt>
                <c:pt idx="4176">
                  <c:v>3.9298396825926001E-2</c:v>
                </c:pt>
                <c:pt idx="4177">
                  <c:v>3.9284146125925998E-2</c:v>
                </c:pt>
                <c:pt idx="4178">
                  <c:v>3.9370413725926E-2</c:v>
                </c:pt>
                <c:pt idx="4179">
                  <c:v>3.9284146125925998E-2</c:v>
                </c:pt>
                <c:pt idx="4180">
                  <c:v>3.9284146125925998E-2</c:v>
                </c:pt>
                <c:pt idx="4181">
                  <c:v>3.9284146125925998E-2</c:v>
                </c:pt>
                <c:pt idx="4182">
                  <c:v>3.9298396825926001E-2</c:v>
                </c:pt>
                <c:pt idx="4183">
                  <c:v>3.9457391425925997E-2</c:v>
                </c:pt>
                <c:pt idx="4184">
                  <c:v>3.9356166925926001E-2</c:v>
                </c:pt>
                <c:pt idx="4185">
                  <c:v>3.9456639825926003E-2</c:v>
                </c:pt>
                <c:pt idx="4186">
                  <c:v>3.9341919925925999E-2</c:v>
                </c:pt>
                <c:pt idx="4187">
                  <c:v>3.9428911225925997E-2</c:v>
                </c:pt>
                <c:pt idx="4188">
                  <c:v>3.9356166925926001E-2</c:v>
                </c:pt>
                <c:pt idx="4189">
                  <c:v>3.9313425025926003E-2</c:v>
                </c:pt>
                <c:pt idx="4190">
                  <c:v>3.9500852825925997E-2</c:v>
                </c:pt>
                <c:pt idx="4191">
                  <c:v>3.9356936525925999E-2</c:v>
                </c:pt>
                <c:pt idx="4192">
                  <c:v>3.9573126225926E-2</c:v>
                </c:pt>
                <c:pt idx="4193">
                  <c:v>3.9371180825926E-2</c:v>
                </c:pt>
                <c:pt idx="4194">
                  <c:v>3.9457391425925997E-2</c:v>
                </c:pt>
                <c:pt idx="4195">
                  <c:v>3.9371180825926E-2</c:v>
                </c:pt>
                <c:pt idx="4196">
                  <c:v>3.9371180825926E-2</c:v>
                </c:pt>
                <c:pt idx="4197">
                  <c:v>3.9371180825926E-2</c:v>
                </c:pt>
                <c:pt idx="4198">
                  <c:v>3.9342692025926003E-2</c:v>
                </c:pt>
                <c:pt idx="4199">
                  <c:v>4.0033874225925997E-2</c:v>
                </c:pt>
                <c:pt idx="4200">
                  <c:v>3.9400429825926002E-2</c:v>
                </c:pt>
                <c:pt idx="4201">
                  <c:v>3.9214477225925998E-2</c:v>
                </c:pt>
                <c:pt idx="4202">
                  <c:v>3.9472379425925998E-2</c:v>
                </c:pt>
                <c:pt idx="4203">
                  <c:v>3.9400429825926002E-2</c:v>
                </c:pt>
                <c:pt idx="4204">
                  <c:v>3.9414670725925999E-2</c:v>
                </c:pt>
                <c:pt idx="4205">
                  <c:v>3.9400429825926002E-2</c:v>
                </c:pt>
                <c:pt idx="4206">
                  <c:v>3.9371947225925998E-2</c:v>
                </c:pt>
                <c:pt idx="4207">
                  <c:v>3.9400429825926002E-2</c:v>
                </c:pt>
                <c:pt idx="4208">
                  <c:v>3.9097635125925997E-2</c:v>
                </c:pt>
                <c:pt idx="4209">
                  <c:v>3.9429667025925999E-2</c:v>
                </c:pt>
                <c:pt idx="4210">
                  <c:v>3.9357705425926003E-2</c:v>
                </c:pt>
                <c:pt idx="4211">
                  <c:v>3.9401190525926E-2</c:v>
                </c:pt>
                <c:pt idx="4212">
                  <c:v>3.9343463325925997E-2</c:v>
                </c:pt>
                <c:pt idx="4213">
                  <c:v>3.9357705425926003E-2</c:v>
                </c:pt>
                <c:pt idx="4214">
                  <c:v>3.9386951825925998E-2</c:v>
                </c:pt>
                <c:pt idx="4215">
                  <c:v>3.9401190525926E-2</c:v>
                </c:pt>
                <c:pt idx="4216">
                  <c:v>3.9329220925926001E-2</c:v>
                </c:pt>
                <c:pt idx="4217">
                  <c:v>3.9372712825925998E-2</c:v>
                </c:pt>
                <c:pt idx="4218">
                  <c:v>3.9473500525925999E-2</c:v>
                </c:pt>
                <c:pt idx="4219">
                  <c:v>3.9430421925926003E-2</c:v>
                </c:pt>
                <c:pt idx="4220">
                  <c:v>3.9474246925926E-2</c:v>
                </c:pt>
                <c:pt idx="4221">
                  <c:v>3.9445033225925998E-2</c:v>
                </c:pt>
                <c:pt idx="4222">
                  <c:v>3.8315759725925998E-2</c:v>
                </c:pt>
                <c:pt idx="4223">
                  <c:v>3.9416564825926002E-2</c:v>
                </c:pt>
                <c:pt idx="4224">
                  <c:v>3.9430799125926001E-2</c:v>
                </c:pt>
                <c:pt idx="4225">
                  <c:v>3.9329993925926003E-2</c:v>
                </c:pt>
                <c:pt idx="4226">
                  <c:v>3.9373477625926002E-2</c:v>
                </c:pt>
                <c:pt idx="4227">
                  <c:v>3.9416186325926E-2</c:v>
                </c:pt>
                <c:pt idx="4228">
                  <c:v>3.9387714125926003E-2</c:v>
                </c:pt>
                <c:pt idx="4229">
                  <c:v>3.9531903825926001E-2</c:v>
                </c:pt>
                <c:pt idx="4230">
                  <c:v>3.9489220925926001E-2</c:v>
                </c:pt>
                <c:pt idx="4231">
                  <c:v>3.9431553025925999E-2</c:v>
                </c:pt>
                <c:pt idx="4232">
                  <c:v>3.9329993925926003E-2</c:v>
                </c:pt>
                <c:pt idx="4233">
                  <c:v>3.9229515625925998E-2</c:v>
                </c:pt>
                <c:pt idx="4234">
                  <c:v>3.9373859725925997E-2</c:v>
                </c:pt>
                <c:pt idx="4235">
                  <c:v>3.9302290325925998E-2</c:v>
                </c:pt>
                <c:pt idx="4236">
                  <c:v>3.9388856325926001E-2</c:v>
                </c:pt>
                <c:pt idx="4237">
                  <c:v>3.9431553025925999E-2</c:v>
                </c:pt>
                <c:pt idx="4238">
                  <c:v>3.9417321125925997E-2</c:v>
                </c:pt>
                <c:pt idx="4239">
                  <c:v>3.9388856325926001E-2</c:v>
                </c:pt>
                <c:pt idx="4240">
                  <c:v>3.9403088825925997E-2</c:v>
                </c:pt>
                <c:pt idx="4241">
                  <c:v>3.9388856325926001E-2</c:v>
                </c:pt>
                <c:pt idx="4242">
                  <c:v>3.9432306125925999E-2</c:v>
                </c:pt>
                <c:pt idx="4243">
                  <c:v>3.9475737625926002E-2</c:v>
                </c:pt>
                <c:pt idx="4244">
                  <c:v>3.9590983625925898E-2</c:v>
                </c:pt>
                <c:pt idx="4245">
                  <c:v>3.9288441425926003E-2</c:v>
                </c:pt>
                <c:pt idx="4246">
                  <c:v>3.9360390325925997E-2</c:v>
                </c:pt>
                <c:pt idx="4247">
                  <c:v>3.9360390325925997E-2</c:v>
                </c:pt>
                <c:pt idx="4248">
                  <c:v>3.9533373225925997E-2</c:v>
                </c:pt>
                <c:pt idx="4249">
                  <c:v>3.9447285125925997E-2</c:v>
                </c:pt>
                <c:pt idx="4250">
                  <c:v>3.9375386325926E-2</c:v>
                </c:pt>
                <c:pt idx="4251">
                  <c:v>3.9259966225926E-2</c:v>
                </c:pt>
                <c:pt idx="4252">
                  <c:v>3.9548326525925999E-2</c:v>
                </c:pt>
                <c:pt idx="4253">
                  <c:v>3.9319233725926002E-2</c:v>
                </c:pt>
                <c:pt idx="4254">
                  <c:v>3.9534106825926001E-2</c:v>
                </c:pt>
                <c:pt idx="4255">
                  <c:v>3.9548326525925999E-2</c:v>
                </c:pt>
                <c:pt idx="4256">
                  <c:v>3.9534473325926002E-2</c:v>
                </c:pt>
                <c:pt idx="4257">
                  <c:v>3.9534106825926001E-2</c:v>
                </c:pt>
                <c:pt idx="4258">
                  <c:v>3.9361155625926E-2</c:v>
                </c:pt>
                <c:pt idx="4259">
                  <c:v>3.9490705125925903E-2</c:v>
                </c:pt>
                <c:pt idx="4260">
                  <c:v>3.9418831425925997E-2</c:v>
                </c:pt>
                <c:pt idx="4261">
                  <c:v>3.9274984925926001E-2</c:v>
                </c:pt>
                <c:pt idx="4262">
                  <c:v>3.9490705125925903E-2</c:v>
                </c:pt>
                <c:pt idx="4263">
                  <c:v>3.9433809925926003E-2</c:v>
                </c:pt>
                <c:pt idx="4264">
                  <c:v>3.9405360525925998E-2</c:v>
                </c:pt>
                <c:pt idx="4265">
                  <c:v>3.9419585425926003E-2</c:v>
                </c:pt>
                <c:pt idx="4266">
                  <c:v>3.9448782525925999E-2</c:v>
                </c:pt>
                <c:pt idx="4267">
                  <c:v>3.9549421825926002E-2</c:v>
                </c:pt>
                <c:pt idx="4268">
                  <c:v>3.9477596625926002E-2</c:v>
                </c:pt>
                <c:pt idx="4269">
                  <c:v>3.9506035625926E-2</c:v>
                </c:pt>
                <c:pt idx="4270">
                  <c:v>3.9520989525925997E-2</c:v>
                </c:pt>
                <c:pt idx="4271">
                  <c:v>3.9520989525925997E-2</c:v>
                </c:pt>
                <c:pt idx="4272">
                  <c:v>3.9535205825925998E-2</c:v>
                </c:pt>
                <c:pt idx="4273">
                  <c:v>3.9377670525926001E-2</c:v>
                </c:pt>
                <c:pt idx="4274">
                  <c:v>3.9477596625926002E-2</c:v>
                </c:pt>
                <c:pt idx="4275">
                  <c:v>3.9492556025926003E-2</c:v>
                </c:pt>
                <c:pt idx="4276">
                  <c:v>3.9535205825925998E-2</c:v>
                </c:pt>
                <c:pt idx="4277">
                  <c:v>3.9420714925925998E-2</c:v>
                </c:pt>
                <c:pt idx="4278">
                  <c:v>3.9406116225925998E-2</c:v>
                </c:pt>
                <c:pt idx="4279">
                  <c:v>3.9607720725925999E-2</c:v>
                </c:pt>
                <c:pt idx="4280">
                  <c:v>3.9420714925925998E-2</c:v>
                </c:pt>
                <c:pt idx="4281">
                  <c:v>3.9492556025926003E-2</c:v>
                </c:pt>
                <c:pt idx="4282">
                  <c:v>3.9535937525925997E-2</c:v>
                </c:pt>
                <c:pt idx="4283">
                  <c:v>3.9535937525925997E-2</c:v>
                </c:pt>
                <c:pt idx="4284">
                  <c:v>3.9521723725926002E-2</c:v>
                </c:pt>
                <c:pt idx="4285">
                  <c:v>3.9521723725926002E-2</c:v>
                </c:pt>
                <c:pt idx="4286">
                  <c:v>3.9464121425926001E-2</c:v>
                </c:pt>
                <c:pt idx="4287">
                  <c:v>3.9521723725926002E-2</c:v>
                </c:pt>
                <c:pt idx="4288">
                  <c:v>3.9492556025926003E-2</c:v>
                </c:pt>
                <c:pt idx="4289">
                  <c:v>3.9493295125926003E-2</c:v>
                </c:pt>
                <c:pt idx="4290">
                  <c:v>3.9507509525926E-2</c:v>
                </c:pt>
                <c:pt idx="4291">
                  <c:v>3.9565090325925999E-2</c:v>
                </c:pt>
                <c:pt idx="4292">
                  <c:v>3.9623003225925997E-2</c:v>
                </c:pt>
                <c:pt idx="4293">
                  <c:v>3.9435685525926002E-2</c:v>
                </c:pt>
                <c:pt idx="4294">
                  <c:v>3.9435685525926002E-2</c:v>
                </c:pt>
                <c:pt idx="4295">
                  <c:v>3.9464865325926003E-2</c:v>
                </c:pt>
                <c:pt idx="4296">
                  <c:v>3.9580023525926003E-2</c:v>
                </c:pt>
                <c:pt idx="4297">
                  <c:v>3.9479080425926003E-2</c:v>
                </c:pt>
                <c:pt idx="4298">
                  <c:v>3.9436434325926001E-2</c:v>
                </c:pt>
                <c:pt idx="4299">
                  <c:v>3.95945911259259E-2</c:v>
                </c:pt>
                <c:pt idx="4300">
                  <c:v>3.9608438625926001E-2</c:v>
                </c:pt>
                <c:pt idx="4301">
                  <c:v>3.9393029325925998E-2</c:v>
                </c:pt>
                <c:pt idx="4302">
                  <c:v>3.9551607225926003E-2</c:v>
                </c:pt>
                <c:pt idx="4303">
                  <c:v>3.9537763425925999E-2</c:v>
                </c:pt>
                <c:pt idx="4304">
                  <c:v>3.9523189725926E-2</c:v>
                </c:pt>
                <c:pt idx="4305">
                  <c:v>3.9393785625925999E-2</c:v>
                </c:pt>
                <c:pt idx="4306">
                  <c:v>3.9465608625925998E-2</c:v>
                </c:pt>
                <c:pt idx="4307">
                  <c:v>3.9595310425925997E-2</c:v>
                </c:pt>
                <c:pt idx="4308">
                  <c:v>3.9508980525926003E-2</c:v>
                </c:pt>
                <c:pt idx="4309">
                  <c:v>3.9451395725926E-2</c:v>
                </c:pt>
                <c:pt idx="4310">
                  <c:v>3.9853624125926003E-2</c:v>
                </c:pt>
                <c:pt idx="4311">
                  <c:v>3.9451395725926E-2</c:v>
                </c:pt>
                <c:pt idx="4312">
                  <c:v>3.9595310425925997E-2</c:v>
                </c:pt>
                <c:pt idx="4313">
                  <c:v>3.9537763425925999E-2</c:v>
                </c:pt>
                <c:pt idx="4314">
                  <c:v>3.9494771025926002E-2</c:v>
                </c:pt>
                <c:pt idx="4315">
                  <c:v>3.9480930925926E-2</c:v>
                </c:pt>
                <c:pt idx="4316">
                  <c:v>3.9422969025926E-2</c:v>
                </c:pt>
                <c:pt idx="4317">
                  <c:v>3.9523555825926003E-2</c:v>
                </c:pt>
                <c:pt idx="4318">
                  <c:v>3.9581827425926003E-2</c:v>
                </c:pt>
                <c:pt idx="4319">
                  <c:v>3.9523555825926003E-2</c:v>
                </c:pt>
                <c:pt idx="4320">
                  <c:v>3.9552697425926001E-2</c:v>
                </c:pt>
                <c:pt idx="4321">
                  <c:v>3.9437929825925998E-2</c:v>
                </c:pt>
                <c:pt idx="4322">
                  <c:v>3.9466722025926E-2</c:v>
                </c:pt>
                <c:pt idx="4323">
                  <c:v>3.9466351025926001E-2</c:v>
                </c:pt>
                <c:pt idx="4324">
                  <c:v>3.9581106425926001E-2</c:v>
                </c:pt>
                <c:pt idx="4325">
                  <c:v>3.9538492525925902E-2</c:v>
                </c:pt>
                <c:pt idx="4326">
                  <c:v>3.9466351025926001E-2</c:v>
                </c:pt>
                <c:pt idx="4327">
                  <c:v>3.9510081725926002E-2</c:v>
                </c:pt>
                <c:pt idx="4328">
                  <c:v>3.9782677325925997E-2</c:v>
                </c:pt>
                <c:pt idx="4329">
                  <c:v>3.9610230225926003E-2</c:v>
                </c:pt>
                <c:pt idx="4330">
                  <c:v>3.9596028925925897E-2</c:v>
                </c:pt>
                <c:pt idx="4331">
                  <c:v>3.9539220825926001E-2</c:v>
                </c:pt>
                <c:pt idx="4332">
                  <c:v>3.9610230225926003E-2</c:v>
                </c:pt>
                <c:pt idx="4333">
                  <c:v>3.9524287325926E-2</c:v>
                </c:pt>
                <c:pt idx="4334">
                  <c:v>3.9596028925925897E-2</c:v>
                </c:pt>
                <c:pt idx="4335">
                  <c:v>3.9581827425926003E-2</c:v>
                </c:pt>
                <c:pt idx="4336">
                  <c:v>3.9682637425926003E-2</c:v>
                </c:pt>
                <c:pt idx="4337">
                  <c:v>3.9666325925925901E-2</c:v>
                </c:pt>
                <c:pt idx="4338">
                  <c:v>3.9510081725926002E-2</c:v>
                </c:pt>
                <c:pt idx="4339">
                  <c:v>3.9525018025925902E-2</c:v>
                </c:pt>
                <c:pt idx="4340">
                  <c:v>3.9380326625925999E-2</c:v>
                </c:pt>
                <c:pt idx="4341">
                  <c:v>3.9539220825926001E-2</c:v>
                </c:pt>
                <c:pt idx="4342">
                  <c:v>3.9481669725925997E-2</c:v>
                </c:pt>
                <c:pt idx="4343">
                  <c:v>3.9539220825926001E-2</c:v>
                </c:pt>
                <c:pt idx="4344">
                  <c:v>3.9539220825926001E-2</c:v>
                </c:pt>
                <c:pt idx="4345">
                  <c:v>3.9568348125926002E-2</c:v>
                </c:pt>
                <c:pt idx="4346">
                  <c:v>3.9553423325925999E-2</c:v>
                </c:pt>
                <c:pt idx="4347">
                  <c:v>3.9596746725925898E-2</c:v>
                </c:pt>
                <c:pt idx="4348">
                  <c:v>3.9596746725925898E-2</c:v>
                </c:pt>
                <c:pt idx="4349">
                  <c:v>3.9582547625926001E-2</c:v>
                </c:pt>
                <c:pt idx="4350">
                  <c:v>3.9481669725925997E-2</c:v>
                </c:pt>
                <c:pt idx="4351">
                  <c:v>3.9596746725925898E-2</c:v>
                </c:pt>
                <c:pt idx="4352">
                  <c:v>3.9582547625926001E-2</c:v>
                </c:pt>
                <c:pt idx="4353">
                  <c:v>3.9554148425926E-2</c:v>
                </c:pt>
                <c:pt idx="4354">
                  <c:v>3.9683339025926002E-2</c:v>
                </c:pt>
                <c:pt idx="4355">
                  <c:v>3.9683339025926002E-2</c:v>
                </c:pt>
                <c:pt idx="4356">
                  <c:v>3.9611660125925999E-2</c:v>
                </c:pt>
                <c:pt idx="4357">
                  <c:v>3.9554148425926E-2</c:v>
                </c:pt>
                <c:pt idx="4358">
                  <c:v>3.9611660125925999E-2</c:v>
                </c:pt>
                <c:pt idx="4359">
                  <c:v>3.9496611525925998E-2</c:v>
                </c:pt>
                <c:pt idx="4360">
                  <c:v>3.9741141925926003E-2</c:v>
                </c:pt>
                <c:pt idx="4361">
                  <c:v>3.9611660125925999E-2</c:v>
                </c:pt>
                <c:pt idx="4362">
                  <c:v>3.9597463725925999E-2</c:v>
                </c:pt>
                <c:pt idx="4363">
                  <c:v>3.9654953825926001E-2</c:v>
                </c:pt>
                <c:pt idx="4364">
                  <c:v>3.9597463725925999E-2</c:v>
                </c:pt>
                <c:pt idx="4365">
                  <c:v>3.9496611525925998E-2</c:v>
                </c:pt>
                <c:pt idx="4366">
                  <c:v>3.9598180025926001E-2</c:v>
                </c:pt>
                <c:pt idx="4367">
                  <c:v>3.9568348125926002E-2</c:v>
                </c:pt>
                <c:pt idx="4368">
                  <c:v>3.9683689525925998E-2</c:v>
                </c:pt>
                <c:pt idx="4369">
                  <c:v>3.9598180025926001E-2</c:v>
                </c:pt>
                <c:pt idx="4370">
                  <c:v>3.9626567525925999E-2</c:v>
                </c:pt>
                <c:pt idx="4371">
                  <c:v>3.9640760825925998E-2</c:v>
                </c:pt>
                <c:pt idx="4372">
                  <c:v>3.9540675225925997E-2</c:v>
                </c:pt>
                <c:pt idx="4373">
                  <c:v>3.9468943625925998E-2</c:v>
                </c:pt>
                <c:pt idx="4374">
                  <c:v>3.9526477325925999E-2</c:v>
                </c:pt>
                <c:pt idx="4375">
                  <c:v>3.9598180025926001E-2</c:v>
                </c:pt>
                <c:pt idx="4376">
                  <c:v>3.9626567525925999E-2</c:v>
                </c:pt>
                <c:pt idx="4377">
                  <c:v>3.9526477325925999E-2</c:v>
                </c:pt>
                <c:pt idx="4378">
                  <c:v>3.9612730525926003E-2</c:v>
                </c:pt>
                <c:pt idx="4379">
                  <c:v>3.9583985725926002E-2</c:v>
                </c:pt>
                <c:pt idx="4380">
                  <c:v>3.9612373925926002E-2</c:v>
                </c:pt>
                <c:pt idx="4381">
                  <c:v>3.9569791225926E-2</c:v>
                </c:pt>
                <c:pt idx="4382">
                  <c:v>4.0486297625926003E-2</c:v>
                </c:pt>
                <c:pt idx="4383">
                  <c:v>3.9698578425926001E-2</c:v>
                </c:pt>
                <c:pt idx="4384">
                  <c:v>3.9598537825925997E-2</c:v>
                </c:pt>
                <c:pt idx="4385">
                  <c:v>3.9641115025926002E-2</c:v>
                </c:pt>
                <c:pt idx="4386">
                  <c:v>3.9540675225925997E-2</c:v>
                </c:pt>
                <c:pt idx="4387">
                  <c:v>3.9555596425926001E-2</c:v>
                </c:pt>
                <c:pt idx="4388">
                  <c:v>3.9626922925925998E-2</c:v>
                </c:pt>
                <c:pt idx="4389">
                  <c:v>3.9641822825926001E-2</c:v>
                </c:pt>
                <c:pt idx="4390">
                  <c:v>3.9699275725925999E-2</c:v>
                </c:pt>
                <c:pt idx="4391">
                  <c:v>3.9656012225925998E-2</c:v>
                </c:pt>
                <c:pt idx="4392">
                  <c:v>3.9555957925925998E-2</c:v>
                </c:pt>
                <c:pt idx="4393">
                  <c:v>3.9656012225925998E-2</c:v>
                </c:pt>
                <c:pt idx="4394">
                  <c:v>3.9699275725925999E-2</c:v>
                </c:pt>
                <c:pt idx="4395">
                  <c:v>3.9727646825926E-2</c:v>
                </c:pt>
                <c:pt idx="4396">
                  <c:v>3.9570151525926002E-2</c:v>
                </c:pt>
                <c:pt idx="4397">
                  <c:v>3.9599253025925998E-2</c:v>
                </c:pt>
                <c:pt idx="4398">
                  <c:v>3.9713461425926001E-2</c:v>
                </c:pt>
                <c:pt idx="4399">
                  <c:v>3.9555596425926001E-2</c:v>
                </c:pt>
                <c:pt idx="4400">
                  <c:v>3.9570151525926002E-2</c:v>
                </c:pt>
                <c:pt idx="4401">
                  <c:v>3.9527205825925997E-2</c:v>
                </c:pt>
                <c:pt idx="4402">
                  <c:v>3.9513010125925903E-2</c:v>
                </c:pt>
                <c:pt idx="4403">
                  <c:v>3.9556680425926E-2</c:v>
                </c:pt>
                <c:pt idx="4404">
                  <c:v>3.9570871625925999E-2</c:v>
                </c:pt>
                <c:pt idx="4405">
                  <c:v>3.9656716825926003E-2</c:v>
                </c:pt>
                <c:pt idx="4406">
                  <c:v>3.9714155525925998E-2</c:v>
                </c:pt>
                <c:pt idx="4407">
                  <c:v>3.9599253025925998E-2</c:v>
                </c:pt>
                <c:pt idx="4408">
                  <c:v>3.9656716825926003E-2</c:v>
                </c:pt>
                <c:pt idx="4409">
                  <c:v>3.9585062425926E-2</c:v>
                </c:pt>
                <c:pt idx="4410">
                  <c:v>3.9613443225925998E-2</c:v>
                </c:pt>
                <c:pt idx="4411">
                  <c:v>3.9785748325925997E-2</c:v>
                </c:pt>
                <c:pt idx="4412">
                  <c:v>3.9685788725925999E-2</c:v>
                </c:pt>
                <c:pt idx="4413">
                  <c:v>3.9599253025925998E-2</c:v>
                </c:pt>
                <c:pt idx="4414">
                  <c:v>3.9771569125925998E-2</c:v>
                </c:pt>
                <c:pt idx="4415">
                  <c:v>3.9656716825926003E-2</c:v>
                </c:pt>
                <c:pt idx="4416">
                  <c:v>3.9671604825926E-2</c:v>
                </c:pt>
                <c:pt idx="4417">
                  <c:v>3.9800605325925997E-2</c:v>
                </c:pt>
                <c:pt idx="4418">
                  <c:v>3.9886652025925902E-2</c:v>
                </c:pt>
                <c:pt idx="4419">
                  <c:v>3.9599253025925998E-2</c:v>
                </c:pt>
                <c:pt idx="4420">
                  <c:v>3.9757389525926001E-2</c:v>
                </c:pt>
                <c:pt idx="4421">
                  <c:v>3.9714848925926E-2</c:v>
                </c:pt>
                <c:pt idx="4422">
                  <c:v>3.9743209625926E-2</c:v>
                </c:pt>
                <c:pt idx="4423">
                  <c:v>3.9629051525926003E-2</c:v>
                </c:pt>
                <c:pt idx="4424">
                  <c:v>3.9614155225925998E-2</c:v>
                </c:pt>
                <c:pt idx="4425">
                  <c:v>3.9614155225925998E-2</c:v>
                </c:pt>
                <c:pt idx="4426">
                  <c:v>3.9714848925926E-2</c:v>
                </c:pt>
                <c:pt idx="4427">
                  <c:v>3.9786428825926E-2</c:v>
                </c:pt>
                <c:pt idx="4428">
                  <c:v>3.9743209625926E-2</c:v>
                </c:pt>
                <c:pt idx="4429">
                  <c:v>3.9800944125925997E-2</c:v>
                </c:pt>
                <c:pt idx="4430">
                  <c:v>3.9700668125926E-2</c:v>
                </c:pt>
                <c:pt idx="4431">
                  <c:v>3.9484985325926002E-2</c:v>
                </c:pt>
                <c:pt idx="4432">
                  <c:v>3.9843468225926E-2</c:v>
                </c:pt>
                <c:pt idx="4433">
                  <c:v>3.9757389525926001E-2</c:v>
                </c:pt>
                <c:pt idx="4434">
                  <c:v>3.9556680425926E-2</c:v>
                </c:pt>
                <c:pt idx="4435">
                  <c:v>3.9672305525926002E-2</c:v>
                </c:pt>
                <c:pt idx="4436">
                  <c:v>3.9714848925926E-2</c:v>
                </c:pt>
                <c:pt idx="4437">
                  <c:v>3.9800944125925997E-2</c:v>
                </c:pt>
                <c:pt idx="4438">
                  <c:v>3.9844137825926003E-2</c:v>
                </c:pt>
                <c:pt idx="4439">
                  <c:v>3.9599967425926003E-2</c:v>
                </c:pt>
                <c:pt idx="4440">
                  <c:v>3.9772251925925997E-2</c:v>
                </c:pt>
                <c:pt idx="4441">
                  <c:v>3.9743897325926002E-2</c:v>
                </c:pt>
                <c:pt idx="4442">
                  <c:v>3.9744240925926003E-2</c:v>
                </c:pt>
                <c:pt idx="4443">
                  <c:v>3.9701363125926002E-2</c:v>
                </c:pt>
                <c:pt idx="4444">
                  <c:v>3.9758417225925997E-2</c:v>
                </c:pt>
                <c:pt idx="4445">
                  <c:v>3.9701363125926002E-2</c:v>
                </c:pt>
                <c:pt idx="4446">
                  <c:v>3.9758074825925999E-2</c:v>
                </c:pt>
                <c:pt idx="4447">
                  <c:v>3.9729719625926002E-2</c:v>
                </c:pt>
                <c:pt idx="4448">
                  <c:v>3.9786768725926E-2</c:v>
                </c:pt>
                <c:pt idx="4449">
                  <c:v>3.9686486925926003E-2</c:v>
                </c:pt>
                <c:pt idx="4450">
                  <c:v>3.9730064425925998E-2</c:v>
                </c:pt>
                <c:pt idx="4451">
                  <c:v>3.9686486925926003E-2</c:v>
                </c:pt>
                <c:pt idx="4452">
                  <c:v>3.9701363125926002E-2</c:v>
                </c:pt>
                <c:pt idx="4453">
                  <c:v>3.9600681025926003E-2</c:v>
                </c:pt>
                <c:pt idx="4454">
                  <c:v>3.9772593125926001E-2</c:v>
                </c:pt>
                <c:pt idx="4455">
                  <c:v>3.9729719625926002E-2</c:v>
                </c:pt>
                <c:pt idx="4456">
                  <c:v>3.9786768725926E-2</c:v>
                </c:pt>
                <c:pt idx="4457">
                  <c:v>3.9658123825925998E-2</c:v>
                </c:pt>
                <c:pt idx="4458">
                  <c:v>3.9729719625926002E-2</c:v>
                </c:pt>
                <c:pt idx="4459">
                  <c:v>3.9786768725926E-2</c:v>
                </c:pt>
                <c:pt idx="4460">
                  <c:v>3.9801621025926E-2</c:v>
                </c:pt>
                <c:pt idx="4461">
                  <c:v>3.9786428825926E-2</c:v>
                </c:pt>
                <c:pt idx="4462">
                  <c:v>3.9744240925926003E-2</c:v>
                </c:pt>
                <c:pt idx="4463">
                  <c:v>3.9658123825925998E-2</c:v>
                </c:pt>
                <c:pt idx="4464">
                  <c:v>3.9715541525925997E-2</c:v>
                </c:pt>
                <c:pt idx="4465">
                  <c:v>3.9744240925926003E-2</c:v>
                </c:pt>
                <c:pt idx="4466">
                  <c:v>3.9758417225925997E-2</c:v>
                </c:pt>
                <c:pt idx="4467">
                  <c:v>3.9446100825925999E-2</c:v>
                </c:pt>
                <c:pt idx="4468">
                  <c:v>3.9758417225925997E-2</c:v>
                </c:pt>
                <c:pt idx="4469">
                  <c:v>3.9758417225925997E-2</c:v>
                </c:pt>
                <c:pt idx="4470">
                  <c:v>3.9758074825925999E-2</c:v>
                </c:pt>
                <c:pt idx="4471">
                  <c:v>3.9687184525925998E-2</c:v>
                </c:pt>
                <c:pt idx="4472">
                  <c:v>3.9787448125926002E-2</c:v>
                </c:pt>
                <c:pt idx="4473">
                  <c:v>3.9686486925926003E-2</c:v>
                </c:pt>
                <c:pt idx="4474">
                  <c:v>3.9658123825925998E-2</c:v>
                </c:pt>
                <c:pt idx="4475">
                  <c:v>3.9786768725926E-2</c:v>
                </c:pt>
                <c:pt idx="4476">
                  <c:v>3.9730064425925998E-2</c:v>
                </c:pt>
                <c:pt idx="4477">
                  <c:v>3.9786768725926E-2</c:v>
                </c:pt>
                <c:pt idx="4478">
                  <c:v>3.9772593125926001E-2</c:v>
                </c:pt>
                <c:pt idx="4479">
                  <c:v>3.9786768725926E-2</c:v>
                </c:pt>
                <c:pt idx="4480">
                  <c:v>3.9730064425925998E-2</c:v>
                </c:pt>
                <c:pt idx="4481">
                  <c:v>3.9758417225925997E-2</c:v>
                </c:pt>
                <c:pt idx="4482">
                  <c:v>3.9671604825926E-2</c:v>
                </c:pt>
                <c:pt idx="4483">
                  <c:v>3.9614866425926001E-2</c:v>
                </c:pt>
                <c:pt idx="4484">
                  <c:v>3.9815119125926002E-2</c:v>
                </c:pt>
                <c:pt idx="4485">
                  <c:v>3.9744240925926003E-2</c:v>
                </c:pt>
                <c:pt idx="4486">
                  <c:v>3.9744240925926003E-2</c:v>
                </c:pt>
                <c:pt idx="4487">
                  <c:v>3.9786768725926E-2</c:v>
                </c:pt>
                <c:pt idx="4488">
                  <c:v>3.9758417225925997E-2</c:v>
                </c:pt>
                <c:pt idx="4489">
                  <c:v>3.9758417225925997E-2</c:v>
                </c:pt>
                <c:pt idx="4490">
                  <c:v>3.9873144925926002E-2</c:v>
                </c:pt>
                <c:pt idx="4491">
                  <c:v>3.9758074825925999E-2</c:v>
                </c:pt>
                <c:pt idx="4492">
                  <c:v>3.9786768725926E-2</c:v>
                </c:pt>
                <c:pt idx="4493">
                  <c:v>3.9829965825926003E-2</c:v>
                </c:pt>
                <c:pt idx="4494">
                  <c:v>3.9844137825926003E-2</c:v>
                </c:pt>
                <c:pt idx="4495">
                  <c:v>3.9686486925926003E-2</c:v>
                </c:pt>
                <c:pt idx="4496">
                  <c:v>3.9729719625926002E-2</c:v>
                </c:pt>
                <c:pt idx="4497">
                  <c:v>3.9758417225925997E-2</c:v>
                </c:pt>
                <c:pt idx="4498">
                  <c:v>3.9729719625926002E-2</c:v>
                </c:pt>
                <c:pt idx="4499">
                  <c:v>3.9743897325926002E-2</c:v>
                </c:pt>
                <c:pt idx="4500">
                  <c:v>3.9800944125925997E-2</c:v>
                </c:pt>
                <c:pt idx="4501">
                  <c:v>3.9829965825926003E-2</c:v>
                </c:pt>
                <c:pt idx="4502">
                  <c:v>3.9786768725926E-2</c:v>
                </c:pt>
                <c:pt idx="4503">
                  <c:v>3.9858309525925999E-2</c:v>
                </c:pt>
                <c:pt idx="4504">
                  <c:v>3.9815793525925999E-2</c:v>
                </c:pt>
                <c:pt idx="4505">
                  <c:v>3.9758074825925999E-2</c:v>
                </c:pt>
                <c:pt idx="4506">
                  <c:v>3.9800944125925997E-2</c:v>
                </c:pt>
                <c:pt idx="4507">
                  <c:v>3.9800944125925997E-2</c:v>
                </c:pt>
                <c:pt idx="4508">
                  <c:v>3.9815119125926002E-2</c:v>
                </c:pt>
                <c:pt idx="4509">
                  <c:v>3.9657420725925999E-2</c:v>
                </c:pt>
                <c:pt idx="4510">
                  <c:v>3.9800944125925997E-2</c:v>
                </c:pt>
                <c:pt idx="4511">
                  <c:v>3.9844137825926003E-2</c:v>
                </c:pt>
                <c:pt idx="4512">
                  <c:v>3.9815119125926002E-2</c:v>
                </c:pt>
                <c:pt idx="4513">
                  <c:v>3.9815119125926002E-2</c:v>
                </c:pt>
                <c:pt idx="4514">
                  <c:v>3.9800944125925997E-2</c:v>
                </c:pt>
                <c:pt idx="4515">
                  <c:v>3.9800944125925997E-2</c:v>
                </c:pt>
                <c:pt idx="4516">
                  <c:v>3.9700668125926E-2</c:v>
                </c:pt>
                <c:pt idx="4517">
                  <c:v>3.9900822725926002E-2</c:v>
                </c:pt>
                <c:pt idx="4518">
                  <c:v>3.9872480925925997E-2</c:v>
                </c:pt>
                <c:pt idx="4519">
                  <c:v>3.9800944125925997E-2</c:v>
                </c:pt>
                <c:pt idx="4520">
                  <c:v>3.9872480925925997E-2</c:v>
                </c:pt>
                <c:pt idx="4521">
                  <c:v>3.9899832725926003E-2</c:v>
                </c:pt>
                <c:pt idx="4522">
                  <c:v>3.9858309525925999E-2</c:v>
                </c:pt>
                <c:pt idx="4523">
                  <c:v>3.9800605325925997E-2</c:v>
                </c:pt>
                <c:pt idx="4524">
                  <c:v>3.9815119125926002E-2</c:v>
                </c:pt>
                <c:pt idx="4525">
                  <c:v>3.9843468225926E-2</c:v>
                </c:pt>
                <c:pt idx="4526">
                  <c:v>3.9857642425926001E-2</c:v>
                </c:pt>
                <c:pt idx="4527">
                  <c:v>3.9886652025925902E-2</c:v>
                </c:pt>
                <c:pt idx="4528">
                  <c:v>3.9815119125926002E-2</c:v>
                </c:pt>
                <c:pt idx="4529">
                  <c:v>3.9843468225926E-2</c:v>
                </c:pt>
                <c:pt idx="4530">
                  <c:v>3.9929817625925998E-2</c:v>
                </c:pt>
                <c:pt idx="4531">
                  <c:v>3.9772251925925997E-2</c:v>
                </c:pt>
                <c:pt idx="4532">
                  <c:v>3.9857642425926001E-2</c:v>
                </c:pt>
                <c:pt idx="4533">
                  <c:v>3.9900822725926002E-2</c:v>
                </c:pt>
                <c:pt idx="4534">
                  <c:v>3.9829293825926003E-2</c:v>
                </c:pt>
                <c:pt idx="4535">
                  <c:v>3.9800605325925997E-2</c:v>
                </c:pt>
                <c:pt idx="4536">
                  <c:v>3.9829293825926003E-2</c:v>
                </c:pt>
                <c:pt idx="4537">
                  <c:v>3.9914993225926003E-2</c:v>
                </c:pt>
                <c:pt idx="4538">
                  <c:v>3.9800605325925997E-2</c:v>
                </c:pt>
                <c:pt idx="4539">
                  <c:v>3.9843133225926003E-2</c:v>
                </c:pt>
                <c:pt idx="4540">
                  <c:v>3.9786768725926E-2</c:v>
                </c:pt>
                <c:pt idx="4541">
                  <c:v>3.9886652025925902E-2</c:v>
                </c:pt>
                <c:pt idx="4542">
                  <c:v>3.9886652025925902E-2</c:v>
                </c:pt>
                <c:pt idx="4543">
                  <c:v>3.9843468225926E-2</c:v>
                </c:pt>
                <c:pt idx="4544">
                  <c:v>3.9857642425926001E-2</c:v>
                </c:pt>
                <c:pt idx="4545">
                  <c:v>3.9872480925925997E-2</c:v>
                </c:pt>
                <c:pt idx="4546">
                  <c:v>4.0029619825925997E-2</c:v>
                </c:pt>
                <c:pt idx="4547">
                  <c:v>3.9843468225926E-2</c:v>
                </c:pt>
                <c:pt idx="4548">
                  <c:v>3.9843468225926E-2</c:v>
                </c:pt>
                <c:pt idx="4549">
                  <c:v>3.9914993225926003E-2</c:v>
                </c:pt>
                <c:pt idx="4550">
                  <c:v>3.9829293825926003E-2</c:v>
                </c:pt>
                <c:pt idx="4551">
                  <c:v>3.9900822725926002E-2</c:v>
                </c:pt>
                <c:pt idx="4552">
                  <c:v>3.9815119125926002E-2</c:v>
                </c:pt>
                <c:pt idx="4553">
                  <c:v>3.9886652025925902E-2</c:v>
                </c:pt>
                <c:pt idx="4554">
                  <c:v>3.9843468225926E-2</c:v>
                </c:pt>
                <c:pt idx="4555">
                  <c:v>3.9828957525926002E-2</c:v>
                </c:pt>
                <c:pt idx="4556">
                  <c:v>3.9412134425925997E-2</c:v>
                </c:pt>
                <c:pt idx="4557">
                  <c:v>3.9914993225926003E-2</c:v>
                </c:pt>
                <c:pt idx="4558">
                  <c:v>3.9872480925925997E-2</c:v>
                </c:pt>
                <c:pt idx="4559">
                  <c:v>3.9886652025925902E-2</c:v>
                </c:pt>
                <c:pt idx="4560">
                  <c:v>3.9829293825926003E-2</c:v>
                </c:pt>
                <c:pt idx="4561">
                  <c:v>3.9786428825926E-2</c:v>
                </c:pt>
                <c:pt idx="4562">
                  <c:v>3.9814781625925999E-2</c:v>
                </c:pt>
                <c:pt idx="4563">
                  <c:v>3.9958152225925997E-2</c:v>
                </c:pt>
                <c:pt idx="4564">
                  <c:v>3.9857642425926001E-2</c:v>
                </c:pt>
                <c:pt idx="4565">
                  <c:v>3.9786428825926E-2</c:v>
                </c:pt>
                <c:pt idx="4566">
                  <c:v>3.9972319025925997E-2</c:v>
                </c:pt>
                <c:pt idx="4567">
                  <c:v>4.0058576225925999E-2</c:v>
                </c:pt>
                <c:pt idx="4568">
                  <c:v>3.9786428825926E-2</c:v>
                </c:pt>
                <c:pt idx="4569">
                  <c:v>4.0015456625926003E-2</c:v>
                </c:pt>
                <c:pt idx="4570">
                  <c:v>3.9815119125926002E-2</c:v>
                </c:pt>
                <c:pt idx="4571">
                  <c:v>3.9872480925925997E-2</c:v>
                </c:pt>
                <c:pt idx="4572">
                  <c:v>3.9843468225926E-2</c:v>
                </c:pt>
                <c:pt idx="4573">
                  <c:v>3.9929817625925998E-2</c:v>
                </c:pt>
                <c:pt idx="4574">
                  <c:v>3.9900822725926002E-2</c:v>
                </c:pt>
                <c:pt idx="4575">
                  <c:v>3.9675449525925999E-2</c:v>
                </c:pt>
                <c:pt idx="4576">
                  <c:v>3.9987129325925998E-2</c:v>
                </c:pt>
                <c:pt idx="4577">
                  <c:v>3.9972319025925997E-2</c:v>
                </c:pt>
                <c:pt idx="4578">
                  <c:v>3.9929817625925998E-2</c:v>
                </c:pt>
                <c:pt idx="4579">
                  <c:v>3.9829293825926003E-2</c:v>
                </c:pt>
                <c:pt idx="4580">
                  <c:v>3.9815119125926002E-2</c:v>
                </c:pt>
                <c:pt idx="4581">
                  <c:v>4.0015456625926003E-2</c:v>
                </c:pt>
                <c:pt idx="4582">
                  <c:v>3.9858309525925999E-2</c:v>
                </c:pt>
                <c:pt idx="4583">
                  <c:v>3.9872480925925997E-2</c:v>
                </c:pt>
                <c:pt idx="4584">
                  <c:v>4.0086895625926003E-2</c:v>
                </c:pt>
                <c:pt idx="4585">
                  <c:v>3.9872480925925997E-2</c:v>
                </c:pt>
                <c:pt idx="4586">
                  <c:v>3.9843468225926E-2</c:v>
                </c:pt>
                <c:pt idx="4587">
                  <c:v>3.9929817625925998E-2</c:v>
                </c:pt>
                <c:pt idx="4588">
                  <c:v>3.9943985125925903E-2</c:v>
                </c:pt>
                <c:pt idx="4589">
                  <c:v>3.9915649925926E-2</c:v>
                </c:pt>
                <c:pt idx="4590">
                  <c:v>3.9872480925925997E-2</c:v>
                </c:pt>
                <c:pt idx="4591">
                  <c:v>3.9958152225925997E-2</c:v>
                </c:pt>
                <c:pt idx="4592">
                  <c:v>3.9972319025925997E-2</c:v>
                </c:pt>
                <c:pt idx="4593">
                  <c:v>3.9929817625925998E-2</c:v>
                </c:pt>
                <c:pt idx="4594">
                  <c:v>3.9972319025925997E-2</c:v>
                </c:pt>
                <c:pt idx="4595">
                  <c:v>3.9958800925925998E-2</c:v>
                </c:pt>
                <c:pt idx="4596">
                  <c:v>3.9745613525926003E-2</c:v>
                </c:pt>
                <c:pt idx="4597">
                  <c:v>3.9958152225925997E-2</c:v>
                </c:pt>
                <c:pt idx="4598">
                  <c:v>3.9929817625925998E-2</c:v>
                </c:pt>
                <c:pt idx="4599">
                  <c:v>3.9843468225926E-2</c:v>
                </c:pt>
                <c:pt idx="4600">
                  <c:v>4.0015456625926003E-2</c:v>
                </c:pt>
                <c:pt idx="4601">
                  <c:v>4.0030255625925999E-2</c:v>
                </c:pt>
                <c:pt idx="4602">
                  <c:v>3.9915649925926E-2</c:v>
                </c:pt>
                <c:pt idx="4603">
                  <c:v>3.9943985125925903E-2</c:v>
                </c:pt>
                <c:pt idx="4604">
                  <c:v>3.9915649925926E-2</c:v>
                </c:pt>
                <c:pt idx="4605">
                  <c:v>3.9929817625925998E-2</c:v>
                </c:pt>
                <c:pt idx="4606">
                  <c:v>3.9929817625925998E-2</c:v>
                </c:pt>
                <c:pt idx="4607">
                  <c:v>3.9915649925926E-2</c:v>
                </c:pt>
                <c:pt idx="4608">
                  <c:v>3.9886652025925902E-2</c:v>
                </c:pt>
                <c:pt idx="4609">
                  <c:v>3.9915649925926E-2</c:v>
                </c:pt>
                <c:pt idx="4610">
                  <c:v>4.0000009725926003E-2</c:v>
                </c:pt>
                <c:pt idx="4611">
                  <c:v>3.9972965225925999E-2</c:v>
                </c:pt>
                <c:pt idx="4612">
                  <c:v>4.0016094825926003E-2</c:v>
                </c:pt>
                <c:pt idx="4613">
                  <c:v>3.9900822725926002E-2</c:v>
                </c:pt>
                <c:pt idx="4614">
                  <c:v>3.9786768725926E-2</c:v>
                </c:pt>
                <c:pt idx="4615">
                  <c:v>4.0015456625926003E-2</c:v>
                </c:pt>
                <c:pt idx="4616">
                  <c:v>3.9972965225925999E-2</c:v>
                </c:pt>
                <c:pt idx="4617">
                  <c:v>3.9987129325925998E-2</c:v>
                </c:pt>
                <c:pt idx="4618">
                  <c:v>4.0116144225926E-2</c:v>
                </c:pt>
                <c:pt idx="4619">
                  <c:v>3.9844137825926003E-2</c:v>
                </c:pt>
                <c:pt idx="4620">
                  <c:v>4.0101677725926002E-2</c:v>
                </c:pt>
                <c:pt idx="4621">
                  <c:v>4.0044416025925997E-2</c:v>
                </c:pt>
                <c:pt idx="4622">
                  <c:v>4.0044416025925997E-2</c:v>
                </c:pt>
                <c:pt idx="4623">
                  <c:v>4.0001293125925999E-2</c:v>
                </c:pt>
                <c:pt idx="4624">
                  <c:v>3.9987129325925998E-2</c:v>
                </c:pt>
                <c:pt idx="4625">
                  <c:v>3.9829293825926003E-2</c:v>
                </c:pt>
                <c:pt idx="4626">
                  <c:v>3.9900822725926002E-2</c:v>
                </c:pt>
                <c:pt idx="4627">
                  <c:v>3.9930471225926002E-2</c:v>
                </c:pt>
                <c:pt idx="4628">
                  <c:v>4.0101677725926002E-2</c:v>
                </c:pt>
                <c:pt idx="4629">
                  <c:v>3.9872480925925997E-2</c:v>
                </c:pt>
                <c:pt idx="4630">
                  <c:v>3.9987129325925998E-2</c:v>
                </c:pt>
                <c:pt idx="4631">
                  <c:v>4.0129990525926001E-2</c:v>
                </c:pt>
                <c:pt idx="4632">
                  <c:v>3.9915649925926E-2</c:v>
                </c:pt>
                <c:pt idx="4633">
                  <c:v>3.9914993225926003E-2</c:v>
                </c:pt>
                <c:pt idx="4634">
                  <c:v>3.9972965225925999E-2</c:v>
                </c:pt>
                <c:pt idx="4635">
                  <c:v>3.9943985125925903E-2</c:v>
                </c:pt>
                <c:pt idx="4636">
                  <c:v>3.9901481925925998E-2</c:v>
                </c:pt>
                <c:pt idx="4637">
                  <c:v>3.9987129325925998E-2</c:v>
                </c:pt>
                <c:pt idx="4638">
                  <c:v>3.9915649925926E-2</c:v>
                </c:pt>
                <c:pt idx="4639">
                  <c:v>4.0044416025925997E-2</c:v>
                </c:pt>
                <c:pt idx="4640">
                  <c:v>3.9987129325925998E-2</c:v>
                </c:pt>
                <c:pt idx="4641">
                  <c:v>4.0044416025925997E-2</c:v>
                </c:pt>
                <c:pt idx="4642">
                  <c:v>4.0086895625926003E-2</c:v>
                </c:pt>
                <c:pt idx="4643">
                  <c:v>4.0044416025925997E-2</c:v>
                </c:pt>
                <c:pt idx="4644">
                  <c:v>4.0072736025926002E-2</c:v>
                </c:pt>
                <c:pt idx="4645">
                  <c:v>4.0072736025926002E-2</c:v>
                </c:pt>
                <c:pt idx="4646">
                  <c:v>4.0086895625926003E-2</c:v>
                </c:pt>
                <c:pt idx="4647">
                  <c:v>3.9872480925925997E-2</c:v>
                </c:pt>
                <c:pt idx="4648">
                  <c:v>3.9972319025925997E-2</c:v>
                </c:pt>
                <c:pt idx="4649">
                  <c:v>4.0044416025925997E-2</c:v>
                </c:pt>
                <c:pt idx="4650">
                  <c:v>4.0001293125925999E-2</c:v>
                </c:pt>
                <c:pt idx="4651">
                  <c:v>4.0015456625926003E-2</c:v>
                </c:pt>
                <c:pt idx="4652">
                  <c:v>4.0043782725926E-2</c:v>
                </c:pt>
                <c:pt idx="4653">
                  <c:v>4.0101677725926002E-2</c:v>
                </c:pt>
                <c:pt idx="4654">
                  <c:v>4.0016094825926003E-2</c:v>
                </c:pt>
                <c:pt idx="4655">
                  <c:v>4.0344327725925999E-2</c:v>
                </c:pt>
                <c:pt idx="4656">
                  <c:v>4.0001293125925999E-2</c:v>
                </c:pt>
                <c:pt idx="4657">
                  <c:v>4.0101677725926002E-2</c:v>
                </c:pt>
                <c:pt idx="4658">
                  <c:v>4.0001293125925999E-2</c:v>
                </c:pt>
                <c:pt idx="4659">
                  <c:v>4.0187523525926E-2</c:v>
                </c:pt>
                <c:pt idx="4660">
                  <c:v>4.0015456625926003E-2</c:v>
                </c:pt>
                <c:pt idx="4661">
                  <c:v>4.0015456625926003E-2</c:v>
                </c:pt>
                <c:pt idx="4662">
                  <c:v>4.0001293125925999E-2</c:v>
                </c:pt>
                <c:pt idx="4663">
                  <c:v>4.0015456625926003E-2</c:v>
                </c:pt>
                <c:pt idx="4664">
                  <c:v>4.0001293125925999E-2</c:v>
                </c:pt>
                <c:pt idx="4665">
                  <c:v>4.0373186925926001E-2</c:v>
                </c:pt>
                <c:pt idx="4666">
                  <c:v>4.0001293125925999E-2</c:v>
                </c:pt>
                <c:pt idx="4667">
                  <c:v>3.9987129325925998E-2</c:v>
                </c:pt>
                <c:pt idx="4668">
                  <c:v>4.0001293125925999E-2</c:v>
                </c:pt>
                <c:pt idx="4669">
                  <c:v>4.0029619825925997E-2</c:v>
                </c:pt>
                <c:pt idx="4670">
                  <c:v>4.0015456625926003E-2</c:v>
                </c:pt>
                <c:pt idx="4671">
                  <c:v>3.9972319025925997E-2</c:v>
                </c:pt>
                <c:pt idx="4672">
                  <c:v>3.9958152225925997E-2</c:v>
                </c:pt>
                <c:pt idx="4673">
                  <c:v>4.0029619825925997E-2</c:v>
                </c:pt>
                <c:pt idx="4674">
                  <c:v>4.0072736025926002E-2</c:v>
                </c:pt>
                <c:pt idx="4675">
                  <c:v>4.0086895625926003E-2</c:v>
                </c:pt>
                <c:pt idx="4676">
                  <c:v>4.0086895625926003E-2</c:v>
                </c:pt>
                <c:pt idx="4677">
                  <c:v>4.0643109525926001E-2</c:v>
                </c:pt>
                <c:pt idx="4678">
                  <c:v>4.0029619825925997E-2</c:v>
                </c:pt>
                <c:pt idx="4679">
                  <c:v>4.0086895625926003E-2</c:v>
                </c:pt>
                <c:pt idx="4680">
                  <c:v>4.0029619825925997E-2</c:v>
                </c:pt>
                <c:pt idx="4681">
                  <c:v>3.9958152225925997E-2</c:v>
                </c:pt>
                <c:pt idx="4682">
                  <c:v>4.0015456625926003E-2</c:v>
                </c:pt>
                <c:pt idx="4683">
                  <c:v>4.0072736025926002E-2</c:v>
                </c:pt>
                <c:pt idx="4684">
                  <c:v>4.0086895625926003E-2</c:v>
                </c:pt>
                <c:pt idx="4685">
                  <c:v>4.0029619825925997E-2</c:v>
                </c:pt>
                <c:pt idx="4686">
                  <c:v>4.0015456625926003E-2</c:v>
                </c:pt>
                <c:pt idx="4687">
                  <c:v>4.0144146425925897E-2</c:v>
                </c:pt>
                <c:pt idx="4688">
                  <c:v>4.0144146425925897E-2</c:v>
                </c:pt>
                <c:pt idx="4689">
                  <c:v>4.0158302025925997E-2</c:v>
                </c:pt>
                <c:pt idx="4690">
                  <c:v>4.0101054825925998E-2</c:v>
                </c:pt>
                <c:pt idx="4691">
                  <c:v>4.0115213825925998E-2</c:v>
                </c:pt>
                <c:pt idx="4692">
                  <c:v>4.0072736025926002E-2</c:v>
                </c:pt>
                <c:pt idx="4693">
                  <c:v>4.0086895625926003E-2</c:v>
                </c:pt>
                <c:pt idx="4694">
                  <c:v>3.9987129325925998E-2</c:v>
                </c:pt>
                <c:pt idx="4695">
                  <c:v>4.0086269625925999E-2</c:v>
                </c:pt>
                <c:pt idx="4696">
                  <c:v>4.0043782725926E-2</c:v>
                </c:pt>
                <c:pt idx="4697">
                  <c:v>4.0086895625926003E-2</c:v>
                </c:pt>
                <c:pt idx="4698">
                  <c:v>4.0144146425925897E-2</c:v>
                </c:pt>
                <c:pt idx="4699">
                  <c:v>4.0158302025925997E-2</c:v>
                </c:pt>
                <c:pt idx="4700">
                  <c:v>4.0158302025925997E-2</c:v>
                </c:pt>
                <c:pt idx="4701">
                  <c:v>4.0186916225926003E-2</c:v>
                </c:pt>
                <c:pt idx="4702">
                  <c:v>4.0086895625926003E-2</c:v>
                </c:pt>
                <c:pt idx="4703">
                  <c:v>4.0086895625926003E-2</c:v>
                </c:pt>
                <c:pt idx="4704">
                  <c:v>4.0029619825925997E-2</c:v>
                </c:pt>
                <c:pt idx="4705">
                  <c:v>4.0058576225925999E-2</c:v>
                </c:pt>
                <c:pt idx="4706">
                  <c:v>4.0129990525926001E-2</c:v>
                </c:pt>
                <c:pt idx="4707">
                  <c:v>4.0029619825925997E-2</c:v>
                </c:pt>
                <c:pt idx="4708">
                  <c:v>4.0101054825925998E-2</c:v>
                </c:pt>
                <c:pt idx="4709">
                  <c:v>4.0043782725926E-2</c:v>
                </c:pt>
                <c:pt idx="4710">
                  <c:v>4.0015456625926003E-2</c:v>
                </c:pt>
                <c:pt idx="4711">
                  <c:v>4.0101054825925998E-2</c:v>
                </c:pt>
                <c:pt idx="4712">
                  <c:v>4.0086269625925999E-2</c:v>
                </c:pt>
                <c:pt idx="4713">
                  <c:v>4.0172457325926003E-2</c:v>
                </c:pt>
                <c:pt idx="4714">
                  <c:v>4.0115213825925998E-2</c:v>
                </c:pt>
                <c:pt idx="4715">
                  <c:v>4.0172762425925997E-2</c:v>
                </c:pt>
                <c:pt idx="4716">
                  <c:v>4.0043782725926E-2</c:v>
                </c:pt>
                <c:pt idx="4717">
                  <c:v>4.0086895625926003E-2</c:v>
                </c:pt>
                <c:pt idx="4718">
                  <c:v>4.0115213825925998E-2</c:v>
                </c:pt>
                <c:pt idx="4719">
                  <c:v>4.0129372425925902E-2</c:v>
                </c:pt>
                <c:pt idx="4720">
                  <c:v>4.0172457325926003E-2</c:v>
                </c:pt>
                <c:pt idx="4721">
                  <c:v>4.0143530825925998E-2</c:v>
                </c:pt>
                <c:pt idx="4722">
                  <c:v>4.0129372425925902E-2</c:v>
                </c:pt>
                <c:pt idx="4723">
                  <c:v>4.0186612325925998E-2</c:v>
                </c:pt>
                <c:pt idx="4724">
                  <c:v>4.0515120925925997E-2</c:v>
                </c:pt>
                <c:pt idx="4725">
                  <c:v>4.0115213825925998E-2</c:v>
                </c:pt>
                <c:pt idx="4726">
                  <c:v>4.0143530825925998E-2</c:v>
                </c:pt>
                <c:pt idx="4727">
                  <c:v>3.9971672125925999E-2</c:v>
                </c:pt>
                <c:pt idx="4728">
                  <c:v>4.0186612325925998E-2</c:v>
                </c:pt>
                <c:pt idx="4729">
                  <c:v>4.0129372425925902E-2</c:v>
                </c:pt>
                <c:pt idx="4730">
                  <c:v>4.0086269625925999E-2</c:v>
                </c:pt>
                <c:pt idx="4731">
                  <c:v>4.0043148725925903E-2</c:v>
                </c:pt>
                <c:pt idx="4732">
                  <c:v>4.0086269625925999E-2</c:v>
                </c:pt>
                <c:pt idx="4733">
                  <c:v>4.0057313725925997E-2</c:v>
                </c:pt>
                <c:pt idx="4734">
                  <c:v>4.0186004025926002E-2</c:v>
                </c:pt>
                <c:pt idx="4735">
                  <c:v>4.0171846625926003E-2</c:v>
                </c:pt>
                <c:pt idx="4736">
                  <c:v>4.0186004025926002E-2</c:v>
                </c:pt>
                <c:pt idx="4737">
                  <c:v>4.0171846625926003E-2</c:v>
                </c:pt>
                <c:pt idx="4738">
                  <c:v>4.0114592625926003E-2</c:v>
                </c:pt>
                <c:pt idx="4739">
                  <c:v>4.0171846625926003E-2</c:v>
                </c:pt>
                <c:pt idx="4740">
                  <c:v>4.0243229425925897E-2</c:v>
                </c:pt>
                <c:pt idx="4741">
                  <c:v>4.0128753725925899E-2</c:v>
                </c:pt>
                <c:pt idx="4742">
                  <c:v>4.0157074925925997E-2</c:v>
                </c:pt>
                <c:pt idx="4743">
                  <c:v>4.0142914525925999E-2</c:v>
                </c:pt>
                <c:pt idx="4744">
                  <c:v>4.0186004025926002E-2</c:v>
                </c:pt>
                <c:pt idx="4745">
                  <c:v>4.0243229425925897E-2</c:v>
                </c:pt>
                <c:pt idx="4746">
                  <c:v>4.0257382925925997E-2</c:v>
                </c:pt>
                <c:pt idx="4747">
                  <c:v>4.0099181925926E-2</c:v>
                </c:pt>
                <c:pt idx="4748">
                  <c:v>4.0071478425926003E-2</c:v>
                </c:pt>
                <c:pt idx="4749">
                  <c:v>4.0128753725925899E-2</c:v>
                </c:pt>
                <c:pt idx="4750">
                  <c:v>4.0257382925925997E-2</c:v>
                </c:pt>
                <c:pt idx="4751">
                  <c:v>4.0099806925925997E-2</c:v>
                </c:pt>
                <c:pt idx="4752">
                  <c:v>4.0099806925925997E-2</c:v>
                </c:pt>
                <c:pt idx="4753">
                  <c:v>4.0113970725925999E-2</c:v>
                </c:pt>
                <c:pt idx="4754">
                  <c:v>4.0099806925925997E-2</c:v>
                </c:pt>
                <c:pt idx="4755">
                  <c:v>4.0142914525925999E-2</c:v>
                </c:pt>
                <c:pt idx="4756">
                  <c:v>4.0171235125925998E-2</c:v>
                </c:pt>
                <c:pt idx="4757">
                  <c:v>4.0171235125925998E-2</c:v>
                </c:pt>
                <c:pt idx="4758">
                  <c:v>4.0271536125926002E-2</c:v>
                </c:pt>
                <c:pt idx="4759">
                  <c:v>4.0113970725925999E-2</c:v>
                </c:pt>
                <c:pt idx="4760">
                  <c:v>4.0242630825926003E-2</c:v>
                </c:pt>
                <c:pt idx="4761">
                  <c:v>4.0171235125925998E-2</c:v>
                </c:pt>
                <c:pt idx="4762">
                  <c:v>4.0228474525925997E-2</c:v>
                </c:pt>
                <c:pt idx="4763">
                  <c:v>4.0200161225925998E-2</c:v>
                </c:pt>
                <c:pt idx="4764">
                  <c:v>4.0128134225926003E-2</c:v>
                </c:pt>
                <c:pt idx="4765">
                  <c:v>4.0256786725926003E-2</c:v>
                </c:pt>
                <c:pt idx="4766">
                  <c:v>4.0185395025926003E-2</c:v>
                </c:pt>
                <c:pt idx="4767">
                  <c:v>4.0113970725925999E-2</c:v>
                </c:pt>
                <c:pt idx="4768">
                  <c:v>4.0128134225926003E-2</c:v>
                </c:pt>
                <c:pt idx="4769">
                  <c:v>4.01995546259259E-2</c:v>
                </c:pt>
                <c:pt idx="4770">
                  <c:v>4.0242630825926003E-2</c:v>
                </c:pt>
                <c:pt idx="4771">
                  <c:v>4.0157074925925997E-2</c:v>
                </c:pt>
                <c:pt idx="4772">
                  <c:v>4.0242630825926003E-2</c:v>
                </c:pt>
                <c:pt idx="4773">
                  <c:v>4.01995546259259E-2</c:v>
                </c:pt>
                <c:pt idx="4774">
                  <c:v>4.0227872825925999E-2</c:v>
                </c:pt>
                <c:pt idx="4775">
                  <c:v>4.0128134225926003E-2</c:v>
                </c:pt>
                <c:pt idx="4776">
                  <c:v>4.0156460425926001E-2</c:v>
                </c:pt>
                <c:pt idx="4777">
                  <c:v>4.0185395025926003E-2</c:v>
                </c:pt>
                <c:pt idx="4778">
                  <c:v>4.01995546259259E-2</c:v>
                </c:pt>
                <c:pt idx="4779">
                  <c:v>4.0299841625926001E-2</c:v>
                </c:pt>
                <c:pt idx="4780">
                  <c:v>4.0370600125925998E-2</c:v>
                </c:pt>
                <c:pt idx="4781">
                  <c:v>4.0142297425926003E-2</c:v>
                </c:pt>
                <c:pt idx="4782">
                  <c:v>4.0256189825925999E-2</c:v>
                </c:pt>
                <c:pt idx="4783">
                  <c:v>4.0299841625926001E-2</c:v>
                </c:pt>
                <c:pt idx="4784">
                  <c:v>4.0242031525926002E-2</c:v>
                </c:pt>
                <c:pt idx="4785">
                  <c:v>4.0213713825925999E-2</c:v>
                </c:pt>
                <c:pt idx="4786">
                  <c:v>4.0142297425926003E-2</c:v>
                </c:pt>
                <c:pt idx="4787">
                  <c:v>4.01995546259259E-2</c:v>
                </c:pt>
                <c:pt idx="4788">
                  <c:v>4.01995546259259E-2</c:v>
                </c:pt>
                <c:pt idx="4789">
                  <c:v>4.0170623025926E-2</c:v>
                </c:pt>
                <c:pt idx="4790">
                  <c:v>4.0799001225926002E-2</c:v>
                </c:pt>
                <c:pt idx="4791">
                  <c:v>4.0242630825926003E-2</c:v>
                </c:pt>
                <c:pt idx="4792">
                  <c:v>4.0170623025926E-2</c:v>
                </c:pt>
                <c:pt idx="4793">
                  <c:v>4.0270942325925999E-2</c:v>
                </c:pt>
                <c:pt idx="4794">
                  <c:v>4.0327561925926E-2</c:v>
                </c:pt>
                <c:pt idx="4795">
                  <c:v>4.0256189825925999E-2</c:v>
                </c:pt>
                <c:pt idx="4796">
                  <c:v>4.0313407425925998E-2</c:v>
                </c:pt>
                <c:pt idx="4797">
                  <c:v>4.0184785325925898E-2</c:v>
                </c:pt>
                <c:pt idx="4798">
                  <c:v>4.0299252725926001E-2</c:v>
                </c:pt>
                <c:pt idx="4799">
                  <c:v>4.0370600125925998E-2</c:v>
                </c:pt>
                <c:pt idx="4800">
                  <c:v>4.0270942325925999E-2</c:v>
                </c:pt>
                <c:pt idx="4801">
                  <c:v>4.0242031525926002E-2</c:v>
                </c:pt>
                <c:pt idx="4802">
                  <c:v>4.0256189825925999E-2</c:v>
                </c:pt>
                <c:pt idx="4803">
                  <c:v>4.0127514125926002E-2</c:v>
                </c:pt>
                <c:pt idx="4804">
                  <c:v>4.0327561925926E-2</c:v>
                </c:pt>
                <c:pt idx="4805">
                  <c:v>4.0327561925926E-2</c:v>
                </c:pt>
                <c:pt idx="4806">
                  <c:v>4.0298663125925997E-2</c:v>
                </c:pt>
                <c:pt idx="4807">
                  <c:v>4.0327561925926E-2</c:v>
                </c:pt>
                <c:pt idx="4808">
                  <c:v>4.0270347925926001E-2</c:v>
                </c:pt>
                <c:pt idx="4809">
                  <c:v>4.0327561925926E-2</c:v>
                </c:pt>
                <c:pt idx="4810">
                  <c:v>4.0326977125925999E-2</c:v>
                </c:pt>
                <c:pt idx="4811">
                  <c:v>4.0413051625925997E-2</c:v>
                </c:pt>
                <c:pt idx="4812">
                  <c:v>4.0327561925926E-2</c:v>
                </c:pt>
                <c:pt idx="4813">
                  <c:v>4.0227270425925998E-2</c:v>
                </c:pt>
                <c:pt idx="4814">
                  <c:v>4.0270347925926001E-2</c:v>
                </c:pt>
                <c:pt idx="4815">
                  <c:v>4.0327561925926E-2</c:v>
                </c:pt>
                <c:pt idx="4816">
                  <c:v>4.0284505725925901E-2</c:v>
                </c:pt>
                <c:pt idx="4817">
                  <c:v>4.0270347925926001E-2</c:v>
                </c:pt>
                <c:pt idx="4818">
                  <c:v>4.0270347925926001E-2</c:v>
                </c:pt>
                <c:pt idx="4819">
                  <c:v>4.0284505725925901E-2</c:v>
                </c:pt>
                <c:pt idx="4820">
                  <c:v>4.0355869825925997E-2</c:v>
                </c:pt>
                <c:pt idx="4821">
                  <c:v>4.0155845125925897E-2</c:v>
                </c:pt>
                <c:pt idx="4822">
                  <c:v>4.0241431525925998E-2</c:v>
                </c:pt>
                <c:pt idx="4823">
                  <c:v>4.0241431525925998E-2</c:v>
                </c:pt>
                <c:pt idx="4824">
                  <c:v>4.0255592225925903E-2</c:v>
                </c:pt>
                <c:pt idx="4825">
                  <c:v>4.0326977125925999E-2</c:v>
                </c:pt>
                <c:pt idx="4826">
                  <c:v>4.0355289925925998E-2</c:v>
                </c:pt>
                <c:pt idx="4827">
                  <c:v>4.0455500325926E-2</c:v>
                </c:pt>
                <c:pt idx="4828">
                  <c:v>4.0355869825925997E-2</c:v>
                </c:pt>
                <c:pt idx="4829">
                  <c:v>4.0326977125925999E-2</c:v>
                </c:pt>
                <c:pt idx="4830">
                  <c:v>4.0269752725925999E-2</c:v>
                </c:pt>
                <c:pt idx="4831">
                  <c:v>4.0242031525926002E-2</c:v>
                </c:pt>
                <c:pt idx="4832">
                  <c:v>4.0341133725926001E-2</c:v>
                </c:pt>
                <c:pt idx="4833">
                  <c:v>4.0426634425925999E-2</c:v>
                </c:pt>
                <c:pt idx="4834">
                  <c:v>4.0326977125925999E-2</c:v>
                </c:pt>
                <c:pt idx="4835">
                  <c:v>4.0283912925926001E-2</c:v>
                </c:pt>
                <c:pt idx="4836">
                  <c:v>4.0369445925925999E-2</c:v>
                </c:pt>
                <c:pt idx="4837">
                  <c:v>4.1295785725926001E-2</c:v>
                </c:pt>
                <c:pt idx="4838">
                  <c:v>4.0226667225926001E-2</c:v>
                </c:pt>
                <c:pt idx="4839">
                  <c:v>4.0369445925925999E-2</c:v>
                </c:pt>
                <c:pt idx="4840">
                  <c:v>4.0283912925926001E-2</c:v>
                </c:pt>
                <c:pt idx="4841">
                  <c:v>4.0312232425925999E-2</c:v>
                </c:pt>
                <c:pt idx="4842">
                  <c:v>4.0883247125926003E-2</c:v>
                </c:pt>
                <c:pt idx="4843">
                  <c:v>4.0426634425925999E-2</c:v>
                </c:pt>
                <c:pt idx="4844">
                  <c:v>4.0183563725925998E-2</c:v>
                </c:pt>
                <c:pt idx="4845">
                  <c:v>4.0283912925926001E-2</c:v>
                </c:pt>
                <c:pt idx="4846">
                  <c:v>4.0312232425925999E-2</c:v>
                </c:pt>
                <c:pt idx="4847">
                  <c:v>4.0383601525926002E-2</c:v>
                </c:pt>
                <c:pt idx="4848">
                  <c:v>4.0114592625926003E-2</c:v>
                </c:pt>
                <c:pt idx="4849">
                  <c:v>4.0226667225926001E-2</c:v>
                </c:pt>
                <c:pt idx="4850">
                  <c:v>4.0397756925926002E-2</c:v>
                </c:pt>
                <c:pt idx="4851">
                  <c:v>4.0354709425925901E-2</c:v>
                </c:pt>
                <c:pt idx="4852">
                  <c:v>4.0339967025926002E-2</c:v>
                </c:pt>
                <c:pt idx="4853">
                  <c:v>4.0368867725926003E-2</c:v>
                </c:pt>
                <c:pt idx="4854">
                  <c:v>4.0340550725926003E-2</c:v>
                </c:pt>
                <c:pt idx="4855">
                  <c:v>4.0426066725926003E-2</c:v>
                </c:pt>
                <c:pt idx="4856">
                  <c:v>4.0469089625925998E-2</c:v>
                </c:pt>
                <c:pt idx="4857">
                  <c:v>4.0240229325925997E-2</c:v>
                </c:pt>
                <c:pt idx="4858">
                  <c:v>4.0311054625925997E-2</c:v>
                </c:pt>
                <c:pt idx="4859">
                  <c:v>4.0340550725926003E-2</c:v>
                </c:pt>
                <c:pt idx="4860">
                  <c:v>4.0426066725926003E-2</c:v>
                </c:pt>
                <c:pt idx="4861">
                  <c:v>4.0325805625925998E-2</c:v>
                </c:pt>
                <c:pt idx="4862">
                  <c:v>4.0368867725926003E-2</c:v>
                </c:pt>
                <c:pt idx="4863">
                  <c:v>4.0440221125925997E-2</c:v>
                </c:pt>
                <c:pt idx="4864">
                  <c:v>4.0311643925925997E-2</c:v>
                </c:pt>
                <c:pt idx="4865">
                  <c:v>4.0254095225925997E-2</c:v>
                </c:pt>
                <c:pt idx="4866">
                  <c:v>4.1024924225925997E-2</c:v>
                </c:pt>
                <c:pt idx="4867">
                  <c:v>4.0339967025926002E-2</c:v>
                </c:pt>
                <c:pt idx="4868">
                  <c:v>4.0411341125926002E-2</c:v>
                </c:pt>
                <c:pt idx="4869">
                  <c:v>4.0525692225926002E-2</c:v>
                </c:pt>
                <c:pt idx="4870">
                  <c:v>4.0339967025926002E-2</c:v>
                </c:pt>
                <c:pt idx="4871">
                  <c:v>4.0254095225925997E-2</c:v>
                </c:pt>
                <c:pt idx="4872">
                  <c:v>4.0425498325925999E-2</c:v>
                </c:pt>
                <c:pt idx="4873">
                  <c:v>4.0368288925925998E-2</c:v>
                </c:pt>
                <c:pt idx="4874">
                  <c:v>4.0496835925925997E-2</c:v>
                </c:pt>
                <c:pt idx="4875">
                  <c:v>4.0411341125926002E-2</c:v>
                </c:pt>
                <c:pt idx="4876">
                  <c:v>4.0510988825925999E-2</c:v>
                </c:pt>
                <c:pt idx="4877">
                  <c:v>4.0397183625926002E-2</c:v>
                </c:pt>
                <c:pt idx="4878">
                  <c:v>4.0425498325925999E-2</c:v>
                </c:pt>
                <c:pt idx="4879">
                  <c:v>4.0482682725925999E-2</c:v>
                </c:pt>
                <c:pt idx="4880">
                  <c:v>4.0425498325925999E-2</c:v>
                </c:pt>
                <c:pt idx="4881">
                  <c:v>4.0439655125925997E-2</c:v>
                </c:pt>
                <c:pt idx="4882">
                  <c:v>4.0311054625925997E-2</c:v>
                </c:pt>
                <c:pt idx="4883">
                  <c:v>4.0382449425925997E-2</c:v>
                </c:pt>
                <c:pt idx="4884">
                  <c:v>4.0553445925926003E-2</c:v>
                </c:pt>
                <c:pt idx="4885">
                  <c:v>4.0439655125925997E-2</c:v>
                </c:pt>
                <c:pt idx="4886">
                  <c:v>4.0482123925925997E-2</c:v>
                </c:pt>
                <c:pt idx="4887">
                  <c:v>4.0453811725925999E-2</c:v>
                </c:pt>
                <c:pt idx="4888">
                  <c:v>4.0339382625925999E-2</c:v>
                </c:pt>
                <c:pt idx="4889">
                  <c:v>4.0539293825925998E-2</c:v>
                </c:pt>
                <c:pt idx="4890">
                  <c:v>4.0467406125926003E-2</c:v>
                </c:pt>
                <c:pt idx="4891">
                  <c:v>4.0467968025925997E-2</c:v>
                </c:pt>
                <c:pt idx="4892">
                  <c:v>4.0524590025925997E-2</c:v>
                </c:pt>
                <c:pt idx="4893">
                  <c:v>4.0567597625926002E-2</c:v>
                </c:pt>
                <c:pt idx="4894">
                  <c:v>4.0667703625925998E-2</c:v>
                </c:pt>
                <c:pt idx="4895">
                  <c:v>4.0396035025926001E-2</c:v>
                </c:pt>
                <c:pt idx="4896">
                  <c:v>4.0496279625926002E-2</c:v>
                </c:pt>
                <c:pt idx="4897">
                  <c:v>4.0396035025926001E-2</c:v>
                </c:pt>
                <c:pt idx="4898">
                  <c:v>4.0510435025926002E-2</c:v>
                </c:pt>
                <c:pt idx="4899">
                  <c:v>4.0524590025925997E-2</c:v>
                </c:pt>
                <c:pt idx="4900">
                  <c:v>4.0538744825926003E-2</c:v>
                </c:pt>
                <c:pt idx="4901">
                  <c:v>4.0610051025925999E-2</c:v>
                </c:pt>
                <c:pt idx="4902">
                  <c:v>4.0638351725925899E-2</c:v>
                </c:pt>
                <c:pt idx="4903">
                  <c:v>4.0610051025925999E-2</c:v>
                </c:pt>
                <c:pt idx="4904">
                  <c:v>4.0552899325925998E-2</c:v>
                </c:pt>
                <c:pt idx="4905">
                  <c:v>4.0538744825926003E-2</c:v>
                </c:pt>
                <c:pt idx="4906">
                  <c:v>4.0638351725925899E-2</c:v>
                </c:pt>
                <c:pt idx="4907">
                  <c:v>4.0581207325926003E-2</c:v>
                </c:pt>
                <c:pt idx="4908">
                  <c:v>4.0567053425926002E-2</c:v>
                </c:pt>
                <c:pt idx="4909">
                  <c:v>4.0581207325926003E-2</c:v>
                </c:pt>
                <c:pt idx="4910">
                  <c:v>4.0538195125925998E-2</c:v>
                </c:pt>
                <c:pt idx="4911">
                  <c:v>4.0452682525926001E-2</c:v>
                </c:pt>
                <c:pt idx="4912">
                  <c:v>4.0495722625926003E-2</c:v>
                </c:pt>
                <c:pt idx="4913">
                  <c:v>4.0652501725926E-2</c:v>
                </c:pt>
                <c:pt idx="4914">
                  <c:v>4.0466843625926001E-2</c:v>
                </c:pt>
                <c:pt idx="4915">
                  <c:v>4.0595360825925998E-2</c:v>
                </c:pt>
                <c:pt idx="4916">
                  <c:v>4.0595360825925998E-2</c:v>
                </c:pt>
                <c:pt idx="4917">
                  <c:v>4.0737909325925997E-2</c:v>
                </c:pt>
                <c:pt idx="4918">
                  <c:v>4.0694949625926E-2</c:v>
                </c:pt>
                <c:pt idx="4919">
                  <c:v>4.0581207325926003E-2</c:v>
                </c:pt>
                <c:pt idx="4920">
                  <c:v>4.0594820925925999E-2</c:v>
                </c:pt>
                <c:pt idx="4921">
                  <c:v>4.0666651325926E-2</c:v>
                </c:pt>
                <c:pt idx="4922">
                  <c:v>4.0495165025925997E-2</c:v>
                </c:pt>
                <c:pt idx="4923">
                  <c:v>4.0609514125925901E-2</c:v>
                </c:pt>
                <c:pt idx="4924">
                  <c:v>4.0523485125925997E-2</c:v>
                </c:pt>
                <c:pt idx="4925">
                  <c:v>4.0608976525926002E-2</c:v>
                </c:pt>
                <c:pt idx="4926">
                  <c:v>4.0809134925925999E-2</c:v>
                </c:pt>
                <c:pt idx="4927">
                  <c:v>4.0566508625926E-2</c:v>
                </c:pt>
                <c:pt idx="4928">
                  <c:v>4.0524037925926001E-2</c:v>
                </c:pt>
                <c:pt idx="4929">
                  <c:v>4.0537644725925998E-2</c:v>
                </c:pt>
                <c:pt idx="4930">
                  <c:v>4.0594820925925999E-2</c:v>
                </c:pt>
                <c:pt idx="4931">
                  <c:v>4.0594820925925999E-2</c:v>
                </c:pt>
                <c:pt idx="4932">
                  <c:v>4.0736879925925999E-2</c:v>
                </c:pt>
                <c:pt idx="4933">
                  <c:v>4.0694427325926E-2</c:v>
                </c:pt>
                <c:pt idx="4934">
                  <c:v>4.0680275925925997E-2</c:v>
                </c:pt>
                <c:pt idx="4935">
                  <c:v>4.0623131925926002E-2</c:v>
                </c:pt>
                <c:pt idx="4936">
                  <c:v>4.0637287025925999E-2</c:v>
                </c:pt>
                <c:pt idx="4937">
                  <c:v>4.0623131925926002E-2</c:v>
                </c:pt>
                <c:pt idx="4938">
                  <c:v>4.0708578525925999E-2</c:v>
                </c:pt>
                <c:pt idx="4939">
                  <c:v>4.0694427325926E-2</c:v>
                </c:pt>
                <c:pt idx="4940">
                  <c:v>4.0551529825925997E-2</c:v>
                </c:pt>
                <c:pt idx="4941">
                  <c:v>4.0594280225925997E-2</c:v>
                </c:pt>
                <c:pt idx="4942">
                  <c:v>4.0736879925925999E-2</c:v>
                </c:pt>
                <c:pt idx="4943">
                  <c:v>4.0736879925925999E-2</c:v>
                </c:pt>
                <c:pt idx="4944">
                  <c:v>4.0622596125926003E-2</c:v>
                </c:pt>
                <c:pt idx="4945">
                  <c:v>4.0836423325925998E-2</c:v>
                </c:pt>
                <c:pt idx="4946">
                  <c:v>4.0736364125926003E-2</c:v>
                </c:pt>
                <c:pt idx="4947">
                  <c:v>4.0636753625925899E-2</c:v>
                </c:pt>
                <c:pt idx="4948">
                  <c:v>4.0622596125926003E-2</c:v>
                </c:pt>
                <c:pt idx="4949">
                  <c:v>4.0722211225926001E-2</c:v>
                </c:pt>
                <c:pt idx="4950">
                  <c:v>4.0636753625925899E-2</c:v>
                </c:pt>
                <c:pt idx="4951">
                  <c:v>4.0495165025925997E-2</c:v>
                </c:pt>
                <c:pt idx="4952">
                  <c:v>4.0665067725925999E-2</c:v>
                </c:pt>
                <c:pt idx="4953">
                  <c:v>4.0665067725925999E-2</c:v>
                </c:pt>
                <c:pt idx="4954">
                  <c:v>4.0593467925925997E-2</c:v>
                </c:pt>
                <c:pt idx="4955">
                  <c:v>4.0665067725925999E-2</c:v>
                </c:pt>
                <c:pt idx="4956">
                  <c:v>4.0850569125926002E-2</c:v>
                </c:pt>
                <c:pt idx="4957">
                  <c:v>4.0793479025925998E-2</c:v>
                </c:pt>
                <c:pt idx="4958">
                  <c:v>4.0650645125925998E-2</c:v>
                </c:pt>
                <c:pt idx="4959">
                  <c:v>4.0693380625926E-2</c:v>
                </c:pt>
                <c:pt idx="4960">
                  <c:v>4.0650645125925998E-2</c:v>
                </c:pt>
                <c:pt idx="4961">
                  <c:v>4.0735847725925999E-2</c:v>
                </c:pt>
                <c:pt idx="4962">
                  <c:v>4.0693118625925902E-2</c:v>
                </c:pt>
                <c:pt idx="4963">
                  <c:v>4.0707536625926001E-2</c:v>
                </c:pt>
                <c:pt idx="4964">
                  <c:v>4.0764669225925997E-2</c:v>
                </c:pt>
                <c:pt idx="4965">
                  <c:v>4.0778821225926E-2</c:v>
                </c:pt>
                <c:pt idx="4966">
                  <c:v>4.0764669225925997E-2</c:v>
                </c:pt>
                <c:pt idx="4967">
                  <c:v>4.0778821225926E-2</c:v>
                </c:pt>
                <c:pt idx="4968">
                  <c:v>4.0764157625926001E-2</c:v>
                </c:pt>
                <c:pt idx="4969">
                  <c:v>4.0750002825926002E-2</c:v>
                </c:pt>
                <c:pt idx="4970">
                  <c:v>4.0707536625926001E-2</c:v>
                </c:pt>
                <c:pt idx="4971">
                  <c:v>4.0664273725926001E-2</c:v>
                </c:pt>
                <c:pt idx="4972">
                  <c:v>4.0892516025926001E-2</c:v>
                </c:pt>
                <c:pt idx="4973">
                  <c:v>4.0750002825926002E-2</c:v>
                </c:pt>
                <c:pt idx="4974">
                  <c:v>4.0749745625926002E-2</c:v>
                </c:pt>
                <c:pt idx="4975">
                  <c:v>4.0678433925926002E-2</c:v>
                </c:pt>
                <c:pt idx="4976">
                  <c:v>4.0492646925926003E-2</c:v>
                </c:pt>
                <c:pt idx="4977">
                  <c:v>4.0592925525925999E-2</c:v>
                </c:pt>
                <c:pt idx="4978">
                  <c:v>4.0649580525926002E-2</c:v>
                </c:pt>
                <c:pt idx="4979">
                  <c:v>4.0763901625925997E-2</c:v>
                </c:pt>
                <c:pt idx="4980">
                  <c:v>4.0692593925926002E-2</c:v>
                </c:pt>
                <c:pt idx="4981">
                  <c:v>4.0749745625926002E-2</c:v>
                </c:pt>
                <c:pt idx="4982">
                  <c:v>4.0820773825925999E-2</c:v>
                </c:pt>
                <c:pt idx="4983">
                  <c:v>4.0749230625926003E-2</c:v>
                </c:pt>
                <c:pt idx="4984">
                  <c:v>4.0778312125926003E-2</c:v>
                </c:pt>
                <c:pt idx="4985">
                  <c:v>4.0763901625925997E-2</c:v>
                </c:pt>
                <c:pt idx="4986">
                  <c:v>4.0806367825925997E-2</c:v>
                </c:pt>
                <c:pt idx="4987">
                  <c:v>4.0692593925926002E-2</c:v>
                </c:pt>
                <c:pt idx="4988">
                  <c:v>4.0906176325925997E-2</c:v>
                </c:pt>
                <c:pt idx="4989">
                  <c:v>4.0792212725926001E-2</c:v>
                </c:pt>
                <c:pt idx="4990">
                  <c:v>4.0734553825926001E-2</c:v>
                </c:pt>
                <c:pt idx="4991">
                  <c:v>4.0677906125925999E-2</c:v>
                </c:pt>
                <c:pt idx="4992">
                  <c:v>4.0820773825925999E-2</c:v>
                </c:pt>
                <c:pt idx="4993">
                  <c:v>4.0791705025926002E-2</c:v>
                </c:pt>
                <c:pt idx="4994">
                  <c:v>4.0677377625925999E-2</c:v>
                </c:pt>
                <c:pt idx="4995">
                  <c:v>4.0763389125926003E-2</c:v>
                </c:pt>
                <c:pt idx="4996">
                  <c:v>4.0834677125925999E-2</c:v>
                </c:pt>
                <c:pt idx="4997">
                  <c:v>4.0806367825925997E-2</c:v>
                </c:pt>
                <c:pt idx="4998">
                  <c:v>4.0734553825926001E-2</c:v>
                </c:pt>
                <c:pt idx="4999">
                  <c:v>4.0749230625926003E-2</c:v>
                </c:pt>
                <c:pt idx="5000">
                  <c:v>4.0791196625926E-2</c:v>
                </c:pt>
                <c:pt idx="5001">
                  <c:v>4.0677377625925999E-2</c:v>
                </c:pt>
                <c:pt idx="5002">
                  <c:v>4.0805862525926002E-2</c:v>
                </c:pt>
                <c:pt idx="5003">
                  <c:v>4.0877138825926002E-2</c:v>
                </c:pt>
                <c:pt idx="5004">
                  <c:v>4.0819516325926002E-2</c:v>
                </c:pt>
                <c:pt idx="5005">
                  <c:v>4.0805862525926002E-2</c:v>
                </c:pt>
                <c:pt idx="5006">
                  <c:v>4.0734035025925999E-2</c:v>
                </c:pt>
                <c:pt idx="5007">
                  <c:v>4.0705707025925998E-2</c:v>
                </c:pt>
                <c:pt idx="5008">
                  <c:v>4.0834176725926E-2</c:v>
                </c:pt>
                <c:pt idx="5009">
                  <c:v>4.0719871125925997E-2</c:v>
                </c:pt>
                <c:pt idx="5010">
                  <c:v>4.0848333325926002E-2</c:v>
                </c:pt>
                <c:pt idx="5011">
                  <c:v>4.0862489625926E-2</c:v>
                </c:pt>
                <c:pt idx="5012">
                  <c:v>4.0734035025925999E-2</c:v>
                </c:pt>
                <c:pt idx="5013">
                  <c:v>4.0791196625926E-2</c:v>
                </c:pt>
                <c:pt idx="5014">
                  <c:v>4.0933991725926003E-2</c:v>
                </c:pt>
                <c:pt idx="5015">
                  <c:v>4.0848333325926002E-2</c:v>
                </c:pt>
                <c:pt idx="5016">
                  <c:v>4.0862489625926E-2</c:v>
                </c:pt>
                <c:pt idx="5017">
                  <c:v>4.1061108125925901E-2</c:v>
                </c:pt>
                <c:pt idx="5018">
                  <c:v>4.0734035025925999E-2</c:v>
                </c:pt>
                <c:pt idx="5019">
                  <c:v>4.0790687625925998E-2</c:v>
                </c:pt>
                <c:pt idx="5020">
                  <c:v>4.0691015725925997E-2</c:v>
                </c:pt>
                <c:pt idx="5021">
                  <c:v>4.0804850025926001E-2</c:v>
                </c:pt>
                <c:pt idx="5022">
                  <c:v>4.0705182725925999E-2</c:v>
                </c:pt>
                <c:pt idx="5023">
                  <c:v>4.0762361925925999E-2</c:v>
                </c:pt>
                <c:pt idx="5024">
                  <c:v>4.0761847425926E-2</c:v>
                </c:pt>
                <c:pt idx="5025">
                  <c:v>4.0890801425926E-2</c:v>
                </c:pt>
                <c:pt idx="5026">
                  <c:v>4.0819012125926001E-2</c:v>
                </c:pt>
                <c:pt idx="5027">
                  <c:v>4.0733515625926003E-2</c:v>
                </c:pt>
                <c:pt idx="5028">
                  <c:v>4.0833675625925998E-2</c:v>
                </c:pt>
                <c:pt idx="5029">
                  <c:v>4.0847335325926E-2</c:v>
                </c:pt>
                <c:pt idx="5030">
                  <c:v>4.0690488325925998E-2</c:v>
                </c:pt>
                <c:pt idx="5031">
                  <c:v>4.0790687625925998E-2</c:v>
                </c:pt>
                <c:pt idx="5032">
                  <c:v>4.0790687625925998E-2</c:v>
                </c:pt>
                <c:pt idx="5033">
                  <c:v>4.0790687625925998E-2</c:v>
                </c:pt>
                <c:pt idx="5034">
                  <c:v>4.0747681625925999E-2</c:v>
                </c:pt>
                <c:pt idx="5035">
                  <c:v>4.0790177925925999E-2</c:v>
                </c:pt>
                <c:pt idx="5036">
                  <c:v>4.0818507225925997E-2</c:v>
                </c:pt>
                <c:pt idx="5037">
                  <c:v>4.0804342725926E-2</c:v>
                </c:pt>
                <c:pt idx="5038">
                  <c:v>4.0804342725926E-2</c:v>
                </c:pt>
                <c:pt idx="5039">
                  <c:v>4.0747164025926E-2</c:v>
                </c:pt>
                <c:pt idx="5040">
                  <c:v>4.0790177925925999E-2</c:v>
                </c:pt>
                <c:pt idx="5041">
                  <c:v>4.0761332125926003E-2</c:v>
                </c:pt>
                <c:pt idx="5042">
                  <c:v>4.0875657425925999E-2</c:v>
                </c:pt>
                <c:pt idx="5043">
                  <c:v>4.0832671425925997E-2</c:v>
                </c:pt>
                <c:pt idx="5044">
                  <c:v>4.0446422325925997E-2</c:v>
                </c:pt>
                <c:pt idx="5045">
                  <c:v>4.0875657425925999E-2</c:v>
                </c:pt>
                <c:pt idx="5046">
                  <c:v>4.0832671425925997E-2</c:v>
                </c:pt>
                <c:pt idx="5047">
                  <c:v>4.0818001725925999E-2</c:v>
                </c:pt>
                <c:pt idx="5048">
                  <c:v>4.0875657425925999E-2</c:v>
                </c:pt>
                <c:pt idx="5049">
                  <c:v>4.0903978225926001E-2</c:v>
                </c:pt>
                <c:pt idx="5050">
                  <c:v>4.0591294325926001E-2</c:v>
                </c:pt>
                <c:pt idx="5051">
                  <c:v>4.0846835325925999E-2</c:v>
                </c:pt>
                <c:pt idx="5052">
                  <c:v>4.0818001725925999E-2</c:v>
                </c:pt>
                <c:pt idx="5053">
                  <c:v>4.0889325225925997E-2</c:v>
                </c:pt>
                <c:pt idx="5054">
                  <c:v>4.0818001725925999E-2</c:v>
                </c:pt>
                <c:pt idx="5055">
                  <c:v>4.0803834825925998E-2</c:v>
                </c:pt>
                <c:pt idx="5056">
                  <c:v>4.0803580525926003E-2</c:v>
                </c:pt>
                <c:pt idx="5057">
                  <c:v>4.0760558025926E-2</c:v>
                </c:pt>
                <c:pt idx="5058">
                  <c:v>4.0760558025926E-2</c:v>
                </c:pt>
                <c:pt idx="5059">
                  <c:v>4.0903487925925998E-2</c:v>
                </c:pt>
                <c:pt idx="5060">
                  <c:v>4.1060646525925899E-2</c:v>
                </c:pt>
                <c:pt idx="5061">
                  <c:v>4.0903487925925998E-2</c:v>
                </c:pt>
                <c:pt idx="5062">
                  <c:v>4.0774729525926E-2</c:v>
                </c:pt>
                <c:pt idx="5063">
                  <c:v>4.0817748725926001E-2</c:v>
                </c:pt>
                <c:pt idx="5064">
                  <c:v>4.0903487925925998E-2</c:v>
                </c:pt>
                <c:pt idx="5065">
                  <c:v>4.0860500725926001E-2</c:v>
                </c:pt>
                <c:pt idx="5066">
                  <c:v>4.0917650325926001E-2</c:v>
                </c:pt>
                <c:pt idx="5067">
                  <c:v>4.0888831925926003E-2</c:v>
                </c:pt>
                <c:pt idx="5068">
                  <c:v>4.0803071625926002E-2</c:v>
                </c:pt>
                <c:pt idx="5069">
                  <c:v>4.0874418325925997E-2</c:v>
                </c:pt>
                <c:pt idx="5070">
                  <c:v>4.0846084125925997E-2</c:v>
                </c:pt>
                <c:pt idx="5071">
                  <c:v>4.0717517425925998E-2</c:v>
                </c:pt>
                <c:pt idx="5072">
                  <c:v>4.0888831925926003E-2</c:v>
                </c:pt>
                <c:pt idx="5073">
                  <c:v>4.0917161825926002E-2</c:v>
                </c:pt>
                <c:pt idx="5074">
                  <c:v>4.0888831925926003E-2</c:v>
                </c:pt>
                <c:pt idx="5075">
                  <c:v>4.0902997025926001E-2</c:v>
                </c:pt>
                <c:pt idx="5076">
                  <c:v>4.0716992525925998E-2</c:v>
                </c:pt>
                <c:pt idx="5077">
                  <c:v>4.0774215025926E-2</c:v>
                </c:pt>
                <c:pt idx="5078">
                  <c:v>4.0831412425926E-2</c:v>
                </c:pt>
                <c:pt idx="5079">
                  <c:v>4.0845582425925897E-2</c:v>
                </c:pt>
                <c:pt idx="5080">
                  <c:v>4.0902751325926003E-2</c:v>
                </c:pt>
                <c:pt idx="5081">
                  <c:v>4.0774215025926E-2</c:v>
                </c:pt>
                <c:pt idx="5082">
                  <c:v>4.0945490625925902E-2</c:v>
                </c:pt>
                <c:pt idx="5083">
                  <c:v>4.0831412425926E-2</c:v>
                </c:pt>
                <c:pt idx="5084">
                  <c:v>4.0902751325926003E-2</c:v>
                </c:pt>
                <c:pt idx="5085">
                  <c:v>4.0916917325925999E-2</c:v>
                </c:pt>
                <c:pt idx="5086">
                  <c:v>4.0774215025926E-2</c:v>
                </c:pt>
                <c:pt idx="5087">
                  <c:v>4.0759523425926002E-2</c:v>
                </c:pt>
                <c:pt idx="5088">
                  <c:v>4.1129597925925999E-2</c:v>
                </c:pt>
                <c:pt idx="5089">
                  <c:v>4.0973818125926001E-2</c:v>
                </c:pt>
                <c:pt idx="5090">
                  <c:v>4.0916917325925999E-2</c:v>
                </c:pt>
                <c:pt idx="5091">
                  <c:v>4.0945490625925902E-2</c:v>
                </c:pt>
                <c:pt idx="5092">
                  <c:v>4.0888090525925999E-2</c:v>
                </c:pt>
                <c:pt idx="5093">
                  <c:v>4.0888090525925999E-2</c:v>
                </c:pt>
                <c:pt idx="5094">
                  <c:v>4.0547949225926E-2</c:v>
                </c:pt>
                <c:pt idx="5095">
                  <c:v>4.1030938625926001E-2</c:v>
                </c:pt>
                <c:pt idx="5096">
                  <c:v>4.0816734925926003E-2</c:v>
                </c:pt>
                <c:pt idx="5097">
                  <c:v>4.0930596025925997E-2</c:v>
                </c:pt>
                <c:pt idx="5098">
                  <c:v>4.0959413625925999E-2</c:v>
                </c:pt>
                <c:pt idx="5099">
                  <c:v>4.0873424025926003E-2</c:v>
                </c:pt>
                <c:pt idx="5100">
                  <c:v>4.0973578425925999E-2</c:v>
                </c:pt>
                <c:pt idx="5101">
                  <c:v>4.0887595525926003E-2</c:v>
                </c:pt>
                <c:pt idx="5102">
                  <c:v>4.0973578425925999E-2</c:v>
                </c:pt>
                <c:pt idx="5103">
                  <c:v>4.0887595525926003E-2</c:v>
                </c:pt>
                <c:pt idx="5104">
                  <c:v>4.0873424025926003E-2</c:v>
                </c:pt>
                <c:pt idx="5105">
                  <c:v>4.0844577125925999E-2</c:v>
                </c:pt>
                <c:pt idx="5106">
                  <c:v>4.0915937625925998E-2</c:v>
                </c:pt>
                <c:pt idx="5107">
                  <c:v>4.09877430259259E-2</c:v>
                </c:pt>
                <c:pt idx="5108">
                  <c:v>4.0930596025925997E-2</c:v>
                </c:pt>
                <c:pt idx="5109">
                  <c:v>4.09877430259259E-2</c:v>
                </c:pt>
                <c:pt idx="5110">
                  <c:v>4.0930596025925997E-2</c:v>
                </c:pt>
                <c:pt idx="5111">
                  <c:v>4.0887595525926003E-2</c:v>
                </c:pt>
                <c:pt idx="5112">
                  <c:v>4.1001432325925999E-2</c:v>
                </c:pt>
                <c:pt idx="5113">
                  <c:v>4.1030234725925999E-2</c:v>
                </c:pt>
                <c:pt idx="5114">
                  <c:v>4.0887595525926003E-2</c:v>
                </c:pt>
                <c:pt idx="5115">
                  <c:v>4.1072954925925997E-2</c:v>
                </c:pt>
                <c:pt idx="5116">
                  <c:v>4.1101734025925998E-2</c:v>
                </c:pt>
                <c:pt idx="5117">
                  <c:v>4.0944763825926003E-2</c:v>
                </c:pt>
                <c:pt idx="5118">
                  <c:v>4.0930108225926E-2</c:v>
                </c:pt>
                <c:pt idx="5119">
                  <c:v>4.1016307125926001E-2</c:v>
                </c:pt>
                <c:pt idx="5120">
                  <c:v>4.1001432325925999E-2</c:v>
                </c:pt>
                <c:pt idx="5121">
                  <c:v>4.0915937625925998E-2</c:v>
                </c:pt>
                <c:pt idx="5122">
                  <c:v>4.0930108225926E-2</c:v>
                </c:pt>
                <c:pt idx="5123">
                  <c:v>4.0844577125925999E-2</c:v>
                </c:pt>
                <c:pt idx="5124">
                  <c:v>4.1058561125925999E-2</c:v>
                </c:pt>
                <c:pt idx="5125">
                  <c:v>4.0987265625926E-2</c:v>
                </c:pt>
                <c:pt idx="5126">
                  <c:v>4.1015598625925999E-2</c:v>
                </c:pt>
                <c:pt idx="5127">
                  <c:v>4.1144207625926001E-2</c:v>
                </c:pt>
                <c:pt idx="5128">
                  <c:v>4.0815718525925998E-2</c:v>
                </c:pt>
                <c:pt idx="5129">
                  <c:v>4.0987265625926E-2</c:v>
                </c:pt>
                <c:pt idx="5130">
                  <c:v>4.1001432325925999E-2</c:v>
                </c:pt>
                <c:pt idx="5131">
                  <c:v>4.1016071125926E-2</c:v>
                </c:pt>
                <c:pt idx="5132">
                  <c:v>4.0929619825926002E-2</c:v>
                </c:pt>
                <c:pt idx="5133">
                  <c:v>4.0930108225926E-2</c:v>
                </c:pt>
                <c:pt idx="5134">
                  <c:v>4.1029764725926003E-2</c:v>
                </c:pt>
                <c:pt idx="5135">
                  <c:v>4.0972618225926002E-2</c:v>
                </c:pt>
                <c:pt idx="5136">
                  <c:v>4.1029764725926003E-2</c:v>
                </c:pt>
                <c:pt idx="5137">
                  <c:v>4.0987265625926E-2</c:v>
                </c:pt>
                <c:pt idx="5138">
                  <c:v>4.0958448525925902E-2</c:v>
                </c:pt>
                <c:pt idx="5139">
                  <c:v>4.0901273425925998E-2</c:v>
                </c:pt>
                <c:pt idx="5140">
                  <c:v>4.1699461225926E-2</c:v>
                </c:pt>
                <c:pt idx="5141">
                  <c:v>4.0901273425925998E-2</c:v>
                </c:pt>
                <c:pt idx="5142">
                  <c:v>4.1015598625925999E-2</c:v>
                </c:pt>
                <c:pt idx="5143">
                  <c:v>4.1100590425926002E-2</c:v>
                </c:pt>
                <c:pt idx="5144">
                  <c:v>4.1072723825926E-2</c:v>
                </c:pt>
                <c:pt idx="5145">
                  <c:v>4.1029764725926003E-2</c:v>
                </c:pt>
                <c:pt idx="5146">
                  <c:v>4.0829896125926003E-2</c:v>
                </c:pt>
                <c:pt idx="5147">
                  <c:v>4.0901273425925998E-2</c:v>
                </c:pt>
                <c:pt idx="5148">
                  <c:v>4.0930108225926E-2</c:v>
                </c:pt>
                <c:pt idx="5149">
                  <c:v>4.0901273425925998E-2</c:v>
                </c:pt>
                <c:pt idx="5150">
                  <c:v>4.0986787625926002E-2</c:v>
                </c:pt>
                <c:pt idx="5151">
                  <c:v>4.0986787625926002E-2</c:v>
                </c:pt>
                <c:pt idx="5152">
                  <c:v>4.0929619825926002E-2</c:v>
                </c:pt>
                <c:pt idx="5153">
                  <c:v>4.0886603425926003E-2</c:v>
                </c:pt>
                <c:pt idx="5154">
                  <c:v>4.1029764725926003E-2</c:v>
                </c:pt>
                <c:pt idx="5155">
                  <c:v>4.1000956725925998E-2</c:v>
                </c:pt>
                <c:pt idx="5156">
                  <c:v>4.0972618225926002E-2</c:v>
                </c:pt>
                <c:pt idx="5157">
                  <c:v>4.1072723825926E-2</c:v>
                </c:pt>
                <c:pt idx="5158">
                  <c:v>4.1086886225926003E-2</c:v>
                </c:pt>
                <c:pt idx="5159">
                  <c:v>4.1214990925926002E-2</c:v>
                </c:pt>
                <c:pt idx="5160">
                  <c:v>4.08587516259259E-2</c:v>
                </c:pt>
                <c:pt idx="5161">
                  <c:v>4.1015125425925898E-2</c:v>
                </c:pt>
                <c:pt idx="5162">
                  <c:v>4.09437925259259E-2</c:v>
                </c:pt>
                <c:pt idx="5163">
                  <c:v>4.1043930425926002E-2</c:v>
                </c:pt>
                <c:pt idx="5164">
                  <c:v>4.1143757925925901E-2</c:v>
                </c:pt>
                <c:pt idx="5165">
                  <c:v>4.1058095825925997E-2</c:v>
                </c:pt>
                <c:pt idx="5166">
                  <c:v>4.0972618225926002E-2</c:v>
                </c:pt>
                <c:pt idx="5167">
                  <c:v>4.1000956725925998E-2</c:v>
                </c:pt>
                <c:pt idx="5168">
                  <c:v>4.1029764725926003E-2</c:v>
                </c:pt>
                <c:pt idx="5169">
                  <c:v>4.1101048325926003E-2</c:v>
                </c:pt>
                <c:pt idx="5170">
                  <c:v>4.1000956725925998E-2</c:v>
                </c:pt>
                <c:pt idx="5171">
                  <c:v>4.1058095825925997E-2</c:v>
                </c:pt>
                <c:pt idx="5172">
                  <c:v>4.1101048325926003E-2</c:v>
                </c:pt>
                <c:pt idx="5173">
                  <c:v>4.1157693725926002E-2</c:v>
                </c:pt>
                <c:pt idx="5174">
                  <c:v>4.1186678525926002E-2</c:v>
                </c:pt>
                <c:pt idx="5175">
                  <c:v>4.1115210125925901E-2</c:v>
                </c:pt>
                <c:pt idx="5176">
                  <c:v>4.0929619825926002E-2</c:v>
                </c:pt>
                <c:pt idx="5177">
                  <c:v>4.1954687925926E-2</c:v>
                </c:pt>
                <c:pt idx="5178">
                  <c:v>4.1058095825925997E-2</c:v>
                </c:pt>
                <c:pt idx="5179">
                  <c:v>4.1043930425926002E-2</c:v>
                </c:pt>
                <c:pt idx="5180">
                  <c:v>4.1058095825925997E-2</c:v>
                </c:pt>
                <c:pt idx="5181">
                  <c:v>4.0972137125925998E-2</c:v>
                </c:pt>
                <c:pt idx="5182">
                  <c:v>4.1029293925925997E-2</c:v>
                </c:pt>
                <c:pt idx="5183">
                  <c:v>4.1086425825925997E-2</c:v>
                </c:pt>
                <c:pt idx="5184">
                  <c:v>4.0958448525925902E-2</c:v>
                </c:pt>
                <c:pt idx="5185">
                  <c:v>4.1043930425926002E-2</c:v>
                </c:pt>
                <c:pt idx="5186">
                  <c:v>4.1115210125925901E-2</c:v>
                </c:pt>
                <c:pt idx="5187">
                  <c:v>4.1072261025926003E-2</c:v>
                </c:pt>
                <c:pt idx="5188">
                  <c:v>4.1029764725926003E-2</c:v>
                </c:pt>
                <c:pt idx="5189">
                  <c:v>4.1143757925925901E-2</c:v>
                </c:pt>
                <c:pt idx="5190">
                  <c:v>4.1029764725926003E-2</c:v>
                </c:pt>
                <c:pt idx="5191">
                  <c:v>4.1043930425926002E-2</c:v>
                </c:pt>
                <c:pt idx="5192">
                  <c:v>4.1129371625925899E-2</c:v>
                </c:pt>
                <c:pt idx="5193">
                  <c:v>4.1115210125925901E-2</c:v>
                </c:pt>
                <c:pt idx="5194">
                  <c:v>4.1115210125925901E-2</c:v>
                </c:pt>
                <c:pt idx="5195">
                  <c:v>4.0986787625926002E-2</c:v>
                </c:pt>
                <c:pt idx="5196">
                  <c:v>4.1115210125925901E-2</c:v>
                </c:pt>
                <c:pt idx="5197">
                  <c:v>4.1143532825925998E-2</c:v>
                </c:pt>
                <c:pt idx="5198">
                  <c:v>4.1058095825925997E-2</c:v>
                </c:pt>
                <c:pt idx="5199">
                  <c:v>4.1058095825925997E-2</c:v>
                </c:pt>
                <c:pt idx="5200">
                  <c:v>4.1058095825925997E-2</c:v>
                </c:pt>
                <c:pt idx="5201">
                  <c:v>4.1186236125926E-2</c:v>
                </c:pt>
                <c:pt idx="5202">
                  <c:v>4.1172077025925999E-2</c:v>
                </c:pt>
                <c:pt idx="5203">
                  <c:v>4.1000956725925998E-2</c:v>
                </c:pt>
                <c:pt idx="5204">
                  <c:v>4.1058095825925997E-2</c:v>
                </c:pt>
                <c:pt idx="5205">
                  <c:v>4.0929619825926002E-2</c:v>
                </c:pt>
                <c:pt idx="5206">
                  <c:v>4.1072261025926003E-2</c:v>
                </c:pt>
                <c:pt idx="5207">
                  <c:v>4.1086886225926003E-2</c:v>
                </c:pt>
                <c:pt idx="5208">
                  <c:v>4.1000956725925998E-2</c:v>
                </c:pt>
                <c:pt idx="5209">
                  <c:v>4.1129371625925899E-2</c:v>
                </c:pt>
                <c:pt idx="5210">
                  <c:v>4.1101048325926003E-2</c:v>
                </c:pt>
                <c:pt idx="5211">
                  <c:v>4.1157917625926001E-2</c:v>
                </c:pt>
                <c:pt idx="5212">
                  <c:v>4.1115210125925901E-2</c:v>
                </c:pt>
                <c:pt idx="5213">
                  <c:v>4.1115210125925901E-2</c:v>
                </c:pt>
                <c:pt idx="5214">
                  <c:v>4.1043930425926002E-2</c:v>
                </c:pt>
                <c:pt idx="5215">
                  <c:v>4.1129597925925999E-2</c:v>
                </c:pt>
                <c:pt idx="5216">
                  <c:v>4.1043930425926002E-2</c:v>
                </c:pt>
                <c:pt idx="5217">
                  <c:v>4.1043930425926002E-2</c:v>
                </c:pt>
                <c:pt idx="5218">
                  <c:v>4.1072723825926E-2</c:v>
                </c:pt>
                <c:pt idx="5219">
                  <c:v>4.1143757925925901E-2</c:v>
                </c:pt>
                <c:pt idx="5220">
                  <c:v>4.1143757925925901E-2</c:v>
                </c:pt>
                <c:pt idx="5221">
                  <c:v>4.1101277025926003E-2</c:v>
                </c:pt>
                <c:pt idx="5222">
                  <c:v>4.1101048325926003E-2</c:v>
                </c:pt>
                <c:pt idx="5223">
                  <c:v>4.1101277025926003E-2</c:v>
                </c:pt>
                <c:pt idx="5224">
                  <c:v>4.1086886225926003E-2</c:v>
                </c:pt>
                <c:pt idx="5225">
                  <c:v>4.1129597925925999E-2</c:v>
                </c:pt>
                <c:pt idx="5226">
                  <c:v>4.1072723825926E-2</c:v>
                </c:pt>
                <c:pt idx="5227">
                  <c:v>4.0083644825926003E-2</c:v>
                </c:pt>
                <c:pt idx="5228">
                  <c:v>4.1172077025925999E-2</c:v>
                </c:pt>
                <c:pt idx="5229">
                  <c:v>4.1172521825925998E-2</c:v>
                </c:pt>
                <c:pt idx="5230">
                  <c:v>4.1101277025926003E-2</c:v>
                </c:pt>
                <c:pt idx="5231">
                  <c:v>4.1072723825926E-2</c:v>
                </c:pt>
                <c:pt idx="5232">
                  <c:v>4.1143757925925901E-2</c:v>
                </c:pt>
                <c:pt idx="5233">
                  <c:v>4.1101277025926003E-2</c:v>
                </c:pt>
                <c:pt idx="5234">
                  <c:v>4.1271612125925901E-2</c:v>
                </c:pt>
                <c:pt idx="5235">
                  <c:v>4.1200834825926E-2</c:v>
                </c:pt>
                <c:pt idx="5236">
                  <c:v>4.1143757925925901E-2</c:v>
                </c:pt>
                <c:pt idx="5237">
                  <c:v>4.1087116125925999E-2</c:v>
                </c:pt>
                <c:pt idx="5238">
                  <c:v>4.1129597925925999E-2</c:v>
                </c:pt>
                <c:pt idx="5239">
                  <c:v>4.1129597925925999E-2</c:v>
                </c:pt>
                <c:pt idx="5240">
                  <c:v>4.1200834825926E-2</c:v>
                </c:pt>
                <c:pt idx="5241">
                  <c:v>4.1158364925925901E-2</c:v>
                </c:pt>
                <c:pt idx="5242">
                  <c:v>4.1072723825926E-2</c:v>
                </c:pt>
                <c:pt idx="5243">
                  <c:v>4.1072723825926E-2</c:v>
                </c:pt>
                <c:pt idx="5244">
                  <c:v>4.1129597925925999E-2</c:v>
                </c:pt>
                <c:pt idx="5245">
                  <c:v>4.1215427825926E-2</c:v>
                </c:pt>
                <c:pt idx="5246">
                  <c:v>4.1187120225926001E-2</c:v>
                </c:pt>
                <c:pt idx="5247">
                  <c:v>4.1229581125925903E-2</c:v>
                </c:pt>
                <c:pt idx="5248">
                  <c:v>4.1087116125925999E-2</c:v>
                </c:pt>
                <c:pt idx="5249">
                  <c:v>4.1044398125926002E-2</c:v>
                </c:pt>
                <c:pt idx="5250">
                  <c:v>4.1187120225926001E-2</c:v>
                </c:pt>
                <c:pt idx="5251">
                  <c:v>4.12866156259259E-2</c:v>
                </c:pt>
                <c:pt idx="5252">
                  <c:v>4.1087116125925999E-2</c:v>
                </c:pt>
                <c:pt idx="5253">
                  <c:v>4.1130050025925999E-2</c:v>
                </c:pt>
                <c:pt idx="5254">
                  <c:v>4.1172521825925998E-2</c:v>
                </c:pt>
                <c:pt idx="5255">
                  <c:v>4.1072954925925997E-2</c:v>
                </c:pt>
                <c:pt idx="5256">
                  <c:v>4.1130050025925999E-2</c:v>
                </c:pt>
                <c:pt idx="5257">
                  <c:v>4.1187120225926001E-2</c:v>
                </c:pt>
                <c:pt idx="5258">
                  <c:v>4.1158364925925901E-2</c:v>
                </c:pt>
                <c:pt idx="5259">
                  <c:v>4.1187120225926001E-2</c:v>
                </c:pt>
                <c:pt idx="5260">
                  <c:v>4.1072954925925997E-2</c:v>
                </c:pt>
                <c:pt idx="5261">
                  <c:v>4.1301186125926002E-2</c:v>
                </c:pt>
                <c:pt idx="5262">
                  <c:v>4.1144656625926E-2</c:v>
                </c:pt>
                <c:pt idx="5263">
                  <c:v>4.1187120225926001E-2</c:v>
                </c:pt>
                <c:pt idx="5264">
                  <c:v>4.1130050025925999E-2</c:v>
                </c:pt>
                <c:pt idx="5265">
                  <c:v>4.1244165625925998E-2</c:v>
                </c:pt>
                <c:pt idx="5266">
                  <c:v>4.1187120225926001E-2</c:v>
                </c:pt>
                <c:pt idx="5267">
                  <c:v>4.1172966025926003E-2</c:v>
                </c:pt>
                <c:pt idx="5268">
                  <c:v>4.1258744325926001E-2</c:v>
                </c:pt>
                <c:pt idx="5269">
                  <c:v>4.1258744325926001E-2</c:v>
                </c:pt>
                <c:pt idx="5270">
                  <c:v>4.1287039125926003E-2</c:v>
                </c:pt>
                <c:pt idx="5271">
                  <c:v>4.12017129259259E-2</c:v>
                </c:pt>
                <c:pt idx="5272">
                  <c:v>4.1272891825926E-2</c:v>
                </c:pt>
                <c:pt idx="5273">
                  <c:v>4.1272891825926E-2</c:v>
                </c:pt>
                <c:pt idx="5274">
                  <c:v>4.1344038425926002E-2</c:v>
                </c:pt>
                <c:pt idx="5275">
                  <c:v>4.1244596425925997E-2</c:v>
                </c:pt>
                <c:pt idx="5276">
                  <c:v>4.1244596425925997E-2</c:v>
                </c:pt>
                <c:pt idx="5277">
                  <c:v>4.1258744325926001E-2</c:v>
                </c:pt>
                <c:pt idx="5278">
                  <c:v>4.1145105025925999E-2</c:v>
                </c:pt>
                <c:pt idx="5279">
                  <c:v>4.1258744325926001E-2</c:v>
                </c:pt>
                <c:pt idx="5280">
                  <c:v>4.12017129259259E-2</c:v>
                </c:pt>
                <c:pt idx="5281">
                  <c:v>4.1244596425925997E-2</c:v>
                </c:pt>
                <c:pt idx="5282">
                  <c:v>4.1273317125926003E-2</c:v>
                </c:pt>
                <c:pt idx="5283">
                  <c:v>4.1287462025926001E-2</c:v>
                </c:pt>
                <c:pt idx="5284">
                  <c:v>4.1130501525925997E-2</c:v>
                </c:pt>
                <c:pt idx="5285">
                  <c:v>4.1202150925926002E-2</c:v>
                </c:pt>
                <c:pt idx="5286">
                  <c:v>4.1116799325925997E-2</c:v>
                </c:pt>
                <c:pt idx="5287">
                  <c:v>4.1187561425926E-2</c:v>
                </c:pt>
                <c:pt idx="5288">
                  <c:v>4.1188001825926003E-2</c:v>
                </c:pt>
                <c:pt idx="5289">
                  <c:v>4.1230880825925999E-2</c:v>
                </c:pt>
                <c:pt idx="5290">
                  <c:v>4.1259385625925897E-2</c:v>
                </c:pt>
                <c:pt idx="5291">
                  <c:v>4.1216734725925998E-2</c:v>
                </c:pt>
                <c:pt idx="5292">
                  <c:v>4.1230880825925999E-2</c:v>
                </c:pt>
                <c:pt idx="5293">
                  <c:v>4.1259385625925897E-2</c:v>
                </c:pt>
                <c:pt idx="5294">
                  <c:v>4.1230880825925999E-2</c:v>
                </c:pt>
                <c:pt idx="5295">
                  <c:v>4.1045564325926001E-2</c:v>
                </c:pt>
                <c:pt idx="5296">
                  <c:v>4.1216734725925998E-2</c:v>
                </c:pt>
                <c:pt idx="5297">
                  <c:v>4.1386670325926002E-2</c:v>
                </c:pt>
                <c:pt idx="5298">
                  <c:v>4.1216734725925998E-2</c:v>
                </c:pt>
                <c:pt idx="5299">
                  <c:v>4.13450686259259E-2</c:v>
                </c:pt>
                <c:pt idx="5300">
                  <c:v>4.1259385625925897E-2</c:v>
                </c:pt>
                <c:pt idx="5301">
                  <c:v>4.13450686259259E-2</c:v>
                </c:pt>
                <c:pt idx="5302">
                  <c:v>4.1288095125926003E-2</c:v>
                </c:pt>
                <c:pt idx="5303">
                  <c:v>4.1202806825926003E-2</c:v>
                </c:pt>
                <c:pt idx="5304">
                  <c:v>4.1216951925925997E-2</c:v>
                </c:pt>
                <c:pt idx="5305">
                  <c:v>4.1216951925925997E-2</c:v>
                </c:pt>
                <c:pt idx="5306">
                  <c:v>4.1188661325926003E-2</c:v>
                </c:pt>
                <c:pt idx="5307">
                  <c:v>4.1359614525926E-2</c:v>
                </c:pt>
                <c:pt idx="5308">
                  <c:v>4.1160369525925999E-2</c:v>
                </c:pt>
                <c:pt idx="5309">
                  <c:v>4.1188661325926003E-2</c:v>
                </c:pt>
                <c:pt idx="5310">
                  <c:v>4.1330931025925999E-2</c:v>
                </c:pt>
                <c:pt idx="5311">
                  <c:v>4.1188661325926003E-2</c:v>
                </c:pt>
                <c:pt idx="5312">
                  <c:v>4.1302654925925997E-2</c:v>
                </c:pt>
                <c:pt idx="5313">
                  <c:v>4.1331344425925898E-2</c:v>
                </c:pt>
                <c:pt idx="5314">
                  <c:v>4.1245670525926002E-2</c:v>
                </c:pt>
                <c:pt idx="5315">
                  <c:v>4.1260238525926002E-2</c:v>
                </c:pt>
                <c:pt idx="5316">
                  <c:v>4.1189100225925999E-2</c:v>
                </c:pt>
                <c:pt idx="5317">
                  <c:v>4.1246099125926E-2</c:v>
                </c:pt>
                <c:pt idx="5318">
                  <c:v>4.1217819325925997E-2</c:v>
                </c:pt>
                <c:pt idx="5319">
                  <c:v>4.1303073125926001E-2</c:v>
                </c:pt>
                <c:pt idx="5320">
                  <c:v>4.1217819325925997E-2</c:v>
                </c:pt>
                <c:pt idx="5321">
                  <c:v>4.1231959325926E-2</c:v>
                </c:pt>
                <c:pt idx="5322">
                  <c:v>4.1303073125926001E-2</c:v>
                </c:pt>
                <c:pt idx="5323">
                  <c:v>4.1331757225925997E-2</c:v>
                </c:pt>
                <c:pt idx="5324">
                  <c:v>4.1274800625925999E-2</c:v>
                </c:pt>
                <c:pt idx="5325">
                  <c:v>4.1402818125926E-2</c:v>
                </c:pt>
                <c:pt idx="5326">
                  <c:v>4.1374559525925898E-2</c:v>
                </c:pt>
                <c:pt idx="5327">
                  <c:v>4.1260663925925999E-2</c:v>
                </c:pt>
                <c:pt idx="5328">
                  <c:v>4.1246526925926001E-2</c:v>
                </c:pt>
                <c:pt idx="5329">
                  <c:v>4.1175397525926E-2</c:v>
                </c:pt>
                <c:pt idx="5330">
                  <c:v>4.1360429725925997E-2</c:v>
                </c:pt>
                <c:pt idx="5331">
                  <c:v>4.1289357025926003E-2</c:v>
                </c:pt>
                <c:pt idx="5332">
                  <c:v>4.1346299625926002E-2</c:v>
                </c:pt>
                <c:pt idx="5333">
                  <c:v>4.1346299625926002E-2</c:v>
                </c:pt>
                <c:pt idx="5334">
                  <c:v>4.1332169325926003E-2</c:v>
                </c:pt>
                <c:pt idx="5335">
                  <c:v>4.1204114225926E-2</c:v>
                </c:pt>
                <c:pt idx="5336">
                  <c:v>4.1303907725926001E-2</c:v>
                </c:pt>
                <c:pt idx="5337">
                  <c:v>4.1289776425926003E-2</c:v>
                </c:pt>
                <c:pt idx="5338">
                  <c:v>4.1332375125926003E-2</c:v>
                </c:pt>
                <c:pt idx="5339">
                  <c:v>4.1445791825925997E-2</c:v>
                </c:pt>
                <c:pt idx="5340">
                  <c:v>4.1332169325926003E-2</c:v>
                </c:pt>
                <c:pt idx="5341">
                  <c:v>4.1304115925925998E-2</c:v>
                </c:pt>
                <c:pt idx="5342">
                  <c:v>4.1332169325926003E-2</c:v>
                </c:pt>
                <c:pt idx="5343">
                  <c:v>4.1246954225925898E-2</c:v>
                </c:pt>
                <c:pt idx="5344">
                  <c:v>4.1389692325926E-2</c:v>
                </c:pt>
                <c:pt idx="5345">
                  <c:v>4.1289985825926002E-2</c:v>
                </c:pt>
                <c:pt idx="5346">
                  <c:v>4.1261513025925997E-2</c:v>
                </c:pt>
                <c:pt idx="5347">
                  <c:v>4.1247380825926001E-2</c:v>
                </c:pt>
                <c:pt idx="5348">
                  <c:v>4.1275855525925997E-2</c:v>
                </c:pt>
                <c:pt idx="5349">
                  <c:v>4.1289985825926002E-2</c:v>
                </c:pt>
                <c:pt idx="5350">
                  <c:v>4.1176276825925999E-2</c:v>
                </c:pt>
                <c:pt idx="5351">
                  <c:v>4.1375568925925997E-2</c:v>
                </c:pt>
                <c:pt idx="5352">
                  <c:v>4.1318659225926001E-2</c:v>
                </c:pt>
                <c:pt idx="5353">
                  <c:v>4.1361445225925997E-2</c:v>
                </c:pt>
                <c:pt idx="5354">
                  <c:v>4.1247593925926002E-2</c:v>
                </c:pt>
                <c:pt idx="5355">
                  <c:v>4.1191067125925997E-2</c:v>
                </c:pt>
                <c:pt idx="5356">
                  <c:v>4.1247593925926002E-2</c:v>
                </c:pt>
                <c:pt idx="5357">
                  <c:v>4.1361445225925997E-2</c:v>
                </c:pt>
                <c:pt idx="5358">
                  <c:v>4.1219115625925902E-2</c:v>
                </c:pt>
                <c:pt idx="5359">
                  <c:v>4.1475197525926003E-2</c:v>
                </c:pt>
                <c:pt idx="5360">
                  <c:v>4.1347321125925998E-2</c:v>
                </c:pt>
                <c:pt idx="5361">
                  <c:v>4.1333196825925997E-2</c:v>
                </c:pt>
                <c:pt idx="5362">
                  <c:v>4.1290404225926003E-2</c:v>
                </c:pt>
                <c:pt idx="5363">
                  <c:v>4.1404213325925997E-2</c:v>
                </c:pt>
                <c:pt idx="5364">
                  <c:v>4.1333196825925997E-2</c:v>
                </c:pt>
                <c:pt idx="5365">
                  <c:v>4.1304947225926002E-2</c:v>
                </c:pt>
                <c:pt idx="5366">
                  <c:v>4.1219761625925999E-2</c:v>
                </c:pt>
                <c:pt idx="5367">
                  <c:v>4.1375971525926002E-2</c:v>
                </c:pt>
                <c:pt idx="5368">
                  <c:v>4.1361850225925999E-2</c:v>
                </c:pt>
                <c:pt idx="5369">
                  <c:v>4.1319072225925998E-2</c:v>
                </c:pt>
                <c:pt idx="5370">
                  <c:v>4.1162801925926001E-2</c:v>
                </c:pt>
                <c:pt idx="5371">
                  <c:v>4.1304947225926002E-2</c:v>
                </c:pt>
                <c:pt idx="5372">
                  <c:v>4.1361850225925999E-2</c:v>
                </c:pt>
                <c:pt idx="5373">
                  <c:v>4.1277116025926E-2</c:v>
                </c:pt>
                <c:pt idx="5374">
                  <c:v>4.1262570725925998E-2</c:v>
                </c:pt>
                <c:pt idx="5375">
                  <c:v>4.1319484525926001E-2</c:v>
                </c:pt>
                <c:pt idx="5376">
                  <c:v>4.1348135525925998E-2</c:v>
                </c:pt>
                <c:pt idx="5377">
                  <c:v>4.1248444525925999E-2</c:v>
                </c:pt>
                <c:pt idx="5378">
                  <c:v>4.1334016025925999E-2</c:v>
                </c:pt>
                <c:pt idx="5379">
                  <c:v>4.1277116025926E-2</c:v>
                </c:pt>
                <c:pt idx="5380">
                  <c:v>4.1262992625925997E-2</c:v>
                </c:pt>
                <c:pt idx="5381">
                  <c:v>4.1305362025926003E-2</c:v>
                </c:pt>
                <c:pt idx="5382">
                  <c:v>4.1362658525926001E-2</c:v>
                </c:pt>
                <c:pt idx="5383">
                  <c:v>4.1277116025926E-2</c:v>
                </c:pt>
                <c:pt idx="5384">
                  <c:v>4.1376775025926002E-2</c:v>
                </c:pt>
                <c:pt idx="5385">
                  <c:v>4.1376775025926002E-2</c:v>
                </c:pt>
                <c:pt idx="5386">
                  <c:v>4.1248868925925997E-2</c:v>
                </c:pt>
                <c:pt idx="5387">
                  <c:v>4.1334016025925999E-2</c:v>
                </c:pt>
                <c:pt idx="5388">
                  <c:v>4.1362658525926001E-2</c:v>
                </c:pt>
                <c:pt idx="5389">
                  <c:v>4.1391090425926001E-2</c:v>
                </c:pt>
                <c:pt idx="5390">
                  <c:v>4.1362860225926001E-2</c:v>
                </c:pt>
                <c:pt idx="5391">
                  <c:v>4.1277535025926002E-2</c:v>
                </c:pt>
                <c:pt idx="5392">
                  <c:v>4.1362860225926001E-2</c:v>
                </c:pt>
                <c:pt idx="5393">
                  <c:v>4.1348541725925898E-2</c:v>
                </c:pt>
                <c:pt idx="5394">
                  <c:v>4.1462432325926002E-2</c:v>
                </c:pt>
                <c:pt idx="5395">
                  <c:v>4.1391090425926001E-2</c:v>
                </c:pt>
                <c:pt idx="5396">
                  <c:v>4.1320307225926001E-2</c:v>
                </c:pt>
                <c:pt idx="5397">
                  <c:v>4.1391488525926001E-2</c:v>
                </c:pt>
                <c:pt idx="5398">
                  <c:v>4.1334628725925998E-2</c:v>
                </c:pt>
                <c:pt idx="5399">
                  <c:v>4.1306396025926E-2</c:v>
                </c:pt>
                <c:pt idx="5400">
                  <c:v>4.1292071525925997E-2</c:v>
                </c:pt>
                <c:pt idx="5401">
                  <c:v>4.1306396025926E-2</c:v>
                </c:pt>
                <c:pt idx="5402">
                  <c:v>4.1263834625925998E-2</c:v>
                </c:pt>
                <c:pt idx="5403">
                  <c:v>4.1306396025926E-2</c:v>
                </c:pt>
                <c:pt idx="5404">
                  <c:v>4.1377775725925998E-2</c:v>
                </c:pt>
                <c:pt idx="5405">
                  <c:v>4.1292279225926001E-2</c:v>
                </c:pt>
                <c:pt idx="5406">
                  <c:v>4.1405995825926002E-2</c:v>
                </c:pt>
                <c:pt idx="5407">
                  <c:v>4.1434214625926002E-2</c:v>
                </c:pt>
                <c:pt idx="5408">
                  <c:v>4.1335036425926001E-2</c:v>
                </c:pt>
                <c:pt idx="5409">
                  <c:v>4.1406390225926001E-2</c:v>
                </c:pt>
                <c:pt idx="5410">
                  <c:v>4.1491408125925999E-2</c:v>
                </c:pt>
                <c:pt idx="5411">
                  <c:v>4.1491408125925999E-2</c:v>
                </c:pt>
                <c:pt idx="5412">
                  <c:v>4.1391885925925999E-2</c:v>
                </c:pt>
                <c:pt idx="5413">
                  <c:v>4.1363665325926002E-2</c:v>
                </c:pt>
                <c:pt idx="5414">
                  <c:v>4.1519613725925997E-2</c:v>
                </c:pt>
                <c:pt idx="5415">
                  <c:v>4.1378174925925999E-2</c:v>
                </c:pt>
                <c:pt idx="5416">
                  <c:v>4.1462817125925998E-2</c:v>
                </c:pt>
                <c:pt idx="5417">
                  <c:v>4.1434993225926003E-2</c:v>
                </c:pt>
                <c:pt idx="5418">
                  <c:v>4.1392282725926002E-2</c:v>
                </c:pt>
                <c:pt idx="5419">
                  <c:v>4.1335443425926002E-2</c:v>
                </c:pt>
                <c:pt idx="5420">
                  <c:v>4.1463201225925998E-2</c:v>
                </c:pt>
                <c:pt idx="5421">
                  <c:v>4.1420888725926003E-2</c:v>
                </c:pt>
                <c:pt idx="5422">
                  <c:v>4.1449097325925999E-2</c:v>
                </c:pt>
                <c:pt idx="5423">
                  <c:v>4.1434993225926003E-2</c:v>
                </c:pt>
                <c:pt idx="5424">
                  <c:v>4.1321332025926E-2</c:v>
                </c:pt>
                <c:pt idx="5425">
                  <c:v>4.1477685925926003E-2</c:v>
                </c:pt>
                <c:pt idx="5426">
                  <c:v>4.1434993225926003E-2</c:v>
                </c:pt>
                <c:pt idx="5427">
                  <c:v>4.1293108425925998E-2</c:v>
                </c:pt>
                <c:pt idx="5428">
                  <c:v>4.1463584725925998E-2</c:v>
                </c:pt>
                <c:pt idx="5429">
                  <c:v>4.1506075325925998E-2</c:v>
                </c:pt>
                <c:pt idx="5430">
                  <c:v>4.1393074425925998E-2</c:v>
                </c:pt>
                <c:pt idx="5431">
                  <c:v>4.1335849825926002E-2</c:v>
                </c:pt>
                <c:pt idx="5432">
                  <c:v>4.1406783925925998E-2</c:v>
                </c:pt>
                <c:pt idx="5433">
                  <c:v>4.1321740925925998E-2</c:v>
                </c:pt>
                <c:pt idx="5434">
                  <c:v>4.1378573525925999E-2</c:v>
                </c:pt>
                <c:pt idx="5435">
                  <c:v>4.1435575425925998E-2</c:v>
                </c:pt>
                <c:pt idx="5436">
                  <c:v>4.1025842425926003E-2</c:v>
                </c:pt>
                <c:pt idx="5437">
                  <c:v>4.1562835625925998E-2</c:v>
                </c:pt>
                <c:pt idx="5438">
                  <c:v>4.1407177125926002E-2</c:v>
                </c:pt>
                <c:pt idx="5439">
                  <c:v>4.1421474625925998E-2</c:v>
                </c:pt>
                <c:pt idx="5440">
                  <c:v>4.1393074425925998E-2</c:v>
                </c:pt>
                <c:pt idx="5441">
                  <c:v>4.1492353725926003E-2</c:v>
                </c:pt>
                <c:pt idx="5442">
                  <c:v>4.1378573525925999E-2</c:v>
                </c:pt>
                <c:pt idx="5443">
                  <c:v>4.1378971425926003E-2</c:v>
                </c:pt>
                <c:pt idx="5444">
                  <c:v>4.1464158825926002E-2</c:v>
                </c:pt>
                <c:pt idx="5445">
                  <c:v>4.1534643725926003E-2</c:v>
                </c:pt>
                <c:pt idx="5446">
                  <c:v>4.1407373425926E-2</c:v>
                </c:pt>
                <c:pt idx="5447">
                  <c:v>4.1393074425925998E-2</c:v>
                </c:pt>
                <c:pt idx="5448">
                  <c:v>4.1464158825926002E-2</c:v>
                </c:pt>
                <c:pt idx="5449">
                  <c:v>4.1492353725926003E-2</c:v>
                </c:pt>
                <c:pt idx="5450">
                  <c:v>4.1407373425926E-2</c:v>
                </c:pt>
                <c:pt idx="5451">
                  <c:v>4.1464158825926002E-2</c:v>
                </c:pt>
                <c:pt idx="5452">
                  <c:v>4.1407373425926E-2</c:v>
                </c:pt>
                <c:pt idx="5453">
                  <c:v>4.1506825425926E-2</c:v>
                </c:pt>
                <c:pt idx="5454">
                  <c:v>4.1450061025926001E-2</c:v>
                </c:pt>
                <c:pt idx="5455">
                  <c:v>4.1407373425926E-2</c:v>
                </c:pt>
                <c:pt idx="5456">
                  <c:v>4.1450445325925997E-2</c:v>
                </c:pt>
                <c:pt idx="5457">
                  <c:v>4.1464158825926002E-2</c:v>
                </c:pt>
                <c:pt idx="5458">
                  <c:v>4.1464540825926002E-2</c:v>
                </c:pt>
                <c:pt idx="5459">
                  <c:v>4.1435962825926001E-2</c:v>
                </c:pt>
                <c:pt idx="5460">
                  <c:v>4.1464158825926002E-2</c:v>
                </c:pt>
                <c:pt idx="5461">
                  <c:v>4.1350764625925997E-2</c:v>
                </c:pt>
                <c:pt idx="5462">
                  <c:v>4.1365068125925997E-2</c:v>
                </c:pt>
                <c:pt idx="5463">
                  <c:v>4.1535383025926E-2</c:v>
                </c:pt>
                <c:pt idx="5464">
                  <c:v>4.0310169425926003E-2</c:v>
                </c:pt>
                <c:pt idx="5465">
                  <c:v>4.1535383025926E-2</c:v>
                </c:pt>
                <c:pt idx="5466">
                  <c:v>4.1450445325925997E-2</c:v>
                </c:pt>
                <c:pt idx="5467">
                  <c:v>4.1422253525926003E-2</c:v>
                </c:pt>
                <c:pt idx="5468">
                  <c:v>4.1436349625926003E-2</c:v>
                </c:pt>
                <c:pt idx="5469">
                  <c:v>4.1507199525925999E-2</c:v>
                </c:pt>
                <c:pt idx="5470">
                  <c:v>4.1450445325925997E-2</c:v>
                </c:pt>
                <c:pt idx="5471">
                  <c:v>4.1478636025925997E-2</c:v>
                </c:pt>
                <c:pt idx="5472">
                  <c:v>4.1464922125926E-2</c:v>
                </c:pt>
                <c:pt idx="5473">
                  <c:v>4.1493107425925997E-2</c:v>
                </c:pt>
                <c:pt idx="5474">
                  <c:v>4.1337267325925998E-2</c:v>
                </c:pt>
                <c:pt idx="5475">
                  <c:v>4.1450829125926E-2</c:v>
                </c:pt>
                <c:pt idx="5476">
                  <c:v>4.1521662525925998E-2</c:v>
                </c:pt>
                <c:pt idx="5477">
                  <c:v>4.1521662525925998E-2</c:v>
                </c:pt>
                <c:pt idx="5478">
                  <c:v>4.1323166825926003E-2</c:v>
                </c:pt>
                <c:pt idx="5479">
                  <c:v>4.1493483325925999E-2</c:v>
                </c:pt>
                <c:pt idx="5480">
                  <c:v>4.1408157125926E-2</c:v>
                </c:pt>
                <c:pt idx="5481">
                  <c:v>4.1422642025926E-2</c:v>
                </c:pt>
                <c:pt idx="5482">
                  <c:v>4.0953386625926E-2</c:v>
                </c:pt>
                <c:pt idx="5483">
                  <c:v>4.1422642025926E-2</c:v>
                </c:pt>
                <c:pt idx="5484">
                  <c:v>4.1422642025926E-2</c:v>
                </c:pt>
                <c:pt idx="5485">
                  <c:v>4.1564473925926E-2</c:v>
                </c:pt>
                <c:pt idx="5486">
                  <c:v>4.1436735725926002E-2</c:v>
                </c:pt>
                <c:pt idx="5487">
                  <c:v>4.1522033025925997E-2</c:v>
                </c:pt>
                <c:pt idx="5488">
                  <c:v>4.1422642025926E-2</c:v>
                </c:pt>
                <c:pt idx="5489">
                  <c:v>4.1564473925926E-2</c:v>
                </c:pt>
                <c:pt idx="5490">
                  <c:v>4.1564473925926E-2</c:v>
                </c:pt>
                <c:pt idx="5491">
                  <c:v>4.1408548125926002E-2</c:v>
                </c:pt>
                <c:pt idx="5492">
                  <c:v>4.1578918625925998E-2</c:v>
                </c:pt>
                <c:pt idx="5493">
                  <c:v>4.1465302825925997E-2</c:v>
                </c:pt>
                <c:pt idx="5494">
                  <c:v>4.1564473925926E-2</c:v>
                </c:pt>
                <c:pt idx="5495">
                  <c:v>4.1479770925926002E-2</c:v>
                </c:pt>
                <c:pt idx="5496">
                  <c:v>4.1451212225926001E-2</c:v>
                </c:pt>
                <c:pt idx="5497">
                  <c:v>4.1465682925925999E-2</c:v>
                </c:pt>
                <c:pt idx="5498">
                  <c:v>4.1508132225926003E-2</c:v>
                </c:pt>
                <c:pt idx="5499">
                  <c:v>4.1479770925926002E-2</c:v>
                </c:pt>
                <c:pt idx="5500">
                  <c:v>4.1536303625926002E-2</c:v>
                </c:pt>
                <c:pt idx="5501">
                  <c:v>4.1479959525926001E-2</c:v>
                </c:pt>
                <c:pt idx="5502">
                  <c:v>4.1494046025925997E-2</c:v>
                </c:pt>
                <c:pt idx="5503">
                  <c:v>4.1479770925926002E-2</c:v>
                </c:pt>
                <c:pt idx="5504">
                  <c:v>4.1437698325926003E-2</c:v>
                </c:pt>
                <c:pt idx="5505">
                  <c:v>4.1479959525926001E-2</c:v>
                </c:pt>
                <c:pt idx="5506">
                  <c:v>4.1451594725926001E-2</c:v>
                </c:pt>
                <c:pt idx="5507">
                  <c:v>4.1395238625925999E-2</c:v>
                </c:pt>
                <c:pt idx="5508">
                  <c:v>4.1451785725925901E-2</c:v>
                </c:pt>
                <c:pt idx="5509">
                  <c:v>4.1550753725926003E-2</c:v>
                </c:pt>
                <c:pt idx="5510">
                  <c:v>4.1536670825925999E-2</c:v>
                </c:pt>
                <c:pt idx="5511">
                  <c:v>4.1579277925926E-2</c:v>
                </c:pt>
                <c:pt idx="5512">
                  <c:v>4.1465872725926001E-2</c:v>
                </c:pt>
                <c:pt idx="5513">
                  <c:v>4.1381148925926002E-2</c:v>
                </c:pt>
                <c:pt idx="5514">
                  <c:v>4.1480336325926001E-2</c:v>
                </c:pt>
                <c:pt idx="5515">
                  <c:v>4.1522587625925998E-2</c:v>
                </c:pt>
                <c:pt idx="5516">
                  <c:v>4.1437698325926003E-2</c:v>
                </c:pt>
                <c:pt idx="5517">
                  <c:v>4.1494420325925999E-2</c:v>
                </c:pt>
                <c:pt idx="5518">
                  <c:v>4.1423610725925999E-2</c:v>
                </c:pt>
                <c:pt idx="5519">
                  <c:v>4.1593713925926E-2</c:v>
                </c:pt>
                <c:pt idx="5520">
                  <c:v>4.1593713925926E-2</c:v>
                </c:pt>
                <c:pt idx="5521">
                  <c:v>4.1593713925926E-2</c:v>
                </c:pt>
                <c:pt idx="5522">
                  <c:v>4.1537037325926E-2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670D-4B67-A78C-291F0EB4AF58}"/>
            </c:ext>
          </c:extLst>
        </c:ser>
        <c:ser>
          <c:idx val="3"/>
          <c:order val="1"/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'C:\Post_doc\Carboscories\traitement_dpnnées_manip_autoclave\SLN\Manip_30\[30_sauvCO2res.xlsx]Consommation'!$B$6:$B$5528</c:f>
              <c:numCache>
                <c:formatCode>General</c:formatCode>
                <c:ptCount val="5523"/>
                <c:pt idx="0">
                  <c:v>0</c:v>
                </c:pt>
                <c:pt idx="1">
                  <c:v>4.1666666666666701E-3</c:v>
                </c:pt>
                <c:pt idx="2">
                  <c:v>8.3333333333333297E-3</c:v>
                </c:pt>
                <c:pt idx="3">
                  <c:v>1.2500000000000001E-2</c:v>
                </c:pt>
                <c:pt idx="4">
                  <c:v>1.6666666666666701E-2</c:v>
                </c:pt>
                <c:pt idx="5">
                  <c:v>2.0833333333333301E-2</c:v>
                </c:pt>
                <c:pt idx="6">
                  <c:v>2.5000000000000001E-2</c:v>
                </c:pt>
                <c:pt idx="7">
                  <c:v>2.9166666666666698E-2</c:v>
                </c:pt>
                <c:pt idx="8">
                  <c:v>3.3333333333333298E-2</c:v>
                </c:pt>
                <c:pt idx="9">
                  <c:v>3.7499999999999999E-2</c:v>
                </c:pt>
                <c:pt idx="10">
                  <c:v>4.1666666666666699E-2</c:v>
                </c:pt>
                <c:pt idx="11">
                  <c:v>4.5833333333333302E-2</c:v>
                </c:pt>
                <c:pt idx="12">
                  <c:v>0.05</c:v>
                </c:pt>
                <c:pt idx="13">
                  <c:v>5.4166666666666703E-2</c:v>
                </c:pt>
                <c:pt idx="14">
                  <c:v>5.83333333333333E-2</c:v>
                </c:pt>
                <c:pt idx="15">
                  <c:v>6.25E-2</c:v>
                </c:pt>
                <c:pt idx="16">
                  <c:v>6.6666666666666693E-2</c:v>
                </c:pt>
                <c:pt idx="17">
                  <c:v>7.0833333333333401E-2</c:v>
                </c:pt>
                <c:pt idx="18">
                  <c:v>7.4999999999999997E-2</c:v>
                </c:pt>
                <c:pt idx="19">
                  <c:v>7.9166666666666705E-2</c:v>
                </c:pt>
                <c:pt idx="20">
                  <c:v>8.3333333333333301E-2</c:v>
                </c:pt>
                <c:pt idx="21">
                  <c:v>8.7499999999999994E-2</c:v>
                </c:pt>
                <c:pt idx="22">
                  <c:v>9.1666666666666702E-2</c:v>
                </c:pt>
                <c:pt idx="23">
                  <c:v>9.5833333333333298E-2</c:v>
                </c:pt>
                <c:pt idx="24">
                  <c:v>0.1</c:v>
                </c:pt>
                <c:pt idx="25">
                  <c:v>0.104166666666667</c:v>
                </c:pt>
                <c:pt idx="26">
                  <c:v>0.108333333333333</c:v>
                </c:pt>
                <c:pt idx="27">
                  <c:v>0.1125</c:v>
                </c:pt>
                <c:pt idx="28">
                  <c:v>0.116666666666667</c:v>
                </c:pt>
                <c:pt idx="29">
                  <c:v>0.120833333333333</c:v>
                </c:pt>
                <c:pt idx="30">
                  <c:v>0.125</c:v>
                </c:pt>
                <c:pt idx="31">
                  <c:v>0.12916666666666701</c:v>
                </c:pt>
                <c:pt idx="32">
                  <c:v>0.133333333333333</c:v>
                </c:pt>
                <c:pt idx="33">
                  <c:v>0.13750000000000001</c:v>
                </c:pt>
                <c:pt idx="34">
                  <c:v>0.141666666666667</c:v>
                </c:pt>
                <c:pt idx="35">
                  <c:v>0.14583333333333301</c:v>
                </c:pt>
                <c:pt idx="36">
                  <c:v>0.15</c:v>
                </c:pt>
                <c:pt idx="37">
                  <c:v>0.15416666666666701</c:v>
                </c:pt>
                <c:pt idx="38">
                  <c:v>0.15833333333333299</c:v>
                </c:pt>
                <c:pt idx="39">
                  <c:v>0.16250000000000001</c:v>
                </c:pt>
                <c:pt idx="40">
                  <c:v>0.16666666666666699</c:v>
                </c:pt>
                <c:pt idx="41">
                  <c:v>0.170833333333333</c:v>
                </c:pt>
                <c:pt idx="42">
                  <c:v>0.17499999999999999</c:v>
                </c:pt>
                <c:pt idx="43">
                  <c:v>0.179166666666667</c:v>
                </c:pt>
                <c:pt idx="44">
                  <c:v>0.18333333333333299</c:v>
                </c:pt>
                <c:pt idx="45">
                  <c:v>0.1875</c:v>
                </c:pt>
                <c:pt idx="46">
                  <c:v>0.19166666666666701</c:v>
                </c:pt>
                <c:pt idx="47">
                  <c:v>0.195833333333333</c:v>
                </c:pt>
                <c:pt idx="48">
                  <c:v>0.2</c:v>
                </c:pt>
                <c:pt idx="49">
                  <c:v>0.204166666666667</c:v>
                </c:pt>
                <c:pt idx="50">
                  <c:v>0.20833333333333301</c:v>
                </c:pt>
                <c:pt idx="51">
                  <c:v>0.21249999999999999</c:v>
                </c:pt>
                <c:pt idx="52">
                  <c:v>0.21666666666666701</c:v>
                </c:pt>
                <c:pt idx="53">
                  <c:v>0.22083333333333299</c:v>
                </c:pt>
                <c:pt idx="54">
                  <c:v>0.22500000000000001</c:v>
                </c:pt>
                <c:pt idx="55">
                  <c:v>0.22916666666666699</c:v>
                </c:pt>
                <c:pt idx="56">
                  <c:v>0.233333333333333</c:v>
                </c:pt>
                <c:pt idx="57">
                  <c:v>0.23749999999999999</c:v>
                </c:pt>
                <c:pt idx="58">
                  <c:v>0.241666666666667</c:v>
                </c:pt>
                <c:pt idx="59">
                  <c:v>0.24583333333333299</c:v>
                </c:pt>
                <c:pt idx="60">
                  <c:v>0.25</c:v>
                </c:pt>
                <c:pt idx="61">
                  <c:v>0.25416666666666698</c:v>
                </c:pt>
                <c:pt idx="62">
                  <c:v>0.25833333333333303</c:v>
                </c:pt>
                <c:pt idx="63">
                  <c:v>0.26250000000000001</c:v>
                </c:pt>
                <c:pt idx="64">
                  <c:v>0.266666666666667</c:v>
                </c:pt>
                <c:pt idx="65">
                  <c:v>0.27083333333333298</c:v>
                </c:pt>
                <c:pt idx="66">
                  <c:v>0.27500000000000002</c:v>
                </c:pt>
                <c:pt idx="67">
                  <c:v>0.27916666666666701</c:v>
                </c:pt>
                <c:pt idx="68">
                  <c:v>0.28333333333333299</c:v>
                </c:pt>
                <c:pt idx="69">
                  <c:v>0.28749999999999998</c:v>
                </c:pt>
                <c:pt idx="70">
                  <c:v>0.29166666666666702</c:v>
                </c:pt>
                <c:pt idx="71">
                  <c:v>0.295833333333333</c:v>
                </c:pt>
                <c:pt idx="72">
                  <c:v>0.3</c:v>
                </c:pt>
                <c:pt idx="73">
                  <c:v>0.30416666666666697</c:v>
                </c:pt>
                <c:pt idx="74">
                  <c:v>0.30833333333333302</c:v>
                </c:pt>
                <c:pt idx="75">
                  <c:v>0.3125</c:v>
                </c:pt>
                <c:pt idx="76">
                  <c:v>0.31666666666666698</c:v>
                </c:pt>
                <c:pt idx="77">
                  <c:v>0.32083333333333303</c:v>
                </c:pt>
                <c:pt idx="78">
                  <c:v>0.32500000000000001</c:v>
                </c:pt>
                <c:pt idx="79">
                  <c:v>0.329166666666667</c:v>
                </c:pt>
                <c:pt idx="80">
                  <c:v>0.33333333333333298</c:v>
                </c:pt>
                <c:pt idx="81">
                  <c:v>0.33750000000000002</c:v>
                </c:pt>
                <c:pt idx="82">
                  <c:v>0.34166666666666701</c:v>
                </c:pt>
                <c:pt idx="83">
                  <c:v>0.34583333333333299</c:v>
                </c:pt>
                <c:pt idx="84">
                  <c:v>0.35</c:v>
                </c:pt>
                <c:pt idx="85">
                  <c:v>0.35416666666666702</c:v>
                </c:pt>
                <c:pt idx="86">
                  <c:v>0.358333333333333</c:v>
                </c:pt>
                <c:pt idx="87">
                  <c:v>0.36249999999999999</c:v>
                </c:pt>
                <c:pt idx="88">
                  <c:v>0.36666666666666697</c:v>
                </c:pt>
                <c:pt idx="89">
                  <c:v>0.37083333333333302</c:v>
                </c:pt>
                <c:pt idx="90">
                  <c:v>0.375</c:v>
                </c:pt>
                <c:pt idx="91">
                  <c:v>0.37916666666666698</c:v>
                </c:pt>
                <c:pt idx="92">
                  <c:v>0.38333333333333303</c:v>
                </c:pt>
                <c:pt idx="93">
                  <c:v>0.38750000000000001</c:v>
                </c:pt>
                <c:pt idx="94">
                  <c:v>0.391666666666667</c:v>
                </c:pt>
                <c:pt idx="95">
                  <c:v>0.39583333333333298</c:v>
                </c:pt>
                <c:pt idx="96">
                  <c:v>0.4</c:v>
                </c:pt>
                <c:pt idx="97">
                  <c:v>0.40416666666666701</c:v>
                </c:pt>
                <c:pt idx="98">
                  <c:v>0.40833333333333299</c:v>
                </c:pt>
                <c:pt idx="99">
                  <c:v>0.41249999999999998</c:v>
                </c:pt>
                <c:pt idx="100">
                  <c:v>0.41666666666666702</c:v>
                </c:pt>
                <c:pt idx="101">
                  <c:v>0.420833333333333</c:v>
                </c:pt>
                <c:pt idx="102">
                  <c:v>0.42499999999999999</c:v>
                </c:pt>
                <c:pt idx="103">
                  <c:v>0.42916666666666697</c:v>
                </c:pt>
                <c:pt idx="104">
                  <c:v>0.43333333333333302</c:v>
                </c:pt>
                <c:pt idx="105">
                  <c:v>0.4375</c:v>
                </c:pt>
                <c:pt idx="106">
                  <c:v>0.44166666666666698</c:v>
                </c:pt>
                <c:pt idx="107">
                  <c:v>0.44583333333333303</c:v>
                </c:pt>
                <c:pt idx="108">
                  <c:v>0.45</c:v>
                </c:pt>
                <c:pt idx="109">
                  <c:v>0.454166666666667</c:v>
                </c:pt>
                <c:pt idx="110">
                  <c:v>0.45833333333333298</c:v>
                </c:pt>
                <c:pt idx="111">
                  <c:v>0.46250000000000002</c:v>
                </c:pt>
                <c:pt idx="112">
                  <c:v>0.46666666666666701</c:v>
                </c:pt>
                <c:pt idx="113">
                  <c:v>0.47083333333333299</c:v>
                </c:pt>
                <c:pt idx="114">
                  <c:v>0.47499999999999998</c:v>
                </c:pt>
                <c:pt idx="115">
                  <c:v>0.47916666666666702</c:v>
                </c:pt>
                <c:pt idx="116">
                  <c:v>0.483333333333333</c:v>
                </c:pt>
                <c:pt idx="117">
                  <c:v>0.48749999999999999</c:v>
                </c:pt>
                <c:pt idx="118">
                  <c:v>0.49166666666666697</c:v>
                </c:pt>
                <c:pt idx="119">
                  <c:v>0.49583333333333302</c:v>
                </c:pt>
                <c:pt idx="120">
                  <c:v>0.5</c:v>
                </c:pt>
                <c:pt idx="121">
                  <c:v>0.50416666666666599</c:v>
                </c:pt>
                <c:pt idx="122">
                  <c:v>0.50833333333333297</c:v>
                </c:pt>
                <c:pt idx="123">
                  <c:v>0.51249999999999996</c:v>
                </c:pt>
                <c:pt idx="124">
                  <c:v>0.51666666666666705</c:v>
                </c:pt>
                <c:pt idx="125">
                  <c:v>0.52083333333333304</c:v>
                </c:pt>
                <c:pt idx="126">
                  <c:v>0.52500000000000002</c:v>
                </c:pt>
                <c:pt idx="127">
                  <c:v>0.52916666666666701</c:v>
                </c:pt>
                <c:pt idx="128">
                  <c:v>0.53333333333333299</c:v>
                </c:pt>
                <c:pt idx="129">
                  <c:v>0.53749999999999998</c:v>
                </c:pt>
                <c:pt idx="130">
                  <c:v>0.54166666666666696</c:v>
                </c:pt>
                <c:pt idx="131">
                  <c:v>0.54583333333333295</c:v>
                </c:pt>
                <c:pt idx="132">
                  <c:v>0.55000000000000004</c:v>
                </c:pt>
                <c:pt idx="133">
                  <c:v>0.55416666666666703</c:v>
                </c:pt>
                <c:pt idx="134">
                  <c:v>0.55833333333333302</c:v>
                </c:pt>
                <c:pt idx="135">
                  <c:v>0.5625</c:v>
                </c:pt>
                <c:pt idx="136">
                  <c:v>0.56666666666666698</c:v>
                </c:pt>
                <c:pt idx="137">
                  <c:v>0.57083333333333297</c:v>
                </c:pt>
                <c:pt idx="138">
                  <c:v>0.57499999999999996</c:v>
                </c:pt>
                <c:pt idx="139">
                  <c:v>0.57916666666666705</c:v>
                </c:pt>
                <c:pt idx="140">
                  <c:v>0.58333333333333304</c:v>
                </c:pt>
                <c:pt idx="141">
                  <c:v>0.58750000000000002</c:v>
                </c:pt>
                <c:pt idx="142">
                  <c:v>0.59166666666666701</c:v>
                </c:pt>
                <c:pt idx="143">
                  <c:v>0.59583333333333299</c:v>
                </c:pt>
                <c:pt idx="144">
                  <c:v>0.6</c:v>
                </c:pt>
                <c:pt idx="145">
                  <c:v>0.60416666666666596</c:v>
                </c:pt>
                <c:pt idx="146">
                  <c:v>0.60833333333333295</c:v>
                </c:pt>
                <c:pt idx="147">
                  <c:v>0.61250000000000004</c:v>
                </c:pt>
                <c:pt idx="148">
                  <c:v>0.61666666666666703</c:v>
                </c:pt>
                <c:pt idx="149">
                  <c:v>0.62083333333333302</c:v>
                </c:pt>
                <c:pt idx="150">
                  <c:v>0.625</c:v>
                </c:pt>
                <c:pt idx="151">
                  <c:v>0.62916666666666599</c:v>
                </c:pt>
                <c:pt idx="152">
                  <c:v>0.63333333333333297</c:v>
                </c:pt>
                <c:pt idx="153">
                  <c:v>0.63749999999999996</c:v>
                </c:pt>
                <c:pt idx="154">
                  <c:v>0.64166666666666705</c:v>
                </c:pt>
                <c:pt idx="155">
                  <c:v>0.64583333333333304</c:v>
                </c:pt>
                <c:pt idx="156">
                  <c:v>0.65</c:v>
                </c:pt>
                <c:pt idx="157">
                  <c:v>0.65416666666666701</c:v>
                </c:pt>
                <c:pt idx="158">
                  <c:v>0.65833333333333299</c:v>
                </c:pt>
                <c:pt idx="159">
                  <c:v>0.66249999999999998</c:v>
                </c:pt>
                <c:pt idx="160">
                  <c:v>0.66666666666666696</c:v>
                </c:pt>
                <c:pt idx="161">
                  <c:v>0.67083333333333295</c:v>
                </c:pt>
                <c:pt idx="162">
                  <c:v>0.67500000000000004</c:v>
                </c:pt>
                <c:pt idx="163">
                  <c:v>0.67916666666666703</c:v>
                </c:pt>
                <c:pt idx="164">
                  <c:v>0.68333333333333302</c:v>
                </c:pt>
                <c:pt idx="165">
                  <c:v>0.6875</c:v>
                </c:pt>
                <c:pt idx="166">
                  <c:v>0.69166666666666698</c:v>
                </c:pt>
                <c:pt idx="167">
                  <c:v>0.69583333333333297</c:v>
                </c:pt>
                <c:pt idx="168">
                  <c:v>0.7</c:v>
                </c:pt>
                <c:pt idx="169">
                  <c:v>0.70416666666666705</c:v>
                </c:pt>
                <c:pt idx="170">
                  <c:v>0.70833333333333304</c:v>
                </c:pt>
                <c:pt idx="171">
                  <c:v>0.71250000000000002</c:v>
                </c:pt>
                <c:pt idx="172">
                  <c:v>0.71666666666666701</c:v>
                </c:pt>
                <c:pt idx="173">
                  <c:v>0.72083333333333299</c:v>
                </c:pt>
                <c:pt idx="174">
                  <c:v>0.72499999999999998</c:v>
                </c:pt>
                <c:pt idx="175">
                  <c:v>0.72916666666666596</c:v>
                </c:pt>
                <c:pt idx="176">
                  <c:v>0.73333333333333295</c:v>
                </c:pt>
                <c:pt idx="177">
                  <c:v>0.73750000000000004</c:v>
                </c:pt>
                <c:pt idx="178">
                  <c:v>0.74166666666666703</c:v>
                </c:pt>
                <c:pt idx="179">
                  <c:v>0.74583333333333302</c:v>
                </c:pt>
                <c:pt idx="180">
                  <c:v>0.75</c:v>
                </c:pt>
                <c:pt idx="181">
                  <c:v>0.75416666666666599</c:v>
                </c:pt>
                <c:pt idx="182">
                  <c:v>0.75833333333333297</c:v>
                </c:pt>
                <c:pt idx="183">
                  <c:v>0.76249999999999996</c:v>
                </c:pt>
                <c:pt idx="184">
                  <c:v>0.76666666666666705</c:v>
                </c:pt>
                <c:pt idx="185">
                  <c:v>0.77083333333333304</c:v>
                </c:pt>
                <c:pt idx="186">
                  <c:v>0.77500000000000002</c:v>
                </c:pt>
                <c:pt idx="187">
                  <c:v>0.77916666666666601</c:v>
                </c:pt>
                <c:pt idx="188">
                  <c:v>0.78333333333333299</c:v>
                </c:pt>
                <c:pt idx="189">
                  <c:v>0.78749999999999998</c:v>
                </c:pt>
                <c:pt idx="190">
                  <c:v>0.79166666666666596</c:v>
                </c:pt>
                <c:pt idx="191">
                  <c:v>0.79583333333333295</c:v>
                </c:pt>
                <c:pt idx="192">
                  <c:v>0.8</c:v>
                </c:pt>
                <c:pt idx="193">
                  <c:v>0.80416666666666703</c:v>
                </c:pt>
                <c:pt idx="194">
                  <c:v>0.80833333333333302</c:v>
                </c:pt>
                <c:pt idx="195">
                  <c:v>0.8125</c:v>
                </c:pt>
                <c:pt idx="196">
                  <c:v>0.81666666666666599</c:v>
                </c:pt>
                <c:pt idx="197">
                  <c:v>0.82083333333333297</c:v>
                </c:pt>
                <c:pt idx="198">
                  <c:v>0.82499999999999996</c:v>
                </c:pt>
                <c:pt idx="199">
                  <c:v>0.82916666666666705</c:v>
                </c:pt>
                <c:pt idx="200">
                  <c:v>0.83333333333333304</c:v>
                </c:pt>
                <c:pt idx="201">
                  <c:v>0.83750000000000002</c:v>
                </c:pt>
                <c:pt idx="202">
                  <c:v>0.84166666666666701</c:v>
                </c:pt>
                <c:pt idx="203">
                  <c:v>0.84583333333333299</c:v>
                </c:pt>
                <c:pt idx="204">
                  <c:v>0.85</c:v>
                </c:pt>
                <c:pt idx="205">
                  <c:v>0.85416666666666596</c:v>
                </c:pt>
                <c:pt idx="206">
                  <c:v>0.85833333333333295</c:v>
                </c:pt>
                <c:pt idx="207">
                  <c:v>0.86250000000000004</c:v>
                </c:pt>
                <c:pt idx="208">
                  <c:v>0.86666666666666703</c:v>
                </c:pt>
                <c:pt idx="209">
                  <c:v>0.87083333333333302</c:v>
                </c:pt>
                <c:pt idx="210">
                  <c:v>0.875</c:v>
                </c:pt>
                <c:pt idx="211">
                  <c:v>0.87916666666666599</c:v>
                </c:pt>
                <c:pt idx="212">
                  <c:v>0.88333333333333297</c:v>
                </c:pt>
                <c:pt idx="213">
                  <c:v>0.88749999999999996</c:v>
                </c:pt>
                <c:pt idx="214">
                  <c:v>0.89166666666666705</c:v>
                </c:pt>
                <c:pt idx="215">
                  <c:v>0.89583333333333404</c:v>
                </c:pt>
                <c:pt idx="216">
                  <c:v>0.9</c:v>
                </c:pt>
                <c:pt idx="217">
                  <c:v>0.90416666666666701</c:v>
                </c:pt>
                <c:pt idx="218">
                  <c:v>0.90833333333333299</c:v>
                </c:pt>
                <c:pt idx="219">
                  <c:v>0.91249999999999998</c:v>
                </c:pt>
                <c:pt idx="220">
                  <c:v>0.91666666666666596</c:v>
                </c:pt>
                <c:pt idx="221">
                  <c:v>0.92083333333333295</c:v>
                </c:pt>
                <c:pt idx="222">
                  <c:v>0.92500000000000004</c:v>
                </c:pt>
                <c:pt idx="223">
                  <c:v>0.92916666666666703</c:v>
                </c:pt>
                <c:pt idx="224">
                  <c:v>0.93333333333333302</c:v>
                </c:pt>
                <c:pt idx="225">
                  <c:v>0.9375</c:v>
                </c:pt>
                <c:pt idx="226">
                  <c:v>0.94166666666666698</c:v>
                </c:pt>
                <c:pt idx="227">
                  <c:v>0.94583333333333297</c:v>
                </c:pt>
                <c:pt idx="228">
                  <c:v>0.95</c:v>
                </c:pt>
                <c:pt idx="229">
                  <c:v>0.95416666666666705</c:v>
                </c:pt>
                <c:pt idx="230">
                  <c:v>0.95833333333333304</c:v>
                </c:pt>
                <c:pt idx="231">
                  <c:v>0.96250000000000002</c:v>
                </c:pt>
                <c:pt idx="232">
                  <c:v>0.96666666666666701</c:v>
                </c:pt>
                <c:pt idx="233">
                  <c:v>0.97083333333333299</c:v>
                </c:pt>
                <c:pt idx="234">
                  <c:v>0.97499999999999998</c:v>
                </c:pt>
                <c:pt idx="235">
                  <c:v>0.97916666666666596</c:v>
                </c:pt>
                <c:pt idx="236">
                  <c:v>0.98333333333333295</c:v>
                </c:pt>
                <c:pt idx="237">
                  <c:v>0.98750000000000004</c:v>
                </c:pt>
                <c:pt idx="238">
                  <c:v>0.99166666666666703</c:v>
                </c:pt>
                <c:pt idx="239">
                  <c:v>0.99583333333333302</c:v>
                </c:pt>
                <c:pt idx="240">
                  <c:v>1</c:v>
                </c:pt>
                <c:pt idx="241">
                  <c:v>1.0041666666666671</c:v>
                </c:pt>
                <c:pt idx="242">
                  <c:v>1.0083333333333331</c:v>
                </c:pt>
                <c:pt idx="243">
                  <c:v>1.0125</c:v>
                </c:pt>
                <c:pt idx="244">
                  <c:v>1.0166666666666671</c:v>
                </c:pt>
                <c:pt idx="245">
                  <c:v>1.020833333333333</c:v>
                </c:pt>
                <c:pt idx="246">
                  <c:v>1.0249999999999999</c:v>
                </c:pt>
                <c:pt idx="247">
                  <c:v>1.029166666666667</c:v>
                </c:pt>
                <c:pt idx="248">
                  <c:v>1.033333333333333</c:v>
                </c:pt>
                <c:pt idx="249">
                  <c:v>1.0375000000000001</c:v>
                </c:pt>
                <c:pt idx="250">
                  <c:v>1.041666666666667</c:v>
                </c:pt>
                <c:pt idx="251">
                  <c:v>1.0458333333333329</c:v>
                </c:pt>
                <c:pt idx="252">
                  <c:v>1.05</c:v>
                </c:pt>
                <c:pt idx="253">
                  <c:v>1.0541666666666669</c:v>
                </c:pt>
                <c:pt idx="254">
                  <c:v>1.0583333333333329</c:v>
                </c:pt>
                <c:pt idx="255">
                  <c:v>1.0625</c:v>
                </c:pt>
                <c:pt idx="256">
                  <c:v>1.0666666666666671</c:v>
                </c:pt>
                <c:pt idx="257">
                  <c:v>1.0708333333333331</c:v>
                </c:pt>
                <c:pt idx="258">
                  <c:v>1.075</c:v>
                </c:pt>
                <c:pt idx="259">
                  <c:v>1.0791666666666671</c:v>
                </c:pt>
                <c:pt idx="260">
                  <c:v>1.083333333333333</c:v>
                </c:pt>
                <c:pt idx="261">
                  <c:v>1.0874999999999999</c:v>
                </c:pt>
                <c:pt idx="262">
                  <c:v>1.091666666666667</c:v>
                </c:pt>
                <c:pt idx="263">
                  <c:v>1.095833333333333</c:v>
                </c:pt>
                <c:pt idx="264">
                  <c:v>1.1000000000000001</c:v>
                </c:pt>
                <c:pt idx="265">
                  <c:v>1.104166666666667</c:v>
                </c:pt>
                <c:pt idx="266">
                  <c:v>1.1083333333333341</c:v>
                </c:pt>
                <c:pt idx="267">
                  <c:v>1.1125</c:v>
                </c:pt>
                <c:pt idx="268">
                  <c:v>1.1166666666666669</c:v>
                </c:pt>
                <c:pt idx="269">
                  <c:v>1.1208333333333329</c:v>
                </c:pt>
                <c:pt idx="270">
                  <c:v>1.125</c:v>
                </c:pt>
                <c:pt idx="271">
                  <c:v>1.1291666666666671</c:v>
                </c:pt>
                <c:pt idx="272">
                  <c:v>1.1333333333333331</c:v>
                </c:pt>
                <c:pt idx="273">
                  <c:v>1.1375</c:v>
                </c:pt>
                <c:pt idx="274">
                  <c:v>1.1416666666666671</c:v>
                </c:pt>
                <c:pt idx="275">
                  <c:v>1.145833333333333</c:v>
                </c:pt>
                <c:pt idx="276">
                  <c:v>1.1499999999999999</c:v>
                </c:pt>
                <c:pt idx="277">
                  <c:v>1.154166666666667</c:v>
                </c:pt>
                <c:pt idx="278">
                  <c:v>1.1583333333333341</c:v>
                </c:pt>
                <c:pt idx="279">
                  <c:v>1.1625000000000001</c:v>
                </c:pt>
                <c:pt idx="280">
                  <c:v>1.166666666666667</c:v>
                </c:pt>
                <c:pt idx="281">
                  <c:v>1.1708333333333341</c:v>
                </c:pt>
                <c:pt idx="282">
                  <c:v>1.175</c:v>
                </c:pt>
                <c:pt idx="283">
                  <c:v>1.1791666666666669</c:v>
                </c:pt>
                <c:pt idx="284">
                  <c:v>1.1833333333333329</c:v>
                </c:pt>
                <c:pt idx="285">
                  <c:v>1.1875</c:v>
                </c:pt>
                <c:pt idx="286">
                  <c:v>1.1916666666666671</c:v>
                </c:pt>
                <c:pt idx="287">
                  <c:v>1.1958333333333331</c:v>
                </c:pt>
                <c:pt idx="288">
                  <c:v>1.2</c:v>
                </c:pt>
                <c:pt idx="289">
                  <c:v>1.2041666666666671</c:v>
                </c:pt>
                <c:pt idx="290">
                  <c:v>1.208333333333333</c:v>
                </c:pt>
                <c:pt idx="291">
                  <c:v>1.2124999999999999</c:v>
                </c:pt>
                <c:pt idx="292">
                  <c:v>1.216666666666667</c:v>
                </c:pt>
                <c:pt idx="293">
                  <c:v>1.220833333333333</c:v>
                </c:pt>
                <c:pt idx="294">
                  <c:v>1.2250000000000001</c:v>
                </c:pt>
                <c:pt idx="295">
                  <c:v>1.229166666666667</c:v>
                </c:pt>
                <c:pt idx="296">
                  <c:v>1.2333333333333329</c:v>
                </c:pt>
                <c:pt idx="297">
                  <c:v>1.2375</c:v>
                </c:pt>
                <c:pt idx="298">
                  <c:v>1.241666666666666</c:v>
                </c:pt>
                <c:pt idx="299">
                  <c:v>1.2458333333333329</c:v>
                </c:pt>
                <c:pt idx="300">
                  <c:v>1.25</c:v>
                </c:pt>
                <c:pt idx="301">
                  <c:v>1.2541666666666671</c:v>
                </c:pt>
                <c:pt idx="302">
                  <c:v>1.2583333333333331</c:v>
                </c:pt>
                <c:pt idx="303">
                  <c:v>1.2625</c:v>
                </c:pt>
                <c:pt idx="304">
                  <c:v>1.2666666666666671</c:v>
                </c:pt>
                <c:pt idx="305">
                  <c:v>1.270833333333333</c:v>
                </c:pt>
                <c:pt idx="306">
                  <c:v>1.2749999999999999</c:v>
                </c:pt>
                <c:pt idx="307">
                  <c:v>1.279166666666667</c:v>
                </c:pt>
                <c:pt idx="308">
                  <c:v>1.283333333333333</c:v>
                </c:pt>
                <c:pt idx="309">
                  <c:v>1.2875000000000001</c:v>
                </c:pt>
                <c:pt idx="310">
                  <c:v>1.2916666666666661</c:v>
                </c:pt>
                <c:pt idx="311">
                  <c:v>1.2958333333333329</c:v>
                </c:pt>
                <c:pt idx="312">
                  <c:v>1.3</c:v>
                </c:pt>
                <c:pt idx="313">
                  <c:v>1.3041666666666669</c:v>
                </c:pt>
                <c:pt idx="314">
                  <c:v>1.3083333333333329</c:v>
                </c:pt>
                <c:pt idx="315">
                  <c:v>1.3125</c:v>
                </c:pt>
                <c:pt idx="316">
                  <c:v>1.3166666666666671</c:v>
                </c:pt>
                <c:pt idx="317">
                  <c:v>1.3208333333333331</c:v>
                </c:pt>
                <c:pt idx="318">
                  <c:v>1.325</c:v>
                </c:pt>
                <c:pt idx="319">
                  <c:v>1.3291666666666671</c:v>
                </c:pt>
                <c:pt idx="320">
                  <c:v>1.333333333333333</c:v>
                </c:pt>
                <c:pt idx="321">
                  <c:v>1.3374999999999999</c:v>
                </c:pt>
                <c:pt idx="322">
                  <c:v>1.341666666666667</c:v>
                </c:pt>
                <c:pt idx="323">
                  <c:v>1.345833333333333</c:v>
                </c:pt>
                <c:pt idx="324">
                  <c:v>1.35</c:v>
                </c:pt>
                <c:pt idx="325">
                  <c:v>1.354166666666667</c:v>
                </c:pt>
                <c:pt idx="326">
                  <c:v>1.3583333333333341</c:v>
                </c:pt>
                <c:pt idx="327">
                  <c:v>1.3625</c:v>
                </c:pt>
                <c:pt idx="328">
                  <c:v>1.3666666666666669</c:v>
                </c:pt>
                <c:pt idx="329">
                  <c:v>1.3708333333333329</c:v>
                </c:pt>
                <c:pt idx="330">
                  <c:v>1.375</c:v>
                </c:pt>
                <c:pt idx="331">
                  <c:v>1.3791666666666671</c:v>
                </c:pt>
                <c:pt idx="332">
                  <c:v>1.3833333333333331</c:v>
                </c:pt>
                <c:pt idx="333">
                  <c:v>1.3875</c:v>
                </c:pt>
                <c:pt idx="334">
                  <c:v>1.3916666666666671</c:v>
                </c:pt>
                <c:pt idx="335">
                  <c:v>1.395833333333333</c:v>
                </c:pt>
                <c:pt idx="336">
                  <c:v>1.4</c:v>
                </c:pt>
                <c:pt idx="337">
                  <c:v>1.404166666666667</c:v>
                </c:pt>
                <c:pt idx="338">
                  <c:v>1.408333333333333</c:v>
                </c:pt>
                <c:pt idx="339">
                  <c:v>1.4125000000000001</c:v>
                </c:pt>
                <c:pt idx="340">
                  <c:v>1.4166666666666661</c:v>
                </c:pt>
                <c:pt idx="341">
                  <c:v>1.4208333333333329</c:v>
                </c:pt>
                <c:pt idx="342">
                  <c:v>1.425</c:v>
                </c:pt>
                <c:pt idx="343">
                  <c:v>1.429166666666666</c:v>
                </c:pt>
                <c:pt idx="344">
                  <c:v>1.4333333333333329</c:v>
                </c:pt>
                <c:pt idx="345">
                  <c:v>1.4375</c:v>
                </c:pt>
                <c:pt idx="346">
                  <c:v>1.441666666666666</c:v>
                </c:pt>
                <c:pt idx="347">
                  <c:v>1.4458333333333331</c:v>
                </c:pt>
                <c:pt idx="348">
                  <c:v>1.45</c:v>
                </c:pt>
                <c:pt idx="349">
                  <c:v>1.4541666666666671</c:v>
                </c:pt>
                <c:pt idx="350">
                  <c:v>1.458333333333333</c:v>
                </c:pt>
                <c:pt idx="351">
                  <c:v>1.4624999999999999</c:v>
                </c:pt>
                <c:pt idx="352">
                  <c:v>1.466666666666667</c:v>
                </c:pt>
                <c:pt idx="353">
                  <c:v>1.470833333333333</c:v>
                </c:pt>
                <c:pt idx="354">
                  <c:v>1.4750000000000001</c:v>
                </c:pt>
                <c:pt idx="355">
                  <c:v>1.4791666666666661</c:v>
                </c:pt>
                <c:pt idx="356">
                  <c:v>1.4833333333333329</c:v>
                </c:pt>
                <c:pt idx="357">
                  <c:v>1.4875</c:v>
                </c:pt>
                <c:pt idx="358">
                  <c:v>1.491666666666666</c:v>
                </c:pt>
                <c:pt idx="359">
                  <c:v>1.4958333333333329</c:v>
                </c:pt>
                <c:pt idx="360">
                  <c:v>1.5</c:v>
                </c:pt>
                <c:pt idx="361">
                  <c:v>1.5041666666666671</c:v>
                </c:pt>
                <c:pt idx="362">
                  <c:v>1.5083333333333331</c:v>
                </c:pt>
                <c:pt idx="363">
                  <c:v>1.5125</c:v>
                </c:pt>
                <c:pt idx="364">
                  <c:v>1.5166666666666671</c:v>
                </c:pt>
                <c:pt idx="365">
                  <c:v>1.520833333333333</c:v>
                </c:pt>
                <c:pt idx="366">
                  <c:v>1.5249999999999999</c:v>
                </c:pt>
                <c:pt idx="367">
                  <c:v>1.529166666666667</c:v>
                </c:pt>
                <c:pt idx="368">
                  <c:v>1.533333333333333</c:v>
                </c:pt>
                <c:pt idx="369">
                  <c:v>1.5375000000000001</c:v>
                </c:pt>
                <c:pt idx="370">
                  <c:v>1.541666666666667</c:v>
                </c:pt>
                <c:pt idx="371">
                  <c:v>1.5458333333333329</c:v>
                </c:pt>
                <c:pt idx="372">
                  <c:v>1.55</c:v>
                </c:pt>
                <c:pt idx="373">
                  <c:v>1.5541666666666669</c:v>
                </c:pt>
                <c:pt idx="374">
                  <c:v>1.5583333333333329</c:v>
                </c:pt>
                <c:pt idx="375">
                  <c:v>1.5625</c:v>
                </c:pt>
                <c:pt idx="376">
                  <c:v>1.5666666666666671</c:v>
                </c:pt>
                <c:pt idx="377">
                  <c:v>1.5708333333333331</c:v>
                </c:pt>
                <c:pt idx="378">
                  <c:v>1.575</c:v>
                </c:pt>
                <c:pt idx="379">
                  <c:v>1.5791666666666671</c:v>
                </c:pt>
                <c:pt idx="380">
                  <c:v>1.583333333333333</c:v>
                </c:pt>
                <c:pt idx="381">
                  <c:v>1.5874999999999999</c:v>
                </c:pt>
                <c:pt idx="382">
                  <c:v>1.591666666666667</c:v>
                </c:pt>
                <c:pt idx="383">
                  <c:v>1.595833333333333</c:v>
                </c:pt>
                <c:pt idx="384">
                  <c:v>1.6</c:v>
                </c:pt>
                <c:pt idx="385">
                  <c:v>1.604166666666667</c:v>
                </c:pt>
                <c:pt idx="386">
                  <c:v>1.6083333333333341</c:v>
                </c:pt>
                <c:pt idx="387">
                  <c:v>1.6125</c:v>
                </c:pt>
                <c:pt idx="388">
                  <c:v>1.6166666666666669</c:v>
                </c:pt>
                <c:pt idx="389">
                  <c:v>1.6208333333333329</c:v>
                </c:pt>
                <c:pt idx="390">
                  <c:v>1.625</c:v>
                </c:pt>
                <c:pt idx="391">
                  <c:v>1.6291666666666671</c:v>
                </c:pt>
                <c:pt idx="392">
                  <c:v>1.6333333333333331</c:v>
                </c:pt>
                <c:pt idx="393">
                  <c:v>1.6375</c:v>
                </c:pt>
                <c:pt idx="394">
                  <c:v>1.6416666666666671</c:v>
                </c:pt>
                <c:pt idx="395">
                  <c:v>1.645833333333333</c:v>
                </c:pt>
                <c:pt idx="396">
                  <c:v>1.65</c:v>
                </c:pt>
                <c:pt idx="397">
                  <c:v>1.654166666666667</c:v>
                </c:pt>
                <c:pt idx="398">
                  <c:v>1.6583333333333341</c:v>
                </c:pt>
                <c:pt idx="399">
                  <c:v>1.6625000000000001</c:v>
                </c:pt>
                <c:pt idx="400">
                  <c:v>1.666666666666667</c:v>
                </c:pt>
                <c:pt idx="401">
                  <c:v>1.6708333333333341</c:v>
                </c:pt>
                <c:pt idx="402">
                  <c:v>1.675</c:v>
                </c:pt>
                <c:pt idx="403">
                  <c:v>1.6791666666666669</c:v>
                </c:pt>
                <c:pt idx="404">
                  <c:v>1.6833333333333329</c:v>
                </c:pt>
                <c:pt idx="405">
                  <c:v>1.6875</c:v>
                </c:pt>
                <c:pt idx="406">
                  <c:v>1.6916666666666671</c:v>
                </c:pt>
                <c:pt idx="407">
                  <c:v>1.6958333333333331</c:v>
                </c:pt>
                <c:pt idx="408">
                  <c:v>1.7</c:v>
                </c:pt>
                <c:pt idx="409">
                  <c:v>1.7041666666666671</c:v>
                </c:pt>
                <c:pt idx="410">
                  <c:v>1.708333333333333</c:v>
                </c:pt>
                <c:pt idx="411">
                  <c:v>1.7124999999999999</c:v>
                </c:pt>
                <c:pt idx="412">
                  <c:v>1.716666666666667</c:v>
                </c:pt>
                <c:pt idx="413">
                  <c:v>1.7208333333333341</c:v>
                </c:pt>
                <c:pt idx="414">
                  <c:v>1.7250000000000001</c:v>
                </c:pt>
                <c:pt idx="415">
                  <c:v>1.729166666666667</c:v>
                </c:pt>
                <c:pt idx="416">
                  <c:v>1.7333333333333341</c:v>
                </c:pt>
                <c:pt idx="417">
                  <c:v>1.7375</c:v>
                </c:pt>
                <c:pt idx="418">
                  <c:v>1.7416666666666669</c:v>
                </c:pt>
                <c:pt idx="419">
                  <c:v>1.7458333333333329</c:v>
                </c:pt>
                <c:pt idx="420">
                  <c:v>1.75</c:v>
                </c:pt>
                <c:pt idx="421">
                  <c:v>1.7541666666666671</c:v>
                </c:pt>
                <c:pt idx="422">
                  <c:v>1.7583333333333331</c:v>
                </c:pt>
                <c:pt idx="423">
                  <c:v>1.7625</c:v>
                </c:pt>
                <c:pt idx="424">
                  <c:v>1.7666666666666671</c:v>
                </c:pt>
                <c:pt idx="425">
                  <c:v>1.770833333333333</c:v>
                </c:pt>
                <c:pt idx="426">
                  <c:v>1.7749999999999999</c:v>
                </c:pt>
                <c:pt idx="427">
                  <c:v>1.779166666666667</c:v>
                </c:pt>
                <c:pt idx="428">
                  <c:v>1.7833333333333341</c:v>
                </c:pt>
                <c:pt idx="429">
                  <c:v>1.7875000000000001</c:v>
                </c:pt>
                <c:pt idx="430">
                  <c:v>1.791666666666667</c:v>
                </c:pt>
                <c:pt idx="431">
                  <c:v>1.7958333333333341</c:v>
                </c:pt>
                <c:pt idx="432">
                  <c:v>1.8</c:v>
                </c:pt>
                <c:pt idx="433">
                  <c:v>1.8041666666666669</c:v>
                </c:pt>
                <c:pt idx="434">
                  <c:v>1.8083333333333329</c:v>
                </c:pt>
                <c:pt idx="435">
                  <c:v>1.8125</c:v>
                </c:pt>
                <c:pt idx="436">
                  <c:v>1.8166666666666671</c:v>
                </c:pt>
                <c:pt idx="437">
                  <c:v>1.8208333333333331</c:v>
                </c:pt>
                <c:pt idx="438">
                  <c:v>1.825</c:v>
                </c:pt>
                <c:pt idx="439">
                  <c:v>1.8291666666666671</c:v>
                </c:pt>
                <c:pt idx="440">
                  <c:v>1.833333333333333</c:v>
                </c:pt>
                <c:pt idx="441">
                  <c:v>1.8374999999999999</c:v>
                </c:pt>
                <c:pt idx="442">
                  <c:v>1.841666666666667</c:v>
                </c:pt>
                <c:pt idx="443">
                  <c:v>1.845833333333333</c:v>
                </c:pt>
                <c:pt idx="444">
                  <c:v>1.85</c:v>
                </c:pt>
                <c:pt idx="445">
                  <c:v>1.854166666666667</c:v>
                </c:pt>
                <c:pt idx="446">
                  <c:v>1.8583333333333341</c:v>
                </c:pt>
                <c:pt idx="447">
                  <c:v>1.8625</c:v>
                </c:pt>
                <c:pt idx="448">
                  <c:v>1.8666666666666669</c:v>
                </c:pt>
                <c:pt idx="449">
                  <c:v>1.8708333333333329</c:v>
                </c:pt>
                <c:pt idx="450">
                  <c:v>1.875</c:v>
                </c:pt>
                <c:pt idx="451">
                  <c:v>1.8791666666666671</c:v>
                </c:pt>
                <c:pt idx="452">
                  <c:v>1.8833333333333331</c:v>
                </c:pt>
                <c:pt idx="453">
                  <c:v>1.8875</c:v>
                </c:pt>
                <c:pt idx="454">
                  <c:v>1.8916666666666671</c:v>
                </c:pt>
                <c:pt idx="455">
                  <c:v>1.895833333333333</c:v>
                </c:pt>
                <c:pt idx="456">
                  <c:v>1.9</c:v>
                </c:pt>
                <c:pt idx="457">
                  <c:v>1.904166666666667</c:v>
                </c:pt>
                <c:pt idx="458">
                  <c:v>1.908333333333333</c:v>
                </c:pt>
                <c:pt idx="459">
                  <c:v>1.9125000000000001</c:v>
                </c:pt>
                <c:pt idx="460">
                  <c:v>1.9166666666666661</c:v>
                </c:pt>
                <c:pt idx="461">
                  <c:v>1.9208333333333329</c:v>
                </c:pt>
                <c:pt idx="462">
                  <c:v>1.925</c:v>
                </c:pt>
                <c:pt idx="463">
                  <c:v>1.929166666666666</c:v>
                </c:pt>
                <c:pt idx="464">
                  <c:v>1.9333333333333329</c:v>
                </c:pt>
                <c:pt idx="465">
                  <c:v>1.9375</c:v>
                </c:pt>
                <c:pt idx="466">
                  <c:v>1.941666666666666</c:v>
                </c:pt>
                <c:pt idx="467">
                  <c:v>1.9458333333333331</c:v>
                </c:pt>
                <c:pt idx="468">
                  <c:v>1.95</c:v>
                </c:pt>
                <c:pt idx="469">
                  <c:v>1.9541666666666671</c:v>
                </c:pt>
                <c:pt idx="470">
                  <c:v>1.958333333333333</c:v>
                </c:pt>
                <c:pt idx="471">
                  <c:v>1.9624999999999999</c:v>
                </c:pt>
                <c:pt idx="472">
                  <c:v>1.966666666666667</c:v>
                </c:pt>
                <c:pt idx="473">
                  <c:v>1.970833333333333</c:v>
                </c:pt>
                <c:pt idx="474">
                  <c:v>1.9750000000000001</c:v>
                </c:pt>
                <c:pt idx="475">
                  <c:v>1.9791666666666661</c:v>
                </c:pt>
                <c:pt idx="476">
                  <c:v>1.9833333333333329</c:v>
                </c:pt>
                <c:pt idx="477">
                  <c:v>1.9875</c:v>
                </c:pt>
                <c:pt idx="478">
                  <c:v>1.991666666666666</c:v>
                </c:pt>
                <c:pt idx="479">
                  <c:v>1.9958333333333329</c:v>
                </c:pt>
                <c:pt idx="480">
                  <c:v>2</c:v>
                </c:pt>
                <c:pt idx="481">
                  <c:v>2.0041666666666669</c:v>
                </c:pt>
                <c:pt idx="482">
                  <c:v>2.0083333333333342</c:v>
                </c:pt>
                <c:pt idx="483">
                  <c:v>2.0125000000000002</c:v>
                </c:pt>
                <c:pt idx="484">
                  <c:v>2.0166666666666662</c:v>
                </c:pt>
                <c:pt idx="485">
                  <c:v>2.020833333333333</c:v>
                </c:pt>
                <c:pt idx="486">
                  <c:v>2.0249999999999999</c:v>
                </c:pt>
                <c:pt idx="487">
                  <c:v>2.0291666666666668</c:v>
                </c:pt>
                <c:pt idx="488">
                  <c:v>2.0333333333333332</c:v>
                </c:pt>
                <c:pt idx="489">
                  <c:v>2.0375000000000001</c:v>
                </c:pt>
                <c:pt idx="490">
                  <c:v>2.041666666666667</c:v>
                </c:pt>
                <c:pt idx="491">
                  <c:v>2.0458333333333329</c:v>
                </c:pt>
                <c:pt idx="492">
                  <c:v>2.0499999999999998</c:v>
                </c:pt>
                <c:pt idx="493">
                  <c:v>2.0541666666666671</c:v>
                </c:pt>
                <c:pt idx="494">
                  <c:v>2.0583333333333331</c:v>
                </c:pt>
                <c:pt idx="495">
                  <c:v>2.0625</c:v>
                </c:pt>
                <c:pt idx="496">
                  <c:v>2.0666666666666669</c:v>
                </c:pt>
                <c:pt idx="497">
                  <c:v>2.0708333333333329</c:v>
                </c:pt>
                <c:pt idx="498">
                  <c:v>2.0750000000000002</c:v>
                </c:pt>
                <c:pt idx="499">
                  <c:v>2.0791666666666671</c:v>
                </c:pt>
                <c:pt idx="500">
                  <c:v>2.0833333333333339</c:v>
                </c:pt>
                <c:pt idx="501">
                  <c:v>2.0874999999999999</c:v>
                </c:pt>
                <c:pt idx="502">
                  <c:v>2.0916666666666668</c:v>
                </c:pt>
                <c:pt idx="503">
                  <c:v>2.0958333333333332</c:v>
                </c:pt>
                <c:pt idx="504">
                  <c:v>2.1</c:v>
                </c:pt>
                <c:pt idx="505">
                  <c:v>2.104166666666667</c:v>
                </c:pt>
                <c:pt idx="506">
                  <c:v>2.1083333333333338</c:v>
                </c:pt>
                <c:pt idx="507">
                  <c:v>2.112499999999998</c:v>
                </c:pt>
                <c:pt idx="508">
                  <c:v>2.1166666666666671</c:v>
                </c:pt>
                <c:pt idx="509">
                  <c:v>2.1208333333333331</c:v>
                </c:pt>
                <c:pt idx="510">
                  <c:v>2.125</c:v>
                </c:pt>
                <c:pt idx="511">
                  <c:v>2.1291666666666669</c:v>
                </c:pt>
                <c:pt idx="512">
                  <c:v>2.1333333333333342</c:v>
                </c:pt>
                <c:pt idx="513">
                  <c:v>2.1375000000000002</c:v>
                </c:pt>
                <c:pt idx="514">
                  <c:v>2.1416666666666671</c:v>
                </c:pt>
                <c:pt idx="515">
                  <c:v>2.145833333333333</c:v>
                </c:pt>
                <c:pt idx="516">
                  <c:v>2.15</c:v>
                </c:pt>
                <c:pt idx="517">
                  <c:v>2.1541666666666668</c:v>
                </c:pt>
                <c:pt idx="518">
                  <c:v>2.1583333333333332</c:v>
                </c:pt>
                <c:pt idx="519">
                  <c:v>2.1625000000000001</c:v>
                </c:pt>
                <c:pt idx="520">
                  <c:v>2.1666666666666661</c:v>
                </c:pt>
                <c:pt idx="521">
                  <c:v>2.1708333333333329</c:v>
                </c:pt>
                <c:pt idx="522">
                  <c:v>2.1749999999999998</c:v>
                </c:pt>
                <c:pt idx="523">
                  <c:v>2.1791666666666671</c:v>
                </c:pt>
                <c:pt idx="524">
                  <c:v>2.1833333333333331</c:v>
                </c:pt>
                <c:pt idx="525">
                  <c:v>2.1875</c:v>
                </c:pt>
                <c:pt idx="526">
                  <c:v>2.1916666666666669</c:v>
                </c:pt>
                <c:pt idx="527">
                  <c:v>2.1958333333333329</c:v>
                </c:pt>
                <c:pt idx="528">
                  <c:v>2.2000000000000002</c:v>
                </c:pt>
                <c:pt idx="529">
                  <c:v>2.2041666666666671</c:v>
                </c:pt>
                <c:pt idx="530">
                  <c:v>2.2083333333333339</c:v>
                </c:pt>
                <c:pt idx="531">
                  <c:v>2.212499999999999</c:v>
                </c:pt>
                <c:pt idx="532">
                  <c:v>2.2166666666666668</c:v>
                </c:pt>
                <c:pt idx="533">
                  <c:v>2.2208333333333332</c:v>
                </c:pt>
                <c:pt idx="534">
                  <c:v>2.2250000000000001</c:v>
                </c:pt>
                <c:pt idx="535">
                  <c:v>2.229166666666667</c:v>
                </c:pt>
                <c:pt idx="536">
                  <c:v>2.2333333333333338</c:v>
                </c:pt>
                <c:pt idx="537">
                  <c:v>2.2374999999999998</c:v>
                </c:pt>
                <c:pt idx="538">
                  <c:v>2.2416666666666671</c:v>
                </c:pt>
                <c:pt idx="539">
                  <c:v>2.2458333333333331</c:v>
                </c:pt>
                <c:pt idx="540">
                  <c:v>2.25</c:v>
                </c:pt>
                <c:pt idx="541">
                  <c:v>2.2541666666666669</c:v>
                </c:pt>
                <c:pt idx="542">
                  <c:v>2.2583333333333342</c:v>
                </c:pt>
                <c:pt idx="543">
                  <c:v>2.2625000000000002</c:v>
                </c:pt>
                <c:pt idx="544">
                  <c:v>2.2666666666666671</c:v>
                </c:pt>
                <c:pt idx="545">
                  <c:v>2.270833333333333</c:v>
                </c:pt>
                <c:pt idx="546">
                  <c:v>2.2749999999999999</c:v>
                </c:pt>
                <c:pt idx="547">
                  <c:v>2.2791666666666668</c:v>
                </c:pt>
                <c:pt idx="548">
                  <c:v>2.2833333333333332</c:v>
                </c:pt>
                <c:pt idx="549">
                  <c:v>2.2875000000000001</c:v>
                </c:pt>
                <c:pt idx="550">
                  <c:v>2.2916666666666661</c:v>
                </c:pt>
                <c:pt idx="551">
                  <c:v>2.2958333333333329</c:v>
                </c:pt>
                <c:pt idx="552">
                  <c:v>2.2999999999999998</c:v>
                </c:pt>
                <c:pt idx="553">
                  <c:v>2.3041666666666671</c:v>
                </c:pt>
                <c:pt idx="554">
                  <c:v>2.3083333333333331</c:v>
                </c:pt>
                <c:pt idx="555">
                  <c:v>2.3125</c:v>
                </c:pt>
                <c:pt idx="556">
                  <c:v>2.3166666666666651</c:v>
                </c:pt>
                <c:pt idx="557">
                  <c:v>2.3208333333333329</c:v>
                </c:pt>
                <c:pt idx="558">
                  <c:v>2.3250000000000002</c:v>
                </c:pt>
                <c:pt idx="559">
                  <c:v>2.3291666666666671</c:v>
                </c:pt>
                <c:pt idx="560">
                  <c:v>2.333333333333333</c:v>
                </c:pt>
                <c:pt idx="561">
                  <c:v>2.337499999999999</c:v>
                </c:pt>
                <c:pt idx="562">
                  <c:v>2.3416666666666668</c:v>
                </c:pt>
                <c:pt idx="563">
                  <c:v>2.3458333333333332</c:v>
                </c:pt>
                <c:pt idx="564">
                  <c:v>2.35</c:v>
                </c:pt>
                <c:pt idx="565">
                  <c:v>2.3541666666666661</c:v>
                </c:pt>
                <c:pt idx="566">
                  <c:v>2.3583333333333329</c:v>
                </c:pt>
                <c:pt idx="567">
                  <c:v>2.362499999999998</c:v>
                </c:pt>
                <c:pt idx="568">
                  <c:v>2.3666666666666671</c:v>
                </c:pt>
                <c:pt idx="569">
                  <c:v>2.3708333333333331</c:v>
                </c:pt>
                <c:pt idx="570">
                  <c:v>2.375</c:v>
                </c:pt>
                <c:pt idx="571">
                  <c:v>2.3791666666666669</c:v>
                </c:pt>
                <c:pt idx="572">
                  <c:v>2.3833333333333342</c:v>
                </c:pt>
                <c:pt idx="573">
                  <c:v>2.3875000000000002</c:v>
                </c:pt>
                <c:pt idx="574">
                  <c:v>2.3916666666666662</c:v>
                </c:pt>
                <c:pt idx="575">
                  <c:v>2.395833333333333</c:v>
                </c:pt>
                <c:pt idx="576">
                  <c:v>2.4</c:v>
                </c:pt>
                <c:pt idx="577">
                  <c:v>2.4041666666666668</c:v>
                </c:pt>
                <c:pt idx="578">
                  <c:v>2.4083333333333332</c:v>
                </c:pt>
                <c:pt idx="579">
                  <c:v>2.4125000000000001</c:v>
                </c:pt>
                <c:pt idx="580">
                  <c:v>2.4166666666666661</c:v>
                </c:pt>
                <c:pt idx="581">
                  <c:v>2.4208333333333329</c:v>
                </c:pt>
                <c:pt idx="582">
                  <c:v>2.4249999999999998</c:v>
                </c:pt>
                <c:pt idx="583">
                  <c:v>2.4291666666666671</c:v>
                </c:pt>
                <c:pt idx="584">
                  <c:v>2.4333333333333331</c:v>
                </c:pt>
                <c:pt idx="585">
                  <c:v>2.4375</c:v>
                </c:pt>
                <c:pt idx="586">
                  <c:v>2.4416666666666669</c:v>
                </c:pt>
                <c:pt idx="587">
                  <c:v>2.4458333333333329</c:v>
                </c:pt>
                <c:pt idx="588">
                  <c:v>2.4500000000000002</c:v>
                </c:pt>
                <c:pt idx="589">
                  <c:v>2.4541666666666671</c:v>
                </c:pt>
                <c:pt idx="590">
                  <c:v>2.458333333333333</c:v>
                </c:pt>
                <c:pt idx="591">
                  <c:v>2.462499999999999</c:v>
                </c:pt>
                <c:pt idx="592">
                  <c:v>2.4666666666666668</c:v>
                </c:pt>
                <c:pt idx="593">
                  <c:v>2.4708333333333332</c:v>
                </c:pt>
                <c:pt idx="594">
                  <c:v>2.4750000000000001</c:v>
                </c:pt>
                <c:pt idx="595">
                  <c:v>2.4791666666666661</c:v>
                </c:pt>
                <c:pt idx="596">
                  <c:v>2.4833333333333338</c:v>
                </c:pt>
                <c:pt idx="597">
                  <c:v>2.4874999999999998</c:v>
                </c:pt>
                <c:pt idx="598">
                  <c:v>2.4916666666666671</c:v>
                </c:pt>
                <c:pt idx="599">
                  <c:v>2.4958333333333331</c:v>
                </c:pt>
                <c:pt idx="600">
                  <c:v>2.5</c:v>
                </c:pt>
                <c:pt idx="601">
                  <c:v>2.5041666666666669</c:v>
                </c:pt>
                <c:pt idx="602">
                  <c:v>2.5083333333333342</c:v>
                </c:pt>
                <c:pt idx="603">
                  <c:v>2.5125000000000002</c:v>
                </c:pt>
                <c:pt idx="604">
                  <c:v>2.5166666666666662</c:v>
                </c:pt>
                <c:pt idx="605">
                  <c:v>2.520833333333333</c:v>
                </c:pt>
                <c:pt idx="606">
                  <c:v>2.5249999999999999</c:v>
                </c:pt>
                <c:pt idx="607">
                  <c:v>2.5291666666666668</c:v>
                </c:pt>
                <c:pt idx="608">
                  <c:v>2.5333333333333332</c:v>
                </c:pt>
                <c:pt idx="609">
                  <c:v>2.5375000000000001</c:v>
                </c:pt>
                <c:pt idx="610">
                  <c:v>2.541666666666667</c:v>
                </c:pt>
                <c:pt idx="611">
                  <c:v>2.5458333333333329</c:v>
                </c:pt>
                <c:pt idx="612">
                  <c:v>2.5499999999999998</c:v>
                </c:pt>
                <c:pt idx="613">
                  <c:v>2.5541666666666671</c:v>
                </c:pt>
                <c:pt idx="614">
                  <c:v>2.5583333333333331</c:v>
                </c:pt>
                <c:pt idx="615">
                  <c:v>2.5625</c:v>
                </c:pt>
                <c:pt idx="616">
                  <c:v>2.5666666666666669</c:v>
                </c:pt>
                <c:pt idx="617">
                  <c:v>2.5708333333333329</c:v>
                </c:pt>
                <c:pt idx="618">
                  <c:v>2.5750000000000002</c:v>
                </c:pt>
                <c:pt idx="619">
                  <c:v>2.5791666666666671</c:v>
                </c:pt>
                <c:pt idx="620">
                  <c:v>2.5833333333333339</c:v>
                </c:pt>
                <c:pt idx="621">
                  <c:v>2.5874999999999999</c:v>
                </c:pt>
                <c:pt idx="622">
                  <c:v>2.5916666666666668</c:v>
                </c:pt>
                <c:pt idx="623">
                  <c:v>2.5958333333333332</c:v>
                </c:pt>
                <c:pt idx="624">
                  <c:v>2.6</c:v>
                </c:pt>
                <c:pt idx="625">
                  <c:v>2.604166666666667</c:v>
                </c:pt>
                <c:pt idx="626">
                  <c:v>2.6083333333333338</c:v>
                </c:pt>
                <c:pt idx="627">
                  <c:v>2.612499999999998</c:v>
                </c:pt>
                <c:pt idx="628">
                  <c:v>2.6166666666666671</c:v>
                </c:pt>
                <c:pt idx="629">
                  <c:v>2.6208333333333331</c:v>
                </c:pt>
                <c:pt idx="630">
                  <c:v>2.625</c:v>
                </c:pt>
                <c:pt idx="631">
                  <c:v>2.6291666666666669</c:v>
                </c:pt>
                <c:pt idx="632">
                  <c:v>2.6333333333333342</c:v>
                </c:pt>
                <c:pt idx="633">
                  <c:v>2.6375000000000002</c:v>
                </c:pt>
                <c:pt idx="634">
                  <c:v>2.6416666666666671</c:v>
                </c:pt>
                <c:pt idx="635">
                  <c:v>2.645833333333333</c:v>
                </c:pt>
                <c:pt idx="636">
                  <c:v>2.65</c:v>
                </c:pt>
                <c:pt idx="637">
                  <c:v>2.6541666666666668</c:v>
                </c:pt>
                <c:pt idx="638">
                  <c:v>2.6583333333333332</c:v>
                </c:pt>
                <c:pt idx="639">
                  <c:v>2.6625000000000001</c:v>
                </c:pt>
                <c:pt idx="640">
                  <c:v>2.6666666666666661</c:v>
                </c:pt>
                <c:pt idx="641">
                  <c:v>2.6708333333333329</c:v>
                </c:pt>
                <c:pt idx="642">
                  <c:v>2.6749999999999998</c:v>
                </c:pt>
                <c:pt idx="643">
                  <c:v>2.6791666666666671</c:v>
                </c:pt>
                <c:pt idx="644">
                  <c:v>2.6833333333333331</c:v>
                </c:pt>
                <c:pt idx="645">
                  <c:v>2.6875</c:v>
                </c:pt>
                <c:pt idx="646">
                  <c:v>2.6916666666666669</c:v>
                </c:pt>
                <c:pt idx="647">
                  <c:v>2.6958333333333329</c:v>
                </c:pt>
                <c:pt idx="648">
                  <c:v>2.7</c:v>
                </c:pt>
                <c:pt idx="649">
                  <c:v>2.7041666666666671</c:v>
                </c:pt>
                <c:pt idx="650">
                  <c:v>2.7083333333333339</c:v>
                </c:pt>
                <c:pt idx="651">
                  <c:v>2.712499999999999</c:v>
                </c:pt>
                <c:pt idx="652">
                  <c:v>2.7166666666666668</c:v>
                </c:pt>
                <c:pt idx="653">
                  <c:v>2.7208333333333332</c:v>
                </c:pt>
                <c:pt idx="654">
                  <c:v>2.7250000000000001</c:v>
                </c:pt>
                <c:pt idx="655">
                  <c:v>2.729166666666667</c:v>
                </c:pt>
                <c:pt idx="656">
                  <c:v>2.7333333333333338</c:v>
                </c:pt>
                <c:pt idx="657">
                  <c:v>2.7374999999999998</c:v>
                </c:pt>
                <c:pt idx="658">
                  <c:v>2.7416666666666671</c:v>
                </c:pt>
                <c:pt idx="659">
                  <c:v>2.7458333333333331</c:v>
                </c:pt>
                <c:pt idx="660">
                  <c:v>2.75</c:v>
                </c:pt>
                <c:pt idx="661">
                  <c:v>2.7541666666666669</c:v>
                </c:pt>
                <c:pt idx="662">
                  <c:v>2.7583333333333342</c:v>
                </c:pt>
                <c:pt idx="663">
                  <c:v>2.7625000000000002</c:v>
                </c:pt>
                <c:pt idx="664">
                  <c:v>2.7666666666666671</c:v>
                </c:pt>
                <c:pt idx="665">
                  <c:v>2.770833333333333</c:v>
                </c:pt>
                <c:pt idx="666">
                  <c:v>2.7749999999999999</c:v>
                </c:pt>
                <c:pt idx="667">
                  <c:v>2.7791666666666668</c:v>
                </c:pt>
                <c:pt idx="668">
                  <c:v>2.7833333333333332</c:v>
                </c:pt>
                <c:pt idx="669">
                  <c:v>2.7875000000000001</c:v>
                </c:pt>
                <c:pt idx="670">
                  <c:v>2.7916666666666661</c:v>
                </c:pt>
                <c:pt idx="671">
                  <c:v>2.7958333333333329</c:v>
                </c:pt>
                <c:pt idx="672">
                  <c:v>2.8</c:v>
                </c:pt>
                <c:pt idx="673">
                  <c:v>2.8041666666666671</c:v>
                </c:pt>
                <c:pt idx="674">
                  <c:v>2.8083333333333331</c:v>
                </c:pt>
                <c:pt idx="675">
                  <c:v>2.8125</c:v>
                </c:pt>
                <c:pt idx="676">
                  <c:v>2.8166666666666651</c:v>
                </c:pt>
                <c:pt idx="677">
                  <c:v>2.8208333333333329</c:v>
                </c:pt>
                <c:pt idx="678">
                  <c:v>2.8250000000000002</c:v>
                </c:pt>
                <c:pt idx="679">
                  <c:v>2.8291666666666671</c:v>
                </c:pt>
                <c:pt idx="680">
                  <c:v>2.833333333333333</c:v>
                </c:pt>
                <c:pt idx="681">
                  <c:v>2.837499999999999</c:v>
                </c:pt>
                <c:pt idx="682">
                  <c:v>2.8416666666666668</c:v>
                </c:pt>
                <c:pt idx="683">
                  <c:v>2.8458333333333332</c:v>
                </c:pt>
                <c:pt idx="684">
                  <c:v>2.85</c:v>
                </c:pt>
                <c:pt idx="685">
                  <c:v>2.8541666666666661</c:v>
                </c:pt>
                <c:pt idx="686">
                  <c:v>2.8583333333333329</c:v>
                </c:pt>
                <c:pt idx="687">
                  <c:v>2.862499999999998</c:v>
                </c:pt>
                <c:pt idx="688">
                  <c:v>2.8666666666666671</c:v>
                </c:pt>
                <c:pt idx="689">
                  <c:v>2.8708333333333331</c:v>
                </c:pt>
                <c:pt idx="690">
                  <c:v>2.875</c:v>
                </c:pt>
                <c:pt idx="691">
                  <c:v>2.8791666666666669</c:v>
                </c:pt>
                <c:pt idx="692">
                  <c:v>2.8833333333333342</c:v>
                </c:pt>
                <c:pt idx="693">
                  <c:v>2.8875000000000002</c:v>
                </c:pt>
                <c:pt idx="694">
                  <c:v>2.8916666666666662</c:v>
                </c:pt>
                <c:pt idx="695">
                  <c:v>2.895833333333333</c:v>
                </c:pt>
                <c:pt idx="696">
                  <c:v>2.9</c:v>
                </c:pt>
                <c:pt idx="697">
                  <c:v>2.9041666666666668</c:v>
                </c:pt>
                <c:pt idx="698">
                  <c:v>2.9083333333333332</c:v>
                </c:pt>
                <c:pt idx="699">
                  <c:v>2.9125000000000001</c:v>
                </c:pt>
                <c:pt idx="700">
                  <c:v>2.9166666666666661</c:v>
                </c:pt>
                <c:pt idx="701">
                  <c:v>2.9208333333333329</c:v>
                </c:pt>
                <c:pt idx="702">
                  <c:v>2.9249999999999998</c:v>
                </c:pt>
                <c:pt idx="703">
                  <c:v>2.9291666666666671</c:v>
                </c:pt>
                <c:pt idx="704">
                  <c:v>2.9333333333333331</c:v>
                </c:pt>
                <c:pt idx="705">
                  <c:v>2.9375</c:v>
                </c:pt>
                <c:pt idx="706">
                  <c:v>2.9416666666666669</c:v>
                </c:pt>
                <c:pt idx="707">
                  <c:v>2.9458333333333329</c:v>
                </c:pt>
                <c:pt idx="708">
                  <c:v>2.95</c:v>
                </c:pt>
                <c:pt idx="709">
                  <c:v>2.9541666666666671</c:v>
                </c:pt>
                <c:pt idx="710">
                  <c:v>2.958333333333333</c:v>
                </c:pt>
                <c:pt idx="711">
                  <c:v>2.962499999999999</c:v>
                </c:pt>
                <c:pt idx="712">
                  <c:v>2.9666666666666668</c:v>
                </c:pt>
                <c:pt idx="713">
                  <c:v>2.9708333333333332</c:v>
                </c:pt>
                <c:pt idx="714">
                  <c:v>2.9750000000000001</c:v>
                </c:pt>
                <c:pt idx="715">
                  <c:v>2.9791666666666661</c:v>
                </c:pt>
                <c:pt idx="716">
                  <c:v>2.9833333333333338</c:v>
                </c:pt>
                <c:pt idx="717">
                  <c:v>2.9874999999999998</c:v>
                </c:pt>
                <c:pt idx="718">
                  <c:v>2.9916666666666671</c:v>
                </c:pt>
                <c:pt idx="719">
                  <c:v>2.9958333333333331</c:v>
                </c:pt>
                <c:pt idx="720">
                  <c:v>3</c:v>
                </c:pt>
                <c:pt idx="721">
                  <c:v>3.0041666666666669</c:v>
                </c:pt>
                <c:pt idx="722">
                  <c:v>3.0083333333333342</c:v>
                </c:pt>
                <c:pt idx="723">
                  <c:v>3.0125000000000002</c:v>
                </c:pt>
                <c:pt idx="724">
                  <c:v>3.0166666666666662</c:v>
                </c:pt>
                <c:pt idx="725">
                  <c:v>3.020833333333333</c:v>
                </c:pt>
                <c:pt idx="726">
                  <c:v>3.0249999999999999</c:v>
                </c:pt>
                <c:pt idx="727">
                  <c:v>3.0291666666666668</c:v>
                </c:pt>
                <c:pt idx="728">
                  <c:v>3.0333333333333332</c:v>
                </c:pt>
                <c:pt idx="729">
                  <c:v>3.0375000000000001</c:v>
                </c:pt>
                <c:pt idx="730">
                  <c:v>3.041666666666667</c:v>
                </c:pt>
                <c:pt idx="731">
                  <c:v>3.0458333333333329</c:v>
                </c:pt>
                <c:pt idx="732">
                  <c:v>3.05</c:v>
                </c:pt>
                <c:pt idx="733">
                  <c:v>3.0541666666666671</c:v>
                </c:pt>
                <c:pt idx="734">
                  <c:v>3.0583333333333331</c:v>
                </c:pt>
                <c:pt idx="735">
                  <c:v>3.0625</c:v>
                </c:pt>
                <c:pt idx="736">
                  <c:v>3.0666666666666669</c:v>
                </c:pt>
                <c:pt idx="737">
                  <c:v>3.0708333333333329</c:v>
                </c:pt>
                <c:pt idx="738">
                  <c:v>3.0750000000000002</c:v>
                </c:pt>
                <c:pt idx="739">
                  <c:v>3.0791666666666671</c:v>
                </c:pt>
                <c:pt idx="740">
                  <c:v>3.0833333333333339</c:v>
                </c:pt>
                <c:pt idx="741">
                  <c:v>3.0874999999999999</c:v>
                </c:pt>
                <c:pt idx="742">
                  <c:v>3.0916666666666668</c:v>
                </c:pt>
                <c:pt idx="743">
                  <c:v>3.0958333333333332</c:v>
                </c:pt>
                <c:pt idx="744">
                  <c:v>3.1</c:v>
                </c:pt>
                <c:pt idx="745">
                  <c:v>3.104166666666667</c:v>
                </c:pt>
                <c:pt idx="746">
                  <c:v>3.1083333333333338</c:v>
                </c:pt>
                <c:pt idx="747">
                  <c:v>3.112499999999998</c:v>
                </c:pt>
                <c:pt idx="748">
                  <c:v>3.1166666666666671</c:v>
                </c:pt>
                <c:pt idx="749">
                  <c:v>3.1208333333333331</c:v>
                </c:pt>
                <c:pt idx="750">
                  <c:v>3.125</c:v>
                </c:pt>
                <c:pt idx="751">
                  <c:v>3.1291666666666669</c:v>
                </c:pt>
                <c:pt idx="752">
                  <c:v>3.1333333333333342</c:v>
                </c:pt>
                <c:pt idx="753">
                  <c:v>3.1375000000000002</c:v>
                </c:pt>
                <c:pt idx="754">
                  <c:v>3.1416666666666671</c:v>
                </c:pt>
                <c:pt idx="755">
                  <c:v>3.145833333333333</c:v>
                </c:pt>
                <c:pt idx="756">
                  <c:v>3.15</c:v>
                </c:pt>
                <c:pt idx="757">
                  <c:v>3.1541666666666668</c:v>
                </c:pt>
                <c:pt idx="758">
                  <c:v>3.1583333333333332</c:v>
                </c:pt>
                <c:pt idx="759">
                  <c:v>3.1625000000000001</c:v>
                </c:pt>
                <c:pt idx="760">
                  <c:v>3.1666666666666661</c:v>
                </c:pt>
                <c:pt idx="761">
                  <c:v>3.1708333333333329</c:v>
                </c:pt>
                <c:pt idx="762">
                  <c:v>3.1749999999999998</c:v>
                </c:pt>
                <c:pt idx="763">
                  <c:v>3.1791666666666671</c:v>
                </c:pt>
                <c:pt idx="764">
                  <c:v>3.1833333333333331</c:v>
                </c:pt>
                <c:pt idx="765">
                  <c:v>3.1875</c:v>
                </c:pt>
                <c:pt idx="766">
                  <c:v>3.1916666666666669</c:v>
                </c:pt>
                <c:pt idx="767">
                  <c:v>3.1958333333333329</c:v>
                </c:pt>
                <c:pt idx="768">
                  <c:v>3.2</c:v>
                </c:pt>
                <c:pt idx="769">
                  <c:v>3.2041666666666671</c:v>
                </c:pt>
                <c:pt idx="770">
                  <c:v>3.2083333333333339</c:v>
                </c:pt>
                <c:pt idx="771">
                  <c:v>3.212499999999999</c:v>
                </c:pt>
                <c:pt idx="772">
                  <c:v>3.2166666666666668</c:v>
                </c:pt>
                <c:pt idx="773">
                  <c:v>3.2208333333333332</c:v>
                </c:pt>
                <c:pt idx="774">
                  <c:v>3.2250000000000001</c:v>
                </c:pt>
                <c:pt idx="775">
                  <c:v>3.229166666666667</c:v>
                </c:pt>
                <c:pt idx="776">
                  <c:v>3.2333333333333338</c:v>
                </c:pt>
                <c:pt idx="777">
                  <c:v>3.2374999999999998</c:v>
                </c:pt>
                <c:pt idx="778">
                  <c:v>3.2416666666666671</c:v>
                </c:pt>
                <c:pt idx="779">
                  <c:v>3.2458333333333331</c:v>
                </c:pt>
                <c:pt idx="780">
                  <c:v>3.25</c:v>
                </c:pt>
                <c:pt idx="781">
                  <c:v>3.2541666666666669</c:v>
                </c:pt>
                <c:pt idx="782">
                  <c:v>3.2583333333333342</c:v>
                </c:pt>
                <c:pt idx="783">
                  <c:v>3.2625000000000002</c:v>
                </c:pt>
                <c:pt idx="784">
                  <c:v>3.2666666666666671</c:v>
                </c:pt>
                <c:pt idx="785">
                  <c:v>3.270833333333333</c:v>
                </c:pt>
                <c:pt idx="786">
                  <c:v>3.2749999999999999</c:v>
                </c:pt>
                <c:pt idx="787">
                  <c:v>3.2791666666666668</c:v>
                </c:pt>
                <c:pt idx="788">
                  <c:v>3.2833333333333332</c:v>
                </c:pt>
                <c:pt idx="789">
                  <c:v>3.2875000000000001</c:v>
                </c:pt>
                <c:pt idx="790">
                  <c:v>3.2916666666666661</c:v>
                </c:pt>
                <c:pt idx="791">
                  <c:v>3.2958333333333329</c:v>
                </c:pt>
                <c:pt idx="792">
                  <c:v>3.3</c:v>
                </c:pt>
                <c:pt idx="793">
                  <c:v>3.3041666666666671</c:v>
                </c:pt>
                <c:pt idx="794">
                  <c:v>3.3083333333333331</c:v>
                </c:pt>
                <c:pt idx="795">
                  <c:v>3.3125</c:v>
                </c:pt>
                <c:pt idx="796">
                  <c:v>3.3166666666666651</c:v>
                </c:pt>
                <c:pt idx="797">
                  <c:v>3.3208333333333329</c:v>
                </c:pt>
                <c:pt idx="798">
                  <c:v>3.3250000000000002</c:v>
                </c:pt>
                <c:pt idx="799">
                  <c:v>3.3291666666666671</c:v>
                </c:pt>
                <c:pt idx="800">
                  <c:v>3.333333333333333</c:v>
                </c:pt>
                <c:pt idx="801">
                  <c:v>3.337499999999999</c:v>
                </c:pt>
                <c:pt idx="802">
                  <c:v>3.3416666666666668</c:v>
                </c:pt>
                <c:pt idx="803">
                  <c:v>3.3458333333333332</c:v>
                </c:pt>
                <c:pt idx="804">
                  <c:v>3.35</c:v>
                </c:pt>
                <c:pt idx="805">
                  <c:v>3.3541666666666661</c:v>
                </c:pt>
                <c:pt idx="806">
                  <c:v>3.3583333333333329</c:v>
                </c:pt>
                <c:pt idx="807">
                  <c:v>3.362499999999998</c:v>
                </c:pt>
                <c:pt idx="808">
                  <c:v>3.3666666666666671</c:v>
                </c:pt>
                <c:pt idx="809">
                  <c:v>3.3708333333333331</c:v>
                </c:pt>
                <c:pt idx="810">
                  <c:v>3.375</c:v>
                </c:pt>
                <c:pt idx="811">
                  <c:v>3.3791666666666669</c:v>
                </c:pt>
                <c:pt idx="812">
                  <c:v>3.3833333333333342</c:v>
                </c:pt>
                <c:pt idx="813">
                  <c:v>3.3875000000000002</c:v>
                </c:pt>
                <c:pt idx="814">
                  <c:v>3.3916666666666662</c:v>
                </c:pt>
                <c:pt idx="815">
                  <c:v>3.395833333333333</c:v>
                </c:pt>
                <c:pt idx="816">
                  <c:v>3.4</c:v>
                </c:pt>
                <c:pt idx="817">
                  <c:v>3.4041666666666668</c:v>
                </c:pt>
                <c:pt idx="818">
                  <c:v>3.4083333333333332</c:v>
                </c:pt>
                <c:pt idx="819">
                  <c:v>3.4125000000000001</c:v>
                </c:pt>
                <c:pt idx="820">
                  <c:v>3.4166666666666661</c:v>
                </c:pt>
                <c:pt idx="821">
                  <c:v>3.4208333333333329</c:v>
                </c:pt>
                <c:pt idx="822">
                  <c:v>3.4249999999999998</c:v>
                </c:pt>
                <c:pt idx="823">
                  <c:v>3.4291666666666671</c:v>
                </c:pt>
                <c:pt idx="824">
                  <c:v>3.4333333333333331</c:v>
                </c:pt>
                <c:pt idx="825">
                  <c:v>3.4375</c:v>
                </c:pt>
                <c:pt idx="826">
                  <c:v>3.4416666666666669</c:v>
                </c:pt>
                <c:pt idx="827">
                  <c:v>3.4458333333333329</c:v>
                </c:pt>
                <c:pt idx="828">
                  <c:v>3.45</c:v>
                </c:pt>
                <c:pt idx="829">
                  <c:v>3.4541666666666671</c:v>
                </c:pt>
                <c:pt idx="830">
                  <c:v>3.458333333333333</c:v>
                </c:pt>
                <c:pt idx="831">
                  <c:v>3.462499999999999</c:v>
                </c:pt>
                <c:pt idx="832">
                  <c:v>3.4666666666666668</c:v>
                </c:pt>
                <c:pt idx="833">
                  <c:v>3.4708333333333332</c:v>
                </c:pt>
                <c:pt idx="834">
                  <c:v>3.4750000000000001</c:v>
                </c:pt>
                <c:pt idx="835">
                  <c:v>3.4791666666666661</c:v>
                </c:pt>
                <c:pt idx="836">
                  <c:v>3.4833333333333338</c:v>
                </c:pt>
                <c:pt idx="837">
                  <c:v>3.4874999999999998</c:v>
                </c:pt>
                <c:pt idx="838">
                  <c:v>3.4916666666666671</c:v>
                </c:pt>
                <c:pt idx="839">
                  <c:v>3.4958333333333331</c:v>
                </c:pt>
                <c:pt idx="840">
                  <c:v>3.5</c:v>
                </c:pt>
                <c:pt idx="841">
                  <c:v>3.5041666666666669</c:v>
                </c:pt>
                <c:pt idx="842">
                  <c:v>3.5083333333333342</c:v>
                </c:pt>
                <c:pt idx="843">
                  <c:v>3.5125000000000002</c:v>
                </c:pt>
                <c:pt idx="844">
                  <c:v>3.5166666666666662</c:v>
                </c:pt>
                <c:pt idx="845">
                  <c:v>3.520833333333333</c:v>
                </c:pt>
                <c:pt idx="846">
                  <c:v>3.5249999999999999</c:v>
                </c:pt>
                <c:pt idx="847">
                  <c:v>3.5291666666666668</c:v>
                </c:pt>
                <c:pt idx="848">
                  <c:v>3.5333333333333332</c:v>
                </c:pt>
                <c:pt idx="849">
                  <c:v>3.5375000000000001</c:v>
                </c:pt>
                <c:pt idx="850">
                  <c:v>3.541666666666667</c:v>
                </c:pt>
                <c:pt idx="851">
                  <c:v>3.5458333333333329</c:v>
                </c:pt>
                <c:pt idx="852">
                  <c:v>3.55</c:v>
                </c:pt>
                <c:pt idx="853">
                  <c:v>3.5541666666666671</c:v>
                </c:pt>
                <c:pt idx="854">
                  <c:v>3.5583333333333331</c:v>
                </c:pt>
                <c:pt idx="855">
                  <c:v>3.5625</c:v>
                </c:pt>
                <c:pt idx="856">
                  <c:v>3.5666666666666669</c:v>
                </c:pt>
                <c:pt idx="857">
                  <c:v>3.5708333333333329</c:v>
                </c:pt>
                <c:pt idx="858">
                  <c:v>3.5750000000000002</c:v>
                </c:pt>
                <c:pt idx="859">
                  <c:v>3.5791666666666671</c:v>
                </c:pt>
                <c:pt idx="860">
                  <c:v>3.5833333333333339</c:v>
                </c:pt>
                <c:pt idx="861">
                  <c:v>3.5874999999999999</c:v>
                </c:pt>
                <c:pt idx="862">
                  <c:v>3.5916666666666668</c:v>
                </c:pt>
                <c:pt idx="863">
                  <c:v>3.5958333333333332</c:v>
                </c:pt>
                <c:pt idx="864">
                  <c:v>3.6</c:v>
                </c:pt>
                <c:pt idx="865">
                  <c:v>3.604166666666667</c:v>
                </c:pt>
                <c:pt idx="866">
                  <c:v>3.6083333333333338</c:v>
                </c:pt>
                <c:pt idx="867">
                  <c:v>3.612499999999998</c:v>
                </c:pt>
                <c:pt idx="868">
                  <c:v>3.6166666666666671</c:v>
                </c:pt>
                <c:pt idx="869">
                  <c:v>3.6208333333333331</c:v>
                </c:pt>
                <c:pt idx="870">
                  <c:v>3.625</c:v>
                </c:pt>
                <c:pt idx="871">
                  <c:v>3.6291666666666669</c:v>
                </c:pt>
                <c:pt idx="872">
                  <c:v>3.6333333333333342</c:v>
                </c:pt>
                <c:pt idx="873">
                  <c:v>3.6375000000000002</c:v>
                </c:pt>
                <c:pt idx="874">
                  <c:v>3.6416666666666671</c:v>
                </c:pt>
                <c:pt idx="875">
                  <c:v>3.645833333333333</c:v>
                </c:pt>
                <c:pt idx="876">
                  <c:v>3.65</c:v>
                </c:pt>
                <c:pt idx="877">
                  <c:v>3.6541666666666668</c:v>
                </c:pt>
                <c:pt idx="878">
                  <c:v>3.6583333333333332</c:v>
                </c:pt>
                <c:pt idx="879">
                  <c:v>3.6625000000000001</c:v>
                </c:pt>
                <c:pt idx="880">
                  <c:v>3.6666666666666661</c:v>
                </c:pt>
                <c:pt idx="881">
                  <c:v>3.6708333333333329</c:v>
                </c:pt>
                <c:pt idx="882">
                  <c:v>3.6749999999999998</c:v>
                </c:pt>
                <c:pt idx="883">
                  <c:v>3.6791666666666671</c:v>
                </c:pt>
                <c:pt idx="884">
                  <c:v>3.6833333333333331</c:v>
                </c:pt>
                <c:pt idx="885">
                  <c:v>3.6875</c:v>
                </c:pt>
                <c:pt idx="886">
                  <c:v>3.6916666666666669</c:v>
                </c:pt>
                <c:pt idx="887">
                  <c:v>3.6958333333333329</c:v>
                </c:pt>
                <c:pt idx="888">
                  <c:v>3.7</c:v>
                </c:pt>
                <c:pt idx="889">
                  <c:v>3.7041666666666671</c:v>
                </c:pt>
                <c:pt idx="890">
                  <c:v>3.7083333333333339</c:v>
                </c:pt>
                <c:pt idx="891">
                  <c:v>3.712499999999999</c:v>
                </c:pt>
                <c:pt idx="892">
                  <c:v>3.7166666666666668</c:v>
                </c:pt>
                <c:pt idx="893">
                  <c:v>3.7208333333333332</c:v>
                </c:pt>
                <c:pt idx="894">
                  <c:v>3.7250000000000001</c:v>
                </c:pt>
                <c:pt idx="895">
                  <c:v>3.729166666666667</c:v>
                </c:pt>
                <c:pt idx="896">
                  <c:v>3.7333333333333338</c:v>
                </c:pt>
                <c:pt idx="897">
                  <c:v>3.7374999999999998</c:v>
                </c:pt>
                <c:pt idx="898">
                  <c:v>3.7416666666666671</c:v>
                </c:pt>
                <c:pt idx="899">
                  <c:v>3.7458333333333331</c:v>
                </c:pt>
                <c:pt idx="900">
                  <c:v>3.75</c:v>
                </c:pt>
                <c:pt idx="901">
                  <c:v>3.7541666666666669</c:v>
                </c:pt>
                <c:pt idx="902">
                  <c:v>3.7583333333333342</c:v>
                </c:pt>
                <c:pt idx="903">
                  <c:v>3.7625000000000002</c:v>
                </c:pt>
                <c:pt idx="904">
                  <c:v>3.7666666666666671</c:v>
                </c:pt>
                <c:pt idx="905">
                  <c:v>3.770833333333333</c:v>
                </c:pt>
                <c:pt idx="906">
                  <c:v>3.7749999999999999</c:v>
                </c:pt>
                <c:pt idx="907">
                  <c:v>3.7791666666666668</c:v>
                </c:pt>
                <c:pt idx="908">
                  <c:v>3.7833333333333332</c:v>
                </c:pt>
                <c:pt idx="909">
                  <c:v>3.7875000000000001</c:v>
                </c:pt>
                <c:pt idx="910">
                  <c:v>3.7916666666666661</c:v>
                </c:pt>
                <c:pt idx="911">
                  <c:v>3.7958333333333329</c:v>
                </c:pt>
                <c:pt idx="912">
                  <c:v>3.8</c:v>
                </c:pt>
                <c:pt idx="913">
                  <c:v>3.8041666666666671</c:v>
                </c:pt>
                <c:pt idx="914">
                  <c:v>3.8083333333333331</c:v>
                </c:pt>
                <c:pt idx="915">
                  <c:v>3.8125</c:v>
                </c:pt>
                <c:pt idx="916">
                  <c:v>3.8166666666666651</c:v>
                </c:pt>
                <c:pt idx="917">
                  <c:v>3.8208333333333329</c:v>
                </c:pt>
                <c:pt idx="918">
                  <c:v>3.8250000000000002</c:v>
                </c:pt>
                <c:pt idx="919">
                  <c:v>3.8291666666666671</c:v>
                </c:pt>
                <c:pt idx="920">
                  <c:v>3.833333333333333</c:v>
                </c:pt>
                <c:pt idx="921">
                  <c:v>3.837499999999999</c:v>
                </c:pt>
                <c:pt idx="922">
                  <c:v>3.8416666666666668</c:v>
                </c:pt>
                <c:pt idx="923">
                  <c:v>3.8458333333333332</c:v>
                </c:pt>
                <c:pt idx="924">
                  <c:v>3.85</c:v>
                </c:pt>
                <c:pt idx="925">
                  <c:v>3.8541666666666661</c:v>
                </c:pt>
                <c:pt idx="926">
                  <c:v>3.8583333333333329</c:v>
                </c:pt>
                <c:pt idx="927">
                  <c:v>3.862499999999998</c:v>
                </c:pt>
                <c:pt idx="928">
                  <c:v>3.8666666666666671</c:v>
                </c:pt>
                <c:pt idx="929">
                  <c:v>3.8708333333333331</c:v>
                </c:pt>
                <c:pt idx="930">
                  <c:v>3.875</c:v>
                </c:pt>
                <c:pt idx="931">
                  <c:v>3.8791666666666669</c:v>
                </c:pt>
                <c:pt idx="932">
                  <c:v>3.8833333333333342</c:v>
                </c:pt>
                <c:pt idx="933">
                  <c:v>3.8875000000000002</c:v>
                </c:pt>
                <c:pt idx="934">
                  <c:v>3.8916666666666662</c:v>
                </c:pt>
                <c:pt idx="935">
                  <c:v>3.895833333333333</c:v>
                </c:pt>
                <c:pt idx="936">
                  <c:v>3.9</c:v>
                </c:pt>
                <c:pt idx="937">
                  <c:v>3.9041666666666668</c:v>
                </c:pt>
                <c:pt idx="938">
                  <c:v>3.9083333333333332</c:v>
                </c:pt>
                <c:pt idx="939">
                  <c:v>3.9125000000000001</c:v>
                </c:pt>
                <c:pt idx="940">
                  <c:v>3.9166666666666661</c:v>
                </c:pt>
                <c:pt idx="941">
                  <c:v>3.9208333333333329</c:v>
                </c:pt>
                <c:pt idx="942">
                  <c:v>3.9249999999999998</c:v>
                </c:pt>
                <c:pt idx="943">
                  <c:v>3.9291666666666671</c:v>
                </c:pt>
                <c:pt idx="944">
                  <c:v>3.9333333333333331</c:v>
                </c:pt>
                <c:pt idx="945">
                  <c:v>3.9375</c:v>
                </c:pt>
                <c:pt idx="946">
                  <c:v>3.9416666666666669</c:v>
                </c:pt>
                <c:pt idx="947">
                  <c:v>3.9458333333333329</c:v>
                </c:pt>
                <c:pt idx="948">
                  <c:v>3.95</c:v>
                </c:pt>
                <c:pt idx="949">
                  <c:v>3.9541666666666671</c:v>
                </c:pt>
                <c:pt idx="950">
                  <c:v>3.958333333333333</c:v>
                </c:pt>
                <c:pt idx="951">
                  <c:v>3.962499999999999</c:v>
                </c:pt>
                <c:pt idx="952">
                  <c:v>3.9666666666666668</c:v>
                </c:pt>
                <c:pt idx="953">
                  <c:v>3.9708333333333332</c:v>
                </c:pt>
                <c:pt idx="954">
                  <c:v>3.9750000000000001</c:v>
                </c:pt>
                <c:pt idx="955">
                  <c:v>3.9791666666666661</c:v>
                </c:pt>
                <c:pt idx="956">
                  <c:v>3.9833333333333338</c:v>
                </c:pt>
                <c:pt idx="957">
                  <c:v>3.9874999999999998</c:v>
                </c:pt>
                <c:pt idx="958">
                  <c:v>3.9916666666666671</c:v>
                </c:pt>
                <c:pt idx="959">
                  <c:v>3.9958333333333331</c:v>
                </c:pt>
                <c:pt idx="960">
                  <c:v>4</c:v>
                </c:pt>
                <c:pt idx="961">
                  <c:v>4.0041666666666664</c:v>
                </c:pt>
                <c:pt idx="962">
                  <c:v>4.0083333333333346</c:v>
                </c:pt>
                <c:pt idx="963">
                  <c:v>4.0124999999999984</c:v>
                </c:pt>
                <c:pt idx="964">
                  <c:v>4.0166666666666666</c:v>
                </c:pt>
                <c:pt idx="965">
                  <c:v>4.020833333333333</c:v>
                </c:pt>
                <c:pt idx="966">
                  <c:v>4.0249999999999977</c:v>
                </c:pt>
                <c:pt idx="967">
                  <c:v>4.0291666666666668</c:v>
                </c:pt>
                <c:pt idx="968">
                  <c:v>4.033333333333335</c:v>
                </c:pt>
                <c:pt idx="969">
                  <c:v>4.0374999999999996</c:v>
                </c:pt>
                <c:pt idx="970">
                  <c:v>4.041666666666667</c:v>
                </c:pt>
                <c:pt idx="971">
                  <c:v>4.0458333333333334</c:v>
                </c:pt>
                <c:pt idx="972">
                  <c:v>4.05</c:v>
                </c:pt>
                <c:pt idx="973">
                  <c:v>4.0541666666666636</c:v>
                </c:pt>
                <c:pt idx="974">
                  <c:v>4.0583333333333353</c:v>
                </c:pt>
                <c:pt idx="975">
                  <c:v>4.0624999999999982</c:v>
                </c:pt>
                <c:pt idx="976">
                  <c:v>4.0666666666666664</c:v>
                </c:pt>
                <c:pt idx="977">
                  <c:v>4.0708333333333346</c:v>
                </c:pt>
                <c:pt idx="978">
                  <c:v>4.0750000000000002</c:v>
                </c:pt>
                <c:pt idx="979">
                  <c:v>4.0791666666666666</c:v>
                </c:pt>
                <c:pt idx="980">
                  <c:v>4.083333333333333</c:v>
                </c:pt>
                <c:pt idx="981">
                  <c:v>4.0874999999999986</c:v>
                </c:pt>
                <c:pt idx="982">
                  <c:v>4.0916666666666668</c:v>
                </c:pt>
                <c:pt idx="983">
                  <c:v>4.0958333333333332</c:v>
                </c:pt>
                <c:pt idx="984">
                  <c:v>4.0999999999999996</c:v>
                </c:pt>
                <c:pt idx="985">
                  <c:v>4.1041666666666652</c:v>
                </c:pt>
                <c:pt idx="986">
                  <c:v>4.1083333333333334</c:v>
                </c:pt>
                <c:pt idx="987">
                  <c:v>4.112499999999998</c:v>
                </c:pt>
                <c:pt idx="988">
                  <c:v>4.1166666666666663</c:v>
                </c:pt>
                <c:pt idx="989">
                  <c:v>4.1208333333333336</c:v>
                </c:pt>
                <c:pt idx="990">
                  <c:v>4.1249999999999973</c:v>
                </c:pt>
                <c:pt idx="991">
                  <c:v>4.1291666666666664</c:v>
                </c:pt>
                <c:pt idx="992">
                  <c:v>4.1333333333333346</c:v>
                </c:pt>
                <c:pt idx="993">
                  <c:v>4.1374999999999984</c:v>
                </c:pt>
                <c:pt idx="994">
                  <c:v>4.1416666666666666</c:v>
                </c:pt>
                <c:pt idx="995">
                  <c:v>4.145833333333333</c:v>
                </c:pt>
                <c:pt idx="996">
                  <c:v>4.1499999999999986</c:v>
                </c:pt>
                <c:pt idx="997">
                  <c:v>4.154166666666665</c:v>
                </c:pt>
                <c:pt idx="998">
                  <c:v>4.1583333333333332</c:v>
                </c:pt>
                <c:pt idx="999">
                  <c:v>4.1624999999999979</c:v>
                </c:pt>
                <c:pt idx="1000">
                  <c:v>4.166666666666667</c:v>
                </c:pt>
                <c:pt idx="1001">
                  <c:v>4.1708333333333334</c:v>
                </c:pt>
                <c:pt idx="1002">
                  <c:v>4.174999999999998</c:v>
                </c:pt>
                <c:pt idx="1003">
                  <c:v>4.1791666666666663</c:v>
                </c:pt>
                <c:pt idx="1004">
                  <c:v>4.1833333333333353</c:v>
                </c:pt>
                <c:pt idx="1005">
                  <c:v>4.1874999999999982</c:v>
                </c:pt>
                <c:pt idx="1006">
                  <c:v>4.1916666666666664</c:v>
                </c:pt>
                <c:pt idx="1007">
                  <c:v>4.1958333333333337</c:v>
                </c:pt>
                <c:pt idx="1008">
                  <c:v>4.2</c:v>
                </c:pt>
                <c:pt idx="1009">
                  <c:v>4.2041666666666666</c:v>
                </c:pt>
                <c:pt idx="1010">
                  <c:v>4.208333333333333</c:v>
                </c:pt>
                <c:pt idx="1011">
                  <c:v>4.2124999999999986</c:v>
                </c:pt>
                <c:pt idx="1012">
                  <c:v>4.2166666666666668</c:v>
                </c:pt>
                <c:pt idx="1013">
                  <c:v>4.2208333333333332</c:v>
                </c:pt>
                <c:pt idx="1014">
                  <c:v>4.2249999999999979</c:v>
                </c:pt>
                <c:pt idx="1015">
                  <c:v>4.229166666666667</c:v>
                </c:pt>
                <c:pt idx="1016">
                  <c:v>4.2333333333333361</c:v>
                </c:pt>
                <c:pt idx="1017">
                  <c:v>4.2374999999999998</c:v>
                </c:pt>
                <c:pt idx="1018">
                  <c:v>4.241666666666668</c:v>
                </c:pt>
                <c:pt idx="1019">
                  <c:v>4.2458333333333353</c:v>
                </c:pt>
                <c:pt idx="1020">
                  <c:v>4.25</c:v>
                </c:pt>
                <c:pt idx="1021">
                  <c:v>4.2541666666666664</c:v>
                </c:pt>
                <c:pt idx="1022">
                  <c:v>4.2583333333333346</c:v>
                </c:pt>
                <c:pt idx="1023">
                  <c:v>4.2624999999999984</c:v>
                </c:pt>
                <c:pt idx="1024">
                  <c:v>4.2666666666666666</c:v>
                </c:pt>
                <c:pt idx="1025">
                  <c:v>4.270833333333333</c:v>
                </c:pt>
                <c:pt idx="1026">
                  <c:v>4.2750000000000004</c:v>
                </c:pt>
                <c:pt idx="1027">
                  <c:v>4.2791666666666668</c:v>
                </c:pt>
                <c:pt idx="1028">
                  <c:v>4.283333333333335</c:v>
                </c:pt>
                <c:pt idx="1029">
                  <c:v>4.2874999999999996</c:v>
                </c:pt>
                <c:pt idx="1030">
                  <c:v>4.291666666666667</c:v>
                </c:pt>
                <c:pt idx="1031">
                  <c:v>4.2958333333333334</c:v>
                </c:pt>
                <c:pt idx="1032">
                  <c:v>4.3</c:v>
                </c:pt>
                <c:pt idx="1033">
                  <c:v>4.3041666666666636</c:v>
                </c:pt>
                <c:pt idx="1034">
                  <c:v>4.3083333333333353</c:v>
                </c:pt>
                <c:pt idx="1035">
                  <c:v>4.3124999999999982</c:v>
                </c:pt>
                <c:pt idx="1036">
                  <c:v>4.3166666666666664</c:v>
                </c:pt>
                <c:pt idx="1037">
                  <c:v>4.3208333333333337</c:v>
                </c:pt>
                <c:pt idx="1038">
                  <c:v>4.3249999999999966</c:v>
                </c:pt>
                <c:pt idx="1039">
                  <c:v>4.3291666666666666</c:v>
                </c:pt>
                <c:pt idx="1040">
                  <c:v>4.333333333333333</c:v>
                </c:pt>
                <c:pt idx="1041">
                  <c:v>4.3374999999999986</c:v>
                </c:pt>
                <c:pt idx="1042">
                  <c:v>4.3416666666666668</c:v>
                </c:pt>
                <c:pt idx="1043">
                  <c:v>4.3458333333333332</c:v>
                </c:pt>
                <c:pt idx="1044">
                  <c:v>4.3499999999999996</c:v>
                </c:pt>
                <c:pt idx="1045">
                  <c:v>4.3541666666666652</c:v>
                </c:pt>
                <c:pt idx="1046">
                  <c:v>4.3583333333333334</c:v>
                </c:pt>
                <c:pt idx="1047">
                  <c:v>4.362499999999998</c:v>
                </c:pt>
                <c:pt idx="1048">
                  <c:v>4.3666666666666663</c:v>
                </c:pt>
                <c:pt idx="1049">
                  <c:v>4.3708333333333353</c:v>
                </c:pt>
                <c:pt idx="1050">
                  <c:v>4.375</c:v>
                </c:pt>
                <c:pt idx="1051">
                  <c:v>4.3791666666666664</c:v>
                </c:pt>
                <c:pt idx="1052">
                  <c:v>4.3833333333333346</c:v>
                </c:pt>
                <c:pt idx="1053">
                  <c:v>4.3874999999999984</c:v>
                </c:pt>
                <c:pt idx="1054">
                  <c:v>4.3916666666666666</c:v>
                </c:pt>
                <c:pt idx="1055">
                  <c:v>4.395833333333333</c:v>
                </c:pt>
                <c:pt idx="1056">
                  <c:v>4.4000000000000004</c:v>
                </c:pt>
                <c:pt idx="1057">
                  <c:v>4.4041666666666668</c:v>
                </c:pt>
                <c:pt idx="1058">
                  <c:v>4.408333333333335</c:v>
                </c:pt>
                <c:pt idx="1059">
                  <c:v>4.4124999999999996</c:v>
                </c:pt>
                <c:pt idx="1060">
                  <c:v>4.416666666666667</c:v>
                </c:pt>
                <c:pt idx="1061">
                  <c:v>4.4208333333333334</c:v>
                </c:pt>
                <c:pt idx="1062">
                  <c:v>4.424999999999998</c:v>
                </c:pt>
                <c:pt idx="1063">
                  <c:v>4.4291666666666663</c:v>
                </c:pt>
                <c:pt idx="1064">
                  <c:v>4.4333333333333371</c:v>
                </c:pt>
                <c:pt idx="1065">
                  <c:v>4.4375</c:v>
                </c:pt>
                <c:pt idx="1066">
                  <c:v>4.4416666666666682</c:v>
                </c:pt>
                <c:pt idx="1067">
                  <c:v>4.4458333333333346</c:v>
                </c:pt>
                <c:pt idx="1068">
                  <c:v>4.45</c:v>
                </c:pt>
                <c:pt idx="1069">
                  <c:v>4.4541666666666666</c:v>
                </c:pt>
                <c:pt idx="1070">
                  <c:v>4.458333333333333</c:v>
                </c:pt>
                <c:pt idx="1071">
                  <c:v>4.4624999999999986</c:v>
                </c:pt>
                <c:pt idx="1072">
                  <c:v>4.4666666666666668</c:v>
                </c:pt>
                <c:pt idx="1073">
                  <c:v>4.470833333333335</c:v>
                </c:pt>
                <c:pt idx="1074">
                  <c:v>4.4749999999999996</c:v>
                </c:pt>
                <c:pt idx="1075">
                  <c:v>4.479166666666667</c:v>
                </c:pt>
                <c:pt idx="1076">
                  <c:v>4.4833333333333361</c:v>
                </c:pt>
                <c:pt idx="1077">
                  <c:v>4.4874999999999998</c:v>
                </c:pt>
                <c:pt idx="1078">
                  <c:v>4.4916666666666671</c:v>
                </c:pt>
                <c:pt idx="1079">
                  <c:v>4.4958333333333353</c:v>
                </c:pt>
                <c:pt idx="1080">
                  <c:v>4.5</c:v>
                </c:pt>
                <c:pt idx="1081">
                  <c:v>4.5041666666666664</c:v>
                </c:pt>
                <c:pt idx="1082">
                  <c:v>4.5083333333333346</c:v>
                </c:pt>
                <c:pt idx="1083">
                  <c:v>4.5124999999999984</c:v>
                </c:pt>
                <c:pt idx="1084">
                  <c:v>4.5166666666666666</c:v>
                </c:pt>
                <c:pt idx="1085">
                  <c:v>4.520833333333333</c:v>
                </c:pt>
                <c:pt idx="1086">
                  <c:v>4.5249999999999977</c:v>
                </c:pt>
                <c:pt idx="1087">
                  <c:v>4.5291666666666668</c:v>
                </c:pt>
                <c:pt idx="1088">
                  <c:v>4.533333333333335</c:v>
                </c:pt>
                <c:pt idx="1089">
                  <c:v>4.5374999999999996</c:v>
                </c:pt>
                <c:pt idx="1090">
                  <c:v>4.541666666666667</c:v>
                </c:pt>
                <c:pt idx="1091">
                  <c:v>4.5458333333333334</c:v>
                </c:pt>
                <c:pt idx="1092">
                  <c:v>4.55</c:v>
                </c:pt>
                <c:pt idx="1093">
                  <c:v>4.5541666666666636</c:v>
                </c:pt>
                <c:pt idx="1094">
                  <c:v>4.5583333333333353</c:v>
                </c:pt>
                <c:pt idx="1095">
                  <c:v>4.5624999999999982</c:v>
                </c:pt>
                <c:pt idx="1096">
                  <c:v>4.5666666666666664</c:v>
                </c:pt>
                <c:pt idx="1097">
                  <c:v>4.5708333333333346</c:v>
                </c:pt>
                <c:pt idx="1098">
                  <c:v>4.5750000000000002</c:v>
                </c:pt>
                <c:pt idx="1099">
                  <c:v>4.5791666666666666</c:v>
                </c:pt>
                <c:pt idx="1100">
                  <c:v>4.583333333333333</c:v>
                </c:pt>
                <c:pt idx="1101">
                  <c:v>4.5874999999999986</c:v>
                </c:pt>
                <c:pt idx="1102">
                  <c:v>4.5916666666666668</c:v>
                </c:pt>
                <c:pt idx="1103">
                  <c:v>4.5958333333333332</c:v>
                </c:pt>
                <c:pt idx="1104">
                  <c:v>4.5999999999999996</c:v>
                </c:pt>
                <c:pt idx="1105">
                  <c:v>4.6041666666666652</c:v>
                </c:pt>
                <c:pt idx="1106">
                  <c:v>4.6083333333333334</c:v>
                </c:pt>
                <c:pt idx="1107">
                  <c:v>4.612499999999998</c:v>
                </c:pt>
                <c:pt idx="1108">
                  <c:v>4.6166666666666663</c:v>
                </c:pt>
                <c:pt idx="1109">
                  <c:v>4.6208333333333327</c:v>
                </c:pt>
                <c:pt idx="1110">
                  <c:v>4.6249999999999973</c:v>
                </c:pt>
                <c:pt idx="1111">
                  <c:v>4.6291666666666647</c:v>
                </c:pt>
                <c:pt idx="1112">
                  <c:v>4.6333333333333346</c:v>
                </c:pt>
                <c:pt idx="1113">
                  <c:v>4.6374999999999984</c:v>
                </c:pt>
                <c:pt idx="1114">
                  <c:v>4.6416666666666666</c:v>
                </c:pt>
                <c:pt idx="1115">
                  <c:v>4.645833333333333</c:v>
                </c:pt>
                <c:pt idx="1116">
                  <c:v>4.6499999999999977</c:v>
                </c:pt>
                <c:pt idx="1117">
                  <c:v>4.654166666666665</c:v>
                </c:pt>
                <c:pt idx="1118">
                  <c:v>4.6583333333333332</c:v>
                </c:pt>
                <c:pt idx="1119">
                  <c:v>4.6624999999999979</c:v>
                </c:pt>
                <c:pt idx="1120">
                  <c:v>4.666666666666667</c:v>
                </c:pt>
                <c:pt idx="1121">
                  <c:v>4.6708333333333334</c:v>
                </c:pt>
                <c:pt idx="1122">
                  <c:v>4.674999999999998</c:v>
                </c:pt>
                <c:pt idx="1123">
                  <c:v>4.6791666666666663</c:v>
                </c:pt>
                <c:pt idx="1124">
                  <c:v>4.6833333333333353</c:v>
                </c:pt>
                <c:pt idx="1125">
                  <c:v>4.6874999999999982</c:v>
                </c:pt>
                <c:pt idx="1126">
                  <c:v>4.6916666666666664</c:v>
                </c:pt>
                <c:pt idx="1127">
                  <c:v>4.6958333333333337</c:v>
                </c:pt>
                <c:pt idx="1128">
                  <c:v>4.7</c:v>
                </c:pt>
                <c:pt idx="1129">
                  <c:v>4.7041666666666666</c:v>
                </c:pt>
                <c:pt idx="1130">
                  <c:v>4.708333333333333</c:v>
                </c:pt>
                <c:pt idx="1131">
                  <c:v>4.7124999999999986</c:v>
                </c:pt>
                <c:pt idx="1132">
                  <c:v>4.7166666666666668</c:v>
                </c:pt>
                <c:pt idx="1133">
                  <c:v>4.7208333333333332</c:v>
                </c:pt>
                <c:pt idx="1134">
                  <c:v>4.7249999999999979</c:v>
                </c:pt>
                <c:pt idx="1135">
                  <c:v>4.729166666666667</c:v>
                </c:pt>
                <c:pt idx="1136">
                  <c:v>4.7333333333333352</c:v>
                </c:pt>
                <c:pt idx="1137">
                  <c:v>4.7374999999999998</c:v>
                </c:pt>
                <c:pt idx="1138">
                  <c:v>4.7416666666666671</c:v>
                </c:pt>
                <c:pt idx="1139">
                  <c:v>4.7458333333333353</c:v>
                </c:pt>
                <c:pt idx="1140">
                  <c:v>4.75</c:v>
                </c:pt>
                <c:pt idx="1141">
                  <c:v>4.7541666666666647</c:v>
                </c:pt>
                <c:pt idx="1142">
                  <c:v>4.7583333333333346</c:v>
                </c:pt>
                <c:pt idx="1143">
                  <c:v>4.7624999999999984</c:v>
                </c:pt>
                <c:pt idx="1144">
                  <c:v>4.7666666666666666</c:v>
                </c:pt>
                <c:pt idx="1145">
                  <c:v>4.770833333333333</c:v>
                </c:pt>
                <c:pt idx="1146">
                  <c:v>4.7750000000000004</c:v>
                </c:pt>
                <c:pt idx="1147">
                  <c:v>4.7791666666666668</c:v>
                </c:pt>
                <c:pt idx="1148">
                  <c:v>4.783333333333335</c:v>
                </c:pt>
                <c:pt idx="1149">
                  <c:v>4.7874999999999996</c:v>
                </c:pt>
                <c:pt idx="1150">
                  <c:v>4.791666666666667</c:v>
                </c:pt>
                <c:pt idx="1151">
                  <c:v>4.7958333333333334</c:v>
                </c:pt>
                <c:pt idx="1152">
                  <c:v>4.8</c:v>
                </c:pt>
                <c:pt idx="1153">
                  <c:v>4.8041666666666636</c:v>
                </c:pt>
                <c:pt idx="1154">
                  <c:v>4.8083333333333353</c:v>
                </c:pt>
                <c:pt idx="1155">
                  <c:v>4.8124999999999982</c:v>
                </c:pt>
                <c:pt idx="1156">
                  <c:v>4.8166666666666664</c:v>
                </c:pt>
                <c:pt idx="1157">
                  <c:v>4.8208333333333337</c:v>
                </c:pt>
                <c:pt idx="1158">
                  <c:v>4.8249999999999966</c:v>
                </c:pt>
                <c:pt idx="1159">
                  <c:v>4.8291666666666666</c:v>
                </c:pt>
                <c:pt idx="1160">
                  <c:v>4.833333333333333</c:v>
                </c:pt>
                <c:pt idx="1161">
                  <c:v>4.8374999999999986</c:v>
                </c:pt>
                <c:pt idx="1162">
                  <c:v>4.8416666666666668</c:v>
                </c:pt>
                <c:pt idx="1163">
                  <c:v>4.8458333333333332</c:v>
                </c:pt>
                <c:pt idx="1164">
                  <c:v>4.8499999999999996</c:v>
                </c:pt>
                <c:pt idx="1165">
                  <c:v>4.8541666666666652</c:v>
                </c:pt>
                <c:pt idx="1166">
                  <c:v>4.8583333333333334</c:v>
                </c:pt>
                <c:pt idx="1167">
                  <c:v>4.862499999999998</c:v>
                </c:pt>
                <c:pt idx="1168">
                  <c:v>4.8666666666666663</c:v>
                </c:pt>
                <c:pt idx="1169">
                  <c:v>4.8708333333333353</c:v>
                </c:pt>
                <c:pt idx="1170">
                  <c:v>4.875</c:v>
                </c:pt>
                <c:pt idx="1171">
                  <c:v>4.8791666666666664</c:v>
                </c:pt>
                <c:pt idx="1172">
                  <c:v>4.8833333333333346</c:v>
                </c:pt>
                <c:pt idx="1173">
                  <c:v>4.8874999999999984</c:v>
                </c:pt>
                <c:pt idx="1174">
                  <c:v>4.8916666666666666</c:v>
                </c:pt>
                <c:pt idx="1175">
                  <c:v>4.895833333333333</c:v>
                </c:pt>
                <c:pt idx="1176">
                  <c:v>4.9000000000000004</c:v>
                </c:pt>
                <c:pt idx="1177">
                  <c:v>4.9041666666666668</c:v>
                </c:pt>
                <c:pt idx="1178">
                  <c:v>4.908333333333335</c:v>
                </c:pt>
                <c:pt idx="1179">
                  <c:v>4.9124999999999996</c:v>
                </c:pt>
                <c:pt idx="1180">
                  <c:v>4.916666666666667</c:v>
                </c:pt>
                <c:pt idx="1181">
                  <c:v>4.9208333333333334</c:v>
                </c:pt>
                <c:pt idx="1182">
                  <c:v>4.924999999999998</c:v>
                </c:pt>
                <c:pt idx="1183">
                  <c:v>4.9291666666666663</c:v>
                </c:pt>
                <c:pt idx="1184">
                  <c:v>4.9333333333333371</c:v>
                </c:pt>
                <c:pt idx="1185">
                  <c:v>4.9375</c:v>
                </c:pt>
                <c:pt idx="1186">
                  <c:v>4.9416666666666682</c:v>
                </c:pt>
                <c:pt idx="1187">
                  <c:v>4.9458333333333346</c:v>
                </c:pt>
                <c:pt idx="1188">
                  <c:v>4.95</c:v>
                </c:pt>
                <c:pt idx="1189">
                  <c:v>4.9541666666666666</c:v>
                </c:pt>
                <c:pt idx="1190">
                  <c:v>4.958333333333333</c:v>
                </c:pt>
                <c:pt idx="1191">
                  <c:v>4.9624999999999986</c:v>
                </c:pt>
                <c:pt idx="1192">
                  <c:v>4.9666666666666668</c:v>
                </c:pt>
                <c:pt idx="1193">
                  <c:v>4.970833333333335</c:v>
                </c:pt>
                <c:pt idx="1194">
                  <c:v>4.9749999999999996</c:v>
                </c:pt>
                <c:pt idx="1195">
                  <c:v>4.979166666666667</c:v>
                </c:pt>
                <c:pt idx="1196">
                  <c:v>4.9833333333333361</c:v>
                </c:pt>
                <c:pt idx="1197">
                  <c:v>4.9874999999999998</c:v>
                </c:pt>
                <c:pt idx="1198">
                  <c:v>4.9916666666666671</c:v>
                </c:pt>
                <c:pt idx="1199">
                  <c:v>4.9958333333333353</c:v>
                </c:pt>
                <c:pt idx="1200">
                  <c:v>5</c:v>
                </c:pt>
                <c:pt idx="1201">
                  <c:v>5.0041666666666664</c:v>
                </c:pt>
                <c:pt idx="1202">
                  <c:v>5.0083333333333346</c:v>
                </c:pt>
                <c:pt idx="1203">
                  <c:v>5.0124999999999984</c:v>
                </c:pt>
                <c:pt idx="1204">
                  <c:v>5.0166666666666666</c:v>
                </c:pt>
                <c:pt idx="1205">
                  <c:v>5.020833333333333</c:v>
                </c:pt>
                <c:pt idx="1206">
                  <c:v>5.0249999999999977</c:v>
                </c:pt>
                <c:pt idx="1207">
                  <c:v>5.0291666666666668</c:v>
                </c:pt>
                <c:pt idx="1208">
                  <c:v>5.033333333333335</c:v>
                </c:pt>
                <c:pt idx="1209">
                  <c:v>5.0374999999999996</c:v>
                </c:pt>
                <c:pt idx="1210">
                  <c:v>5.041666666666667</c:v>
                </c:pt>
                <c:pt idx="1211">
                  <c:v>5.0458333333333334</c:v>
                </c:pt>
                <c:pt idx="1212">
                  <c:v>5.05</c:v>
                </c:pt>
                <c:pt idx="1213">
                  <c:v>5.0541666666666636</c:v>
                </c:pt>
                <c:pt idx="1214">
                  <c:v>5.0583333333333353</c:v>
                </c:pt>
                <c:pt idx="1215">
                  <c:v>5.0624999999999982</c:v>
                </c:pt>
                <c:pt idx="1216">
                  <c:v>5.0666666666666664</c:v>
                </c:pt>
                <c:pt idx="1217">
                  <c:v>5.0708333333333346</c:v>
                </c:pt>
                <c:pt idx="1218">
                  <c:v>5.0750000000000002</c:v>
                </c:pt>
                <c:pt idx="1219">
                  <c:v>5.0791666666666666</c:v>
                </c:pt>
                <c:pt idx="1220">
                  <c:v>5.083333333333333</c:v>
                </c:pt>
                <c:pt idx="1221">
                  <c:v>5.0874999999999986</c:v>
                </c:pt>
                <c:pt idx="1222">
                  <c:v>5.0916666666666668</c:v>
                </c:pt>
                <c:pt idx="1223">
                  <c:v>5.0958333333333332</c:v>
                </c:pt>
                <c:pt idx="1224">
                  <c:v>5.0999999999999996</c:v>
                </c:pt>
                <c:pt idx="1225">
                  <c:v>5.1041666666666652</c:v>
                </c:pt>
                <c:pt idx="1226">
                  <c:v>5.1083333333333334</c:v>
                </c:pt>
                <c:pt idx="1227">
                  <c:v>5.112499999999998</c:v>
                </c:pt>
                <c:pt idx="1228">
                  <c:v>5.1166666666666663</c:v>
                </c:pt>
                <c:pt idx="1229">
                  <c:v>5.1208333333333336</c:v>
                </c:pt>
                <c:pt idx="1230">
                  <c:v>5.1249999999999973</c:v>
                </c:pt>
                <c:pt idx="1231">
                  <c:v>5.1291666666666664</c:v>
                </c:pt>
                <c:pt idx="1232">
                  <c:v>5.1333333333333346</c:v>
                </c:pt>
                <c:pt idx="1233">
                  <c:v>5.1374999999999984</c:v>
                </c:pt>
                <c:pt idx="1234">
                  <c:v>5.1416666666666666</c:v>
                </c:pt>
                <c:pt idx="1235">
                  <c:v>5.145833333333333</c:v>
                </c:pt>
                <c:pt idx="1236">
                  <c:v>5.1499999999999986</c:v>
                </c:pt>
                <c:pt idx="1237">
                  <c:v>5.154166666666665</c:v>
                </c:pt>
                <c:pt idx="1238">
                  <c:v>5.1583333333333332</c:v>
                </c:pt>
                <c:pt idx="1239">
                  <c:v>5.1624999999999979</c:v>
                </c:pt>
                <c:pt idx="1240">
                  <c:v>5.166666666666667</c:v>
                </c:pt>
                <c:pt idx="1241">
                  <c:v>5.1708333333333334</c:v>
                </c:pt>
                <c:pt idx="1242">
                  <c:v>5.174999999999998</c:v>
                </c:pt>
                <c:pt idx="1243">
                  <c:v>5.1791666666666663</c:v>
                </c:pt>
                <c:pt idx="1244">
                  <c:v>5.1833333333333353</c:v>
                </c:pt>
                <c:pt idx="1245">
                  <c:v>5.1874999999999982</c:v>
                </c:pt>
                <c:pt idx="1246">
                  <c:v>5.1916666666666664</c:v>
                </c:pt>
                <c:pt idx="1247">
                  <c:v>5.1958333333333337</c:v>
                </c:pt>
                <c:pt idx="1248">
                  <c:v>5.2</c:v>
                </c:pt>
                <c:pt idx="1249">
                  <c:v>5.2041666666666666</c:v>
                </c:pt>
                <c:pt idx="1250">
                  <c:v>5.208333333333333</c:v>
                </c:pt>
                <c:pt idx="1251">
                  <c:v>5.2124999999999986</c:v>
                </c:pt>
                <c:pt idx="1252">
                  <c:v>5.2166666666666668</c:v>
                </c:pt>
                <c:pt idx="1253">
                  <c:v>5.2208333333333332</c:v>
                </c:pt>
                <c:pt idx="1254">
                  <c:v>5.2249999999999979</c:v>
                </c:pt>
                <c:pt idx="1255">
                  <c:v>5.229166666666667</c:v>
                </c:pt>
                <c:pt idx="1256">
                  <c:v>5.2333333333333361</c:v>
                </c:pt>
                <c:pt idx="1257">
                  <c:v>5.2374999999999998</c:v>
                </c:pt>
                <c:pt idx="1258">
                  <c:v>5.241666666666668</c:v>
                </c:pt>
                <c:pt idx="1259">
                  <c:v>5.2458333333333353</c:v>
                </c:pt>
                <c:pt idx="1260">
                  <c:v>5.25</c:v>
                </c:pt>
                <c:pt idx="1261">
                  <c:v>5.2541666666666664</c:v>
                </c:pt>
                <c:pt idx="1262">
                  <c:v>5.2583333333333346</c:v>
                </c:pt>
                <c:pt idx="1263">
                  <c:v>5.2624999999999984</c:v>
                </c:pt>
                <c:pt idx="1264">
                  <c:v>5.2666666666666666</c:v>
                </c:pt>
                <c:pt idx="1265">
                  <c:v>5.270833333333333</c:v>
                </c:pt>
                <c:pt idx="1266">
                  <c:v>5.2750000000000004</c:v>
                </c:pt>
                <c:pt idx="1267">
                  <c:v>5.2791666666666668</c:v>
                </c:pt>
                <c:pt idx="1268">
                  <c:v>5.283333333333335</c:v>
                </c:pt>
                <c:pt idx="1269">
                  <c:v>5.2874999999999996</c:v>
                </c:pt>
                <c:pt idx="1270">
                  <c:v>5.291666666666667</c:v>
                </c:pt>
                <c:pt idx="1271">
                  <c:v>5.2958333333333334</c:v>
                </c:pt>
                <c:pt idx="1272">
                  <c:v>5.3</c:v>
                </c:pt>
                <c:pt idx="1273">
                  <c:v>5.3041666666666636</c:v>
                </c:pt>
                <c:pt idx="1274">
                  <c:v>5.3083333333333353</c:v>
                </c:pt>
                <c:pt idx="1275">
                  <c:v>5.3124999999999982</c:v>
                </c:pt>
                <c:pt idx="1276">
                  <c:v>5.3166666666666664</c:v>
                </c:pt>
                <c:pt idx="1277">
                  <c:v>5.3208333333333337</c:v>
                </c:pt>
                <c:pt idx="1278">
                  <c:v>5.3249999999999966</c:v>
                </c:pt>
                <c:pt idx="1279">
                  <c:v>5.3291666666666666</c:v>
                </c:pt>
                <c:pt idx="1280">
                  <c:v>5.333333333333333</c:v>
                </c:pt>
                <c:pt idx="1281">
                  <c:v>5.3374999999999986</c:v>
                </c:pt>
                <c:pt idx="1282">
                  <c:v>5.3416666666666668</c:v>
                </c:pt>
                <c:pt idx="1283">
                  <c:v>5.3458333333333332</c:v>
                </c:pt>
                <c:pt idx="1284">
                  <c:v>5.35</c:v>
                </c:pt>
                <c:pt idx="1285">
                  <c:v>5.3541666666666652</c:v>
                </c:pt>
                <c:pt idx="1286">
                  <c:v>5.3583333333333334</c:v>
                </c:pt>
                <c:pt idx="1287">
                  <c:v>5.362499999999998</c:v>
                </c:pt>
                <c:pt idx="1288">
                  <c:v>5.3666666666666663</c:v>
                </c:pt>
                <c:pt idx="1289">
                  <c:v>5.3708333333333353</c:v>
                </c:pt>
                <c:pt idx="1290">
                  <c:v>5.375</c:v>
                </c:pt>
                <c:pt idx="1291">
                  <c:v>5.3791666666666664</c:v>
                </c:pt>
                <c:pt idx="1292">
                  <c:v>5.3833333333333346</c:v>
                </c:pt>
                <c:pt idx="1293">
                  <c:v>5.3874999999999984</c:v>
                </c:pt>
                <c:pt idx="1294">
                  <c:v>5.3916666666666666</c:v>
                </c:pt>
                <c:pt idx="1295">
                  <c:v>5.395833333333333</c:v>
                </c:pt>
                <c:pt idx="1296">
                  <c:v>5.4</c:v>
                </c:pt>
                <c:pt idx="1297">
                  <c:v>5.4041666666666668</c:v>
                </c:pt>
                <c:pt idx="1298">
                  <c:v>5.408333333333335</c:v>
                </c:pt>
                <c:pt idx="1299">
                  <c:v>5.4124999999999996</c:v>
                </c:pt>
                <c:pt idx="1300">
                  <c:v>5.416666666666667</c:v>
                </c:pt>
                <c:pt idx="1301">
                  <c:v>5.4208333333333334</c:v>
                </c:pt>
                <c:pt idx="1302">
                  <c:v>5.424999999999998</c:v>
                </c:pt>
                <c:pt idx="1303">
                  <c:v>5.4291666666666663</c:v>
                </c:pt>
                <c:pt idx="1304">
                  <c:v>5.4333333333333371</c:v>
                </c:pt>
                <c:pt idx="1305">
                  <c:v>5.4375</c:v>
                </c:pt>
                <c:pt idx="1306">
                  <c:v>5.4416666666666682</c:v>
                </c:pt>
                <c:pt idx="1307">
                  <c:v>5.4458333333333346</c:v>
                </c:pt>
                <c:pt idx="1308">
                  <c:v>5.45</c:v>
                </c:pt>
                <c:pt idx="1309">
                  <c:v>5.4541666666666666</c:v>
                </c:pt>
                <c:pt idx="1310">
                  <c:v>5.458333333333333</c:v>
                </c:pt>
                <c:pt idx="1311">
                  <c:v>5.4624999999999986</c:v>
                </c:pt>
                <c:pt idx="1312">
                  <c:v>5.4666666666666668</c:v>
                </c:pt>
                <c:pt idx="1313">
                  <c:v>5.470833333333335</c:v>
                </c:pt>
                <c:pt idx="1314">
                  <c:v>5.4749999999999996</c:v>
                </c:pt>
                <c:pt idx="1315">
                  <c:v>5.479166666666667</c:v>
                </c:pt>
                <c:pt idx="1316">
                  <c:v>5.4833333333333361</c:v>
                </c:pt>
                <c:pt idx="1317">
                  <c:v>5.4874999999999998</c:v>
                </c:pt>
                <c:pt idx="1318">
                  <c:v>5.4916666666666671</c:v>
                </c:pt>
                <c:pt idx="1319">
                  <c:v>5.4958333333333353</c:v>
                </c:pt>
                <c:pt idx="1320">
                  <c:v>5.5</c:v>
                </c:pt>
                <c:pt idx="1321">
                  <c:v>5.5041666666666664</c:v>
                </c:pt>
                <c:pt idx="1322">
                  <c:v>5.5083333333333346</c:v>
                </c:pt>
                <c:pt idx="1323">
                  <c:v>5.5124999999999984</c:v>
                </c:pt>
                <c:pt idx="1324">
                  <c:v>5.5166666666666666</c:v>
                </c:pt>
                <c:pt idx="1325">
                  <c:v>5.520833333333333</c:v>
                </c:pt>
                <c:pt idx="1326">
                  <c:v>5.5249999999999977</c:v>
                </c:pt>
                <c:pt idx="1327">
                  <c:v>5.5291666666666668</c:v>
                </c:pt>
                <c:pt idx="1328">
                  <c:v>5.533333333333335</c:v>
                </c:pt>
                <c:pt idx="1329">
                  <c:v>5.5374999999999996</c:v>
                </c:pt>
                <c:pt idx="1330">
                  <c:v>5.541666666666667</c:v>
                </c:pt>
                <c:pt idx="1331">
                  <c:v>5.5458333333333334</c:v>
                </c:pt>
                <c:pt idx="1332">
                  <c:v>5.55</c:v>
                </c:pt>
                <c:pt idx="1333">
                  <c:v>5.5541666666666636</c:v>
                </c:pt>
                <c:pt idx="1334">
                  <c:v>5.5583333333333353</c:v>
                </c:pt>
                <c:pt idx="1335">
                  <c:v>5.5624999999999982</c:v>
                </c:pt>
                <c:pt idx="1336">
                  <c:v>5.5666666666666664</c:v>
                </c:pt>
                <c:pt idx="1337">
                  <c:v>5.5708333333333346</c:v>
                </c:pt>
                <c:pt idx="1338">
                  <c:v>5.5750000000000002</c:v>
                </c:pt>
                <c:pt idx="1339">
                  <c:v>5.5791666666666666</c:v>
                </c:pt>
                <c:pt idx="1340">
                  <c:v>5.583333333333333</c:v>
                </c:pt>
                <c:pt idx="1341">
                  <c:v>5.5874999999999986</c:v>
                </c:pt>
                <c:pt idx="1342">
                  <c:v>5.5916666666666668</c:v>
                </c:pt>
                <c:pt idx="1343">
                  <c:v>5.5958333333333332</c:v>
                </c:pt>
                <c:pt idx="1344">
                  <c:v>5.6</c:v>
                </c:pt>
                <c:pt idx="1345">
                  <c:v>5.6041666666666652</c:v>
                </c:pt>
                <c:pt idx="1346">
                  <c:v>5.6083333333333334</c:v>
                </c:pt>
                <c:pt idx="1347">
                  <c:v>5.612499999999998</c:v>
                </c:pt>
                <c:pt idx="1348">
                  <c:v>5.6166666666666663</c:v>
                </c:pt>
                <c:pt idx="1349">
                  <c:v>5.6208333333333327</c:v>
                </c:pt>
                <c:pt idx="1350">
                  <c:v>5.6249999999999973</c:v>
                </c:pt>
                <c:pt idx="1351">
                  <c:v>5.6291666666666647</c:v>
                </c:pt>
                <c:pt idx="1352">
                  <c:v>5.6333333333333346</c:v>
                </c:pt>
                <c:pt idx="1353">
                  <c:v>5.6374999999999984</c:v>
                </c:pt>
                <c:pt idx="1354">
                  <c:v>5.6416666666666666</c:v>
                </c:pt>
                <c:pt idx="1355">
                  <c:v>5.645833333333333</c:v>
                </c:pt>
                <c:pt idx="1356">
                  <c:v>5.6499999999999977</c:v>
                </c:pt>
                <c:pt idx="1357">
                  <c:v>5.654166666666665</c:v>
                </c:pt>
                <c:pt idx="1358">
                  <c:v>5.6583333333333332</c:v>
                </c:pt>
                <c:pt idx="1359">
                  <c:v>5.6624999999999979</c:v>
                </c:pt>
                <c:pt idx="1360">
                  <c:v>5.666666666666667</c:v>
                </c:pt>
                <c:pt idx="1361">
                  <c:v>5.6708333333333334</c:v>
                </c:pt>
                <c:pt idx="1362">
                  <c:v>5.674999999999998</c:v>
                </c:pt>
                <c:pt idx="1363">
                  <c:v>5.6791666666666663</c:v>
                </c:pt>
                <c:pt idx="1364">
                  <c:v>5.6833333333333353</c:v>
                </c:pt>
                <c:pt idx="1365">
                  <c:v>5.6874999999999982</c:v>
                </c:pt>
                <c:pt idx="1366">
                  <c:v>5.6916666666666664</c:v>
                </c:pt>
                <c:pt idx="1367">
                  <c:v>5.6958333333333337</c:v>
                </c:pt>
                <c:pt idx="1368">
                  <c:v>5.7</c:v>
                </c:pt>
                <c:pt idx="1369">
                  <c:v>5.7041666666666666</c:v>
                </c:pt>
                <c:pt idx="1370">
                  <c:v>5.708333333333333</c:v>
                </c:pt>
                <c:pt idx="1371">
                  <c:v>5.7124999999999986</c:v>
                </c:pt>
                <c:pt idx="1372">
                  <c:v>5.7166666666666668</c:v>
                </c:pt>
                <c:pt idx="1373">
                  <c:v>5.7208333333333332</c:v>
                </c:pt>
                <c:pt idx="1374">
                  <c:v>5.7249999999999979</c:v>
                </c:pt>
                <c:pt idx="1375">
                  <c:v>5.729166666666667</c:v>
                </c:pt>
                <c:pt idx="1376">
                  <c:v>5.7333333333333352</c:v>
                </c:pt>
                <c:pt idx="1377">
                  <c:v>5.7374999999999998</c:v>
                </c:pt>
                <c:pt idx="1378">
                  <c:v>5.7416666666666671</c:v>
                </c:pt>
                <c:pt idx="1379">
                  <c:v>5.7458333333333353</c:v>
                </c:pt>
                <c:pt idx="1380">
                  <c:v>5.75</c:v>
                </c:pt>
                <c:pt idx="1381">
                  <c:v>5.7541666666666647</c:v>
                </c:pt>
                <c:pt idx="1382">
                  <c:v>5.7583333333333346</c:v>
                </c:pt>
                <c:pt idx="1383">
                  <c:v>5.7624999999999984</c:v>
                </c:pt>
                <c:pt idx="1384">
                  <c:v>5.7666666666666666</c:v>
                </c:pt>
                <c:pt idx="1385">
                  <c:v>5.770833333333333</c:v>
                </c:pt>
                <c:pt idx="1386">
                  <c:v>5.7750000000000004</c:v>
                </c:pt>
                <c:pt idx="1387">
                  <c:v>5.7791666666666668</c:v>
                </c:pt>
                <c:pt idx="1388">
                  <c:v>5.783333333333335</c:v>
                </c:pt>
                <c:pt idx="1389">
                  <c:v>5.7874999999999996</c:v>
                </c:pt>
                <c:pt idx="1390">
                  <c:v>5.791666666666667</c:v>
                </c:pt>
                <c:pt idx="1391">
                  <c:v>5.7958333333333334</c:v>
                </c:pt>
                <c:pt idx="1392">
                  <c:v>5.8</c:v>
                </c:pt>
                <c:pt idx="1393">
                  <c:v>5.8041666666666636</c:v>
                </c:pt>
                <c:pt idx="1394">
                  <c:v>5.8083333333333353</c:v>
                </c:pt>
                <c:pt idx="1395">
                  <c:v>5.8124999999999982</c:v>
                </c:pt>
                <c:pt idx="1396">
                  <c:v>5.8166666666666664</c:v>
                </c:pt>
                <c:pt idx="1397">
                  <c:v>5.8208333333333337</c:v>
                </c:pt>
                <c:pt idx="1398">
                  <c:v>5.8249999999999966</c:v>
                </c:pt>
                <c:pt idx="1399">
                  <c:v>5.8291666666666666</c:v>
                </c:pt>
                <c:pt idx="1400">
                  <c:v>5.833333333333333</c:v>
                </c:pt>
                <c:pt idx="1401">
                  <c:v>5.8374999999999986</c:v>
                </c:pt>
                <c:pt idx="1402">
                  <c:v>5.8416666666666668</c:v>
                </c:pt>
                <c:pt idx="1403">
                  <c:v>5.8458333333333332</c:v>
                </c:pt>
                <c:pt idx="1404">
                  <c:v>5.85</c:v>
                </c:pt>
                <c:pt idx="1405">
                  <c:v>5.8541666666666652</c:v>
                </c:pt>
                <c:pt idx="1406">
                  <c:v>5.8583333333333334</c:v>
                </c:pt>
                <c:pt idx="1407">
                  <c:v>5.862499999999998</c:v>
                </c:pt>
                <c:pt idx="1408">
                  <c:v>5.8666666666666663</c:v>
                </c:pt>
                <c:pt idx="1409">
                  <c:v>5.8708333333333353</c:v>
                </c:pt>
                <c:pt idx="1410">
                  <c:v>5.875</c:v>
                </c:pt>
                <c:pt idx="1411">
                  <c:v>5.8791666666666664</c:v>
                </c:pt>
                <c:pt idx="1412">
                  <c:v>5.8833333333333346</c:v>
                </c:pt>
                <c:pt idx="1413">
                  <c:v>5.8874999999999984</c:v>
                </c:pt>
                <c:pt idx="1414">
                  <c:v>5.8916666666666666</c:v>
                </c:pt>
                <c:pt idx="1415">
                  <c:v>5.895833333333333</c:v>
                </c:pt>
                <c:pt idx="1416">
                  <c:v>5.9</c:v>
                </c:pt>
                <c:pt idx="1417">
                  <c:v>5.9041666666666668</c:v>
                </c:pt>
                <c:pt idx="1418">
                  <c:v>5.908333333333335</c:v>
                </c:pt>
                <c:pt idx="1419">
                  <c:v>5.9124999999999996</c:v>
                </c:pt>
                <c:pt idx="1420">
                  <c:v>5.916666666666667</c:v>
                </c:pt>
                <c:pt idx="1421">
                  <c:v>5.9208333333333334</c:v>
                </c:pt>
                <c:pt idx="1422">
                  <c:v>5.924999999999998</c:v>
                </c:pt>
                <c:pt idx="1423">
                  <c:v>5.9291666666666663</c:v>
                </c:pt>
                <c:pt idx="1424">
                  <c:v>5.9333333333333371</c:v>
                </c:pt>
                <c:pt idx="1425">
                  <c:v>5.9375</c:v>
                </c:pt>
                <c:pt idx="1426">
                  <c:v>5.9416666666666682</c:v>
                </c:pt>
                <c:pt idx="1427">
                  <c:v>5.9458333333333346</c:v>
                </c:pt>
                <c:pt idx="1428">
                  <c:v>5.95</c:v>
                </c:pt>
                <c:pt idx="1429">
                  <c:v>5.9541666666666666</c:v>
                </c:pt>
                <c:pt idx="1430">
                  <c:v>5.958333333333333</c:v>
                </c:pt>
                <c:pt idx="1431">
                  <c:v>5.9624999999999986</c:v>
                </c:pt>
                <c:pt idx="1432">
                  <c:v>5.9666666666666668</c:v>
                </c:pt>
                <c:pt idx="1433">
                  <c:v>5.970833333333335</c:v>
                </c:pt>
                <c:pt idx="1434">
                  <c:v>5.9749999999999996</c:v>
                </c:pt>
                <c:pt idx="1435">
                  <c:v>5.979166666666667</c:v>
                </c:pt>
                <c:pt idx="1436">
                  <c:v>5.9833333333333361</c:v>
                </c:pt>
                <c:pt idx="1437">
                  <c:v>5.9874999999999998</c:v>
                </c:pt>
                <c:pt idx="1438">
                  <c:v>5.9916666666666671</c:v>
                </c:pt>
                <c:pt idx="1439">
                  <c:v>5.9958333333333353</c:v>
                </c:pt>
                <c:pt idx="1440">
                  <c:v>6</c:v>
                </c:pt>
                <c:pt idx="1441">
                  <c:v>6.0041666666666664</c:v>
                </c:pt>
                <c:pt idx="1442">
                  <c:v>6.0083333333333346</c:v>
                </c:pt>
                <c:pt idx="1443">
                  <c:v>6.0124999999999984</c:v>
                </c:pt>
                <c:pt idx="1444">
                  <c:v>6.0166666666666666</c:v>
                </c:pt>
                <c:pt idx="1445">
                  <c:v>6.020833333333333</c:v>
                </c:pt>
                <c:pt idx="1446">
                  <c:v>6.0249999999999977</c:v>
                </c:pt>
                <c:pt idx="1447">
                  <c:v>6.0291666666666668</c:v>
                </c:pt>
                <c:pt idx="1448">
                  <c:v>6.033333333333335</c:v>
                </c:pt>
                <c:pt idx="1449">
                  <c:v>6.0374999999999996</c:v>
                </c:pt>
                <c:pt idx="1450">
                  <c:v>6.041666666666667</c:v>
                </c:pt>
                <c:pt idx="1451">
                  <c:v>6.0458333333333334</c:v>
                </c:pt>
                <c:pt idx="1452">
                  <c:v>6.05</c:v>
                </c:pt>
                <c:pt idx="1453">
                  <c:v>6.0541666666666636</c:v>
                </c:pt>
                <c:pt idx="1454">
                  <c:v>6.0583333333333353</c:v>
                </c:pt>
                <c:pt idx="1455">
                  <c:v>6.0624999999999982</c:v>
                </c:pt>
                <c:pt idx="1456">
                  <c:v>6.0666666666666664</c:v>
                </c:pt>
                <c:pt idx="1457">
                  <c:v>6.0708333333333346</c:v>
                </c:pt>
                <c:pt idx="1458">
                  <c:v>6.0750000000000002</c:v>
                </c:pt>
                <c:pt idx="1459">
                  <c:v>6.0791666666666666</c:v>
                </c:pt>
                <c:pt idx="1460">
                  <c:v>6.083333333333333</c:v>
                </c:pt>
                <c:pt idx="1461">
                  <c:v>6.0874999999999986</c:v>
                </c:pt>
                <c:pt idx="1462">
                  <c:v>6.0916666666666668</c:v>
                </c:pt>
                <c:pt idx="1463">
                  <c:v>6.0958333333333332</c:v>
                </c:pt>
                <c:pt idx="1464">
                  <c:v>6.1</c:v>
                </c:pt>
                <c:pt idx="1465">
                  <c:v>6.1041666666666652</c:v>
                </c:pt>
                <c:pt idx="1466">
                  <c:v>6.1083333333333334</c:v>
                </c:pt>
                <c:pt idx="1467">
                  <c:v>6.112499999999998</c:v>
                </c:pt>
                <c:pt idx="1468">
                  <c:v>6.1166666666666663</c:v>
                </c:pt>
                <c:pt idx="1469">
                  <c:v>6.1208333333333336</c:v>
                </c:pt>
                <c:pt idx="1470">
                  <c:v>6.1249999999999973</c:v>
                </c:pt>
                <c:pt idx="1471">
                  <c:v>6.1291666666666664</c:v>
                </c:pt>
                <c:pt idx="1472">
                  <c:v>6.1333333333333346</c:v>
                </c:pt>
                <c:pt idx="1473">
                  <c:v>6.1374999999999984</c:v>
                </c:pt>
                <c:pt idx="1474">
                  <c:v>6.1416666666666666</c:v>
                </c:pt>
                <c:pt idx="1475">
                  <c:v>6.145833333333333</c:v>
                </c:pt>
                <c:pt idx="1476">
                  <c:v>6.1499999999999986</c:v>
                </c:pt>
                <c:pt idx="1477">
                  <c:v>6.154166666666665</c:v>
                </c:pt>
                <c:pt idx="1478">
                  <c:v>6.1583333333333332</c:v>
                </c:pt>
                <c:pt idx="1479">
                  <c:v>6.1624999999999979</c:v>
                </c:pt>
                <c:pt idx="1480">
                  <c:v>6.166666666666667</c:v>
                </c:pt>
                <c:pt idx="1481">
                  <c:v>6.1708333333333334</c:v>
                </c:pt>
                <c:pt idx="1482">
                  <c:v>6.174999999999998</c:v>
                </c:pt>
                <c:pt idx="1483">
                  <c:v>6.1791666666666663</c:v>
                </c:pt>
                <c:pt idx="1484">
                  <c:v>6.1833333333333353</c:v>
                </c:pt>
                <c:pt idx="1485">
                  <c:v>6.1874999999999982</c:v>
                </c:pt>
                <c:pt idx="1486">
                  <c:v>6.1916666666666664</c:v>
                </c:pt>
                <c:pt idx="1487">
                  <c:v>6.1958333333333337</c:v>
                </c:pt>
                <c:pt idx="1488">
                  <c:v>6.2</c:v>
                </c:pt>
                <c:pt idx="1489">
                  <c:v>6.2041666666666666</c:v>
                </c:pt>
                <c:pt idx="1490">
                  <c:v>6.208333333333333</c:v>
                </c:pt>
                <c:pt idx="1491">
                  <c:v>6.2124999999999986</c:v>
                </c:pt>
                <c:pt idx="1492">
                  <c:v>6.2166666666666668</c:v>
                </c:pt>
                <c:pt idx="1493">
                  <c:v>6.2208333333333332</c:v>
                </c:pt>
                <c:pt idx="1494">
                  <c:v>6.2249999999999979</c:v>
                </c:pt>
                <c:pt idx="1495">
                  <c:v>6.229166666666667</c:v>
                </c:pt>
                <c:pt idx="1496">
                  <c:v>6.2333333333333361</c:v>
                </c:pt>
                <c:pt idx="1497">
                  <c:v>6.2374999999999998</c:v>
                </c:pt>
                <c:pt idx="1498">
                  <c:v>6.241666666666668</c:v>
                </c:pt>
                <c:pt idx="1499">
                  <c:v>6.2458333333333353</c:v>
                </c:pt>
                <c:pt idx="1500">
                  <c:v>6.25</c:v>
                </c:pt>
                <c:pt idx="1501">
                  <c:v>6.2541666666666664</c:v>
                </c:pt>
                <c:pt idx="1502">
                  <c:v>6.2583333333333346</c:v>
                </c:pt>
                <c:pt idx="1503">
                  <c:v>6.2624999999999984</c:v>
                </c:pt>
                <c:pt idx="1504">
                  <c:v>6.2666666666666666</c:v>
                </c:pt>
                <c:pt idx="1505">
                  <c:v>6.270833333333333</c:v>
                </c:pt>
                <c:pt idx="1506">
                  <c:v>6.2750000000000004</c:v>
                </c:pt>
                <c:pt idx="1507">
                  <c:v>6.2791666666666668</c:v>
                </c:pt>
                <c:pt idx="1508">
                  <c:v>6.283333333333335</c:v>
                </c:pt>
                <c:pt idx="1509">
                  <c:v>6.2874999999999996</c:v>
                </c:pt>
                <c:pt idx="1510">
                  <c:v>6.291666666666667</c:v>
                </c:pt>
                <c:pt idx="1511">
                  <c:v>6.2958333333333334</c:v>
                </c:pt>
                <c:pt idx="1512">
                  <c:v>6.3</c:v>
                </c:pt>
                <c:pt idx="1513">
                  <c:v>6.3041666666666636</c:v>
                </c:pt>
                <c:pt idx="1514">
                  <c:v>6.3083333333333353</c:v>
                </c:pt>
                <c:pt idx="1515">
                  <c:v>6.3124999999999982</c:v>
                </c:pt>
                <c:pt idx="1516">
                  <c:v>6.3166666666666664</c:v>
                </c:pt>
                <c:pt idx="1517">
                  <c:v>6.3208333333333337</c:v>
                </c:pt>
                <c:pt idx="1518">
                  <c:v>6.3249999999999966</c:v>
                </c:pt>
                <c:pt idx="1519">
                  <c:v>6.3291666666666666</c:v>
                </c:pt>
                <c:pt idx="1520">
                  <c:v>6.333333333333333</c:v>
                </c:pt>
                <c:pt idx="1521">
                  <c:v>6.3374999999999986</c:v>
                </c:pt>
                <c:pt idx="1522">
                  <c:v>6.3416666666666668</c:v>
                </c:pt>
                <c:pt idx="1523">
                  <c:v>6.3458333333333332</c:v>
                </c:pt>
                <c:pt idx="1524">
                  <c:v>6.35</c:v>
                </c:pt>
                <c:pt idx="1525">
                  <c:v>6.3541666666666652</c:v>
                </c:pt>
                <c:pt idx="1526">
                  <c:v>6.3583333333333334</c:v>
                </c:pt>
                <c:pt idx="1527">
                  <c:v>6.362499999999998</c:v>
                </c:pt>
                <c:pt idx="1528">
                  <c:v>6.3666666666666663</c:v>
                </c:pt>
                <c:pt idx="1529">
                  <c:v>6.3708333333333353</c:v>
                </c:pt>
                <c:pt idx="1530">
                  <c:v>6.375</c:v>
                </c:pt>
                <c:pt idx="1531">
                  <c:v>6.3791666666666664</c:v>
                </c:pt>
                <c:pt idx="1532">
                  <c:v>6.3833333333333346</c:v>
                </c:pt>
                <c:pt idx="1533">
                  <c:v>6.3874999999999984</c:v>
                </c:pt>
                <c:pt idx="1534">
                  <c:v>6.3916666666666666</c:v>
                </c:pt>
                <c:pt idx="1535">
                  <c:v>6.395833333333333</c:v>
                </c:pt>
                <c:pt idx="1536">
                  <c:v>6.4</c:v>
                </c:pt>
                <c:pt idx="1537">
                  <c:v>6.4041666666666668</c:v>
                </c:pt>
                <c:pt idx="1538">
                  <c:v>6.408333333333335</c:v>
                </c:pt>
                <c:pt idx="1539">
                  <c:v>6.4124999999999996</c:v>
                </c:pt>
                <c:pt idx="1540">
                  <c:v>6.416666666666667</c:v>
                </c:pt>
                <c:pt idx="1541">
                  <c:v>6.4208333333333334</c:v>
                </c:pt>
                <c:pt idx="1542">
                  <c:v>6.424999999999998</c:v>
                </c:pt>
                <c:pt idx="1543">
                  <c:v>6.4291666666666663</c:v>
                </c:pt>
                <c:pt idx="1544">
                  <c:v>6.4333333333333371</c:v>
                </c:pt>
                <c:pt idx="1545">
                  <c:v>6.4375</c:v>
                </c:pt>
                <c:pt idx="1546">
                  <c:v>6.4416666666666682</c:v>
                </c:pt>
                <c:pt idx="1547">
                  <c:v>6.4458333333333346</c:v>
                </c:pt>
                <c:pt idx="1548">
                  <c:v>6.45</c:v>
                </c:pt>
                <c:pt idx="1549">
                  <c:v>6.4541666666666666</c:v>
                </c:pt>
                <c:pt idx="1550">
                  <c:v>6.458333333333333</c:v>
                </c:pt>
                <c:pt idx="1551">
                  <c:v>6.4624999999999986</c:v>
                </c:pt>
                <c:pt idx="1552">
                  <c:v>6.4666666666666668</c:v>
                </c:pt>
                <c:pt idx="1553">
                  <c:v>6.470833333333335</c:v>
                </c:pt>
                <c:pt idx="1554">
                  <c:v>6.4749999999999996</c:v>
                </c:pt>
                <c:pt idx="1555">
                  <c:v>6.479166666666667</c:v>
                </c:pt>
                <c:pt idx="1556">
                  <c:v>6.4833333333333361</c:v>
                </c:pt>
                <c:pt idx="1557">
                  <c:v>6.4874999999999998</c:v>
                </c:pt>
                <c:pt idx="1558">
                  <c:v>6.4916666666666671</c:v>
                </c:pt>
                <c:pt idx="1559">
                  <c:v>6.4958333333333353</c:v>
                </c:pt>
                <c:pt idx="1560">
                  <c:v>6.5</c:v>
                </c:pt>
                <c:pt idx="1561">
                  <c:v>6.5041666666666664</c:v>
                </c:pt>
                <c:pt idx="1562">
                  <c:v>6.5083333333333346</c:v>
                </c:pt>
                <c:pt idx="1563">
                  <c:v>6.5124999999999984</c:v>
                </c:pt>
                <c:pt idx="1564">
                  <c:v>6.5166666666666666</c:v>
                </c:pt>
                <c:pt idx="1565">
                  <c:v>6.520833333333333</c:v>
                </c:pt>
                <c:pt idx="1566">
                  <c:v>6.5249999999999977</c:v>
                </c:pt>
                <c:pt idx="1567">
                  <c:v>6.5291666666666668</c:v>
                </c:pt>
                <c:pt idx="1568">
                  <c:v>6.533333333333335</c:v>
                </c:pt>
                <c:pt idx="1569">
                  <c:v>6.5374999999999996</c:v>
                </c:pt>
                <c:pt idx="1570">
                  <c:v>6.541666666666667</c:v>
                </c:pt>
                <c:pt idx="1571">
                  <c:v>6.5458333333333334</c:v>
                </c:pt>
                <c:pt idx="1572">
                  <c:v>6.55</c:v>
                </c:pt>
                <c:pt idx="1573">
                  <c:v>6.5541666666666636</c:v>
                </c:pt>
                <c:pt idx="1574">
                  <c:v>6.5583333333333353</c:v>
                </c:pt>
                <c:pt idx="1575">
                  <c:v>6.5624999999999982</c:v>
                </c:pt>
                <c:pt idx="1576">
                  <c:v>6.5666666666666664</c:v>
                </c:pt>
                <c:pt idx="1577">
                  <c:v>6.5708333333333346</c:v>
                </c:pt>
                <c:pt idx="1578">
                  <c:v>6.5750000000000002</c:v>
                </c:pt>
                <c:pt idx="1579">
                  <c:v>6.5791666666666666</c:v>
                </c:pt>
                <c:pt idx="1580">
                  <c:v>6.583333333333333</c:v>
                </c:pt>
                <c:pt idx="1581">
                  <c:v>6.5874999999999986</c:v>
                </c:pt>
                <c:pt idx="1582">
                  <c:v>6.5916666666666668</c:v>
                </c:pt>
                <c:pt idx="1583">
                  <c:v>6.5958333333333332</c:v>
                </c:pt>
                <c:pt idx="1584">
                  <c:v>6.6</c:v>
                </c:pt>
                <c:pt idx="1585">
                  <c:v>6.6041666666666652</c:v>
                </c:pt>
                <c:pt idx="1586">
                  <c:v>6.6083333333333334</c:v>
                </c:pt>
                <c:pt idx="1587">
                  <c:v>6.612499999999998</c:v>
                </c:pt>
                <c:pt idx="1588">
                  <c:v>6.6166666666666663</c:v>
                </c:pt>
                <c:pt idx="1589">
                  <c:v>6.6208333333333327</c:v>
                </c:pt>
                <c:pt idx="1590">
                  <c:v>6.6249999999999973</c:v>
                </c:pt>
                <c:pt idx="1591">
                  <c:v>6.6291666666666647</c:v>
                </c:pt>
                <c:pt idx="1592">
                  <c:v>6.6333333333333346</c:v>
                </c:pt>
                <c:pt idx="1593">
                  <c:v>6.6374999999999984</c:v>
                </c:pt>
                <c:pt idx="1594">
                  <c:v>6.6416666666666666</c:v>
                </c:pt>
                <c:pt idx="1595">
                  <c:v>6.645833333333333</c:v>
                </c:pt>
                <c:pt idx="1596">
                  <c:v>6.6499999999999977</c:v>
                </c:pt>
                <c:pt idx="1597">
                  <c:v>6.654166666666665</c:v>
                </c:pt>
                <c:pt idx="1598">
                  <c:v>6.6583333333333332</c:v>
                </c:pt>
                <c:pt idx="1599">
                  <c:v>6.6624999999999979</c:v>
                </c:pt>
                <c:pt idx="1600">
                  <c:v>6.666666666666667</c:v>
                </c:pt>
                <c:pt idx="1601">
                  <c:v>6.6708333333333334</c:v>
                </c:pt>
                <c:pt idx="1602">
                  <c:v>6.674999999999998</c:v>
                </c:pt>
                <c:pt idx="1603">
                  <c:v>6.6791666666666663</c:v>
                </c:pt>
                <c:pt idx="1604">
                  <c:v>6.6833333333333353</c:v>
                </c:pt>
                <c:pt idx="1605">
                  <c:v>6.6874999999999982</c:v>
                </c:pt>
                <c:pt idx="1606">
                  <c:v>6.6916666666666664</c:v>
                </c:pt>
                <c:pt idx="1607">
                  <c:v>6.6958333333333337</c:v>
                </c:pt>
                <c:pt idx="1608">
                  <c:v>6.7</c:v>
                </c:pt>
                <c:pt idx="1609">
                  <c:v>6.7041666666666666</c:v>
                </c:pt>
                <c:pt idx="1610">
                  <c:v>6.708333333333333</c:v>
                </c:pt>
                <c:pt idx="1611">
                  <c:v>6.7124999999999986</c:v>
                </c:pt>
                <c:pt idx="1612">
                  <c:v>6.7166666666666668</c:v>
                </c:pt>
                <c:pt idx="1613">
                  <c:v>6.7208333333333332</c:v>
                </c:pt>
                <c:pt idx="1614">
                  <c:v>6.7249999999999979</c:v>
                </c:pt>
                <c:pt idx="1615">
                  <c:v>6.729166666666667</c:v>
                </c:pt>
                <c:pt idx="1616">
                  <c:v>6.7333333333333352</c:v>
                </c:pt>
                <c:pt idx="1617">
                  <c:v>6.7374999999999998</c:v>
                </c:pt>
                <c:pt idx="1618">
                  <c:v>6.7416666666666671</c:v>
                </c:pt>
                <c:pt idx="1619">
                  <c:v>6.7458333333333353</c:v>
                </c:pt>
                <c:pt idx="1620">
                  <c:v>6.75</c:v>
                </c:pt>
                <c:pt idx="1621">
                  <c:v>6.7541666666666647</c:v>
                </c:pt>
                <c:pt idx="1622">
                  <c:v>6.7583333333333346</c:v>
                </c:pt>
                <c:pt idx="1623">
                  <c:v>6.7624999999999984</c:v>
                </c:pt>
                <c:pt idx="1624">
                  <c:v>6.7666666666666666</c:v>
                </c:pt>
                <c:pt idx="1625">
                  <c:v>6.770833333333333</c:v>
                </c:pt>
                <c:pt idx="1626">
                  <c:v>6.7750000000000004</c:v>
                </c:pt>
                <c:pt idx="1627">
                  <c:v>6.7791666666666668</c:v>
                </c:pt>
                <c:pt idx="1628">
                  <c:v>6.783333333333335</c:v>
                </c:pt>
                <c:pt idx="1629">
                  <c:v>6.7874999999999996</c:v>
                </c:pt>
                <c:pt idx="1630">
                  <c:v>6.791666666666667</c:v>
                </c:pt>
                <c:pt idx="1631">
                  <c:v>6.7958333333333334</c:v>
                </c:pt>
                <c:pt idx="1632">
                  <c:v>6.8</c:v>
                </c:pt>
                <c:pt idx="1633">
                  <c:v>6.8041666666666636</c:v>
                </c:pt>
                <c:pt idx="1634">
                  <c:v>6.8083333333333353</c:v>
                </c:pt>
                <c:pt idx="1635">
                  <c:v>6.8124999999999982</c:v>
                </c:pt>
                <c:pt idx="1636">
                  <c:v>6.8166666666666664</c:v>
                </c:pt>
                <c:pt idx="1637">
                  <c:v>6.8208333333333337</c:v>
                </c:pt>
                <c:pt idx="1638">
                  <c:v>6.8249999999999966</c:v>
                </c:pt>
                <c:pt idx="1639">
                  <c:v>6.8291666666666666</c:v>
                </c:pt>
                <c:pt idx="1640">
                  <c:v>6.833333333333333</c:v>
                </c:pt>
                <c:pt idx="1641">
                  <c:v>6.8374999999999986</c:v>
                </c:pt>
                <c:pt idx="1642">
                  <c:v>6.8416666666666668</c:v>
                </c:pt>
                <c:pt idx="1643">
                  <c:v>6.8458333333333332</c:v>
                </c:pt>
                <c:pt idx="1644">
                  <c:v>6.85</c:v>
                </c:pt>
                <c:pt idx="1645">
                  <c:v>6.8541666666666652</c:v>
                </c:pt>
                <c:pt idx="1646">
                  <c:v>6.8583333333333334</c:v>
                </c:pt>
                <c:pt idx="1647">
                  <c:v>6.862499999999998</c:v>
                </c:pt>
                <c:pt idx="1648">
                  <c:v>6.8666666666666663</c:v>
                </c:pt>
                <c:pt idx="1649">
                  <c:v>6.8708333333333353</c:v>
                </c:pt>
                <c:pt idx="1650">
                  <c:v>6.875</c:v>
                </c:pt>
                <c:pt idx="1651">
                  <c:v>6.8791666666666664</c:v>
                </c:pt>
                <c:pt idx="1652">
                  <c:v>6.8833333333333346</c:v>
                </c:pt>
                <c:pt idx="1653">
                  <c:v>6.8874999999999984</c:v>
                </c:pt>
                <c:pt idx="1654">
                  <c:v>6.8916666666666666</c:v>
                </c:pt>
                <c:pt idx="1655">
                  <c:v>6.895833333333333</c:v>
                </c:pt>
                <c:pt idx="1656">
                  <c:v>6.9</c:v>
                </c:pt>
                <c:pt idx="1657">
                  <c:v>6.9041666666666668</c:v>
                </c:pt>
                <c:pt idx="1658">
                  <c:v>6.908333333333335</c:v>
                </c:pt>
                <c:pt idx="1659">
                  <c:v>6.9124999999999996</c:v>
                </c:pt>
                <c:pt idx="1660">
                  <c:v>6.916666666666667</c:v>
                </c:pt>
                <c:pt idx="1661">
                  <c:v>6.9208333333333334</c:v>
                </c:pt>
                <c:pt idx="1662">
                  <c:v>6.924999999999998</c:v>
                </c:pt>
                <c:pt idx="1663">
                  <c:v>6.9291666666666663</c:v>
                </c:pt>
                <c:pt idx="1664">
                  <c:v>6.9333333333333371</c:v>
                </c:pt>
                <c:pt idx="1665">
                  <c:v>6.9375</c:v>
                </c:pt>
                <c:pt idx="1666">
                  <c:v>6.9416666666666682</c:v>
                </c:pt>
                <c:pt idx="1667">
                  <c:v>6.9458333333333346</c:v>
                </c:pt>
                <c:pt idx="1668">
                  <c:v>6.95</c:v>
                </c:pt>
                <c:pt idx="1669">
                  <c:v>6.9541666666666666</c:v>
                </c:pt>
                <c:pt idx="1670">
                  <c:v>6.958333333333333</c:v>
                </c:pt>
                <c:pt idx="1671">
                  <c:v>6.9624999999999986</c:v>
                </c:pt>
                <c:pt idx="1672">
                  <c:v>6.9666666666666668</c:v>
                </c:pt>
                <c:pt idx="1673">
                  <c:v>6.970833333333335</c:v>
                </c:pt>
                <c:pt idx="1674">
                  <c:v>6.9749999999999996</c:v>
                </c:pt>
                <c:pt idx="1675">
                  <c:v>6.979166666666667</c:v>
                </c:pt>
                <c:pt idx="1676">
                  <c:v>6.9833333333333361</c:v>
                </c:pt>
                <c:pt idx="1677">
                  <c:v>6.9874999999999998</c:v>
                </c:pt>
                <c:pt idx="1678">
                  <c:v>6.9916666666666671</c:v>
                </c:pt>
                <c:pt idx="1679">
                  <c:v>6.9958333333333353</c:v>
                </c:pt>
                <c:pt idx="1680">
                  <c:v>7</c:v>
                </c:pt>
                <c:pt idx="1681">
                  <c:v>7.0041666666666664</c:v>
                </c:pt>
                <c:pt idx="1682">
                  <c:v>7.0083333333333346</c:v>
                </c:pt>
                <c:pt idx="1683">
                  <c:v>7.0124999999999984</c:v>
                </c:pt>
                <c:pt idx="1684">
                  <c:v>7.0166666666666666</c:v>
                </c:pt>
                <c:pt idx="1685">
                  <c:v>7.020833333333333</c:v>
                </c:pt>
                <c:pt idx="1686">
                  <c:v>7.0249999999999977</c:v>
                </c:pt>
                <c:pt idx="1687">
                  <c:v>7.0291666666666668</c:v>
                </c:pt>
                <c:pt idx="1688">
                  <c:v>7.033333333333335</c:v>
                </c:pt>
                <c:pt idx="1689">
                  <c:v>7.0374999999999996</c:v>
                </c:pt>
                <c:pt idx="1690">
                  <c:v>7.041666666666667</c:v>
                </c:pt>
                <c:pt idx="1691">
                  <c:v>7.0458333333333334</c:v>
                </c:pt>
                <c:pt idx="1692">
                  <c:v>7.05</c:v>
                </c:pt>
                <c:pt idx="1693">
                  <c:v>7.0541666666666636</c:v>
                </c:pt>
                <c:pt idx="1694">
                  <c:v>7.0583333333333353</c:v>
                </c:pt>
                <c:pt idx="1695">
                  <c:v>7.0624999999999982</c:v>
                </c:pt>
                <c:pt idx="1696">
                  <c:v>7.0666666666666664</c:v>
                </c:pt>
                <c:pt idx="1697">
                  <c:v>7.0708333333333346</c:v>
                </c:pt>
                <c:pt idx="1698">
                  <c:v>7.0750000000000002</c:v>
                </c:pt>
                <c:pt idx="1699">
                  <c:v>7.0791666666666666</c:v>
                </c:pt>
                <c:pt idx="1700">
                  <c:v>7.083333333333333</c:v>
                </c:pt>
                <c:pt idx="1701">
                  <c:v>7.0874999999999986</c:v>
                </c:pt>
                <c:pt idx="1702">
                  <c:v>7.0916666666666668</c:v>
                </c:pt>
                <c:pt idx="1703">
                  <c:v>7.0958333333333332</c:v>
                </c:pt>
                <c:pt idx="1704">
                  <c:v>7.1</c:v>
                </c:pt>
                <c:pt idx="1705">
                  <c:v>7.1041666666666652</c:v>
                </c:pt>
                <c:pt idx="1706">
                  <c:v>7.1083333333333334</c:v>
                </c:pt>
                <c:pt idx="1707">
                  <c:v>7.112499999999998</c:v>
                </c:pt>
                <c:pt idx="1708">
                  <c:v>7.1166666666666663</c:v>
                </c:pt>
                <c:pt idx="1709">
                  <c:v>7.1208333333333336</c:v>
                </c:pt>
                <c:pt idx="1710">
                  <c:v>7.1249999999999973</c:v>
                </c:pt>
                <c:pt idx="1711">
                  <c:v>7.1291666666666664</c:v>
                </c:pt>
                <c:pt idx="1712">
                  <c:v>7.1333333333333346</c:v>
                </c:pt>
                <c:pt idx="1713">
                  <c:v>7.1374999999999984</c:v>
                </c:pt>
                <c:pt idx="1714">
                  <c:v>7.1416666666666666</c:v>
                </c:pt>
                <c:pt idx="1715">
                  <c:v>7.145833333333333</c:v>
                </c:pt>
                <c:pt idx="1716">
                  <c:v>7.1499999999999986</c:v>
                </c:pt>
                <c:pt idx="1717">
                  <c:v>7.154166666666665</c:v>
                </c:pt>
                <c:pt idx="1718">
                  <c:v>7.1583333333333332</c:v>
                </c:pt>
                <c:pt idx="1719">
                  <c:v>7.1624999999999979</c:v>
                </c:pt>
                <c:pt idx="1720">
                  <c:v>7.166666666666667</c:v>
                </c:pt>
                <c:pt idx="1721">
                  <c:v>7.1708333333333334</c:v>
                </c:pt>
                <c:pt idx="1722">
                  <c:v>7.174999999999998</c:v>
                </c:pt>
                <c:pt idx="1723">
                  <c:v>7.1791666666666663</c:v>
                </c:pt>
                <c:pt idx="1724">
                  <c:v>7.1833333333333353</c:v>
                </c:pt>
                <c:pt idx="1725">
                  <c:v>7.1874999999999982</c:v>
                </c:pt>
                <c:pt idx="1726">
                  <c:v>7.1916666666666664</c:v>
                </c:pt>
                <c:pt idx="1727">
                  <c:v>7.1958333333333337</c:v>
                </c:pt>
                <c:pt idx="1728">
                  <c:v>7.2</c:v>
                </c:pt>
                <c:pt idx="1729">
                  <c:v>7.2041666666666666</c:v>
                </c:pt>
                <c:pt idx="1730">
                  <c:v>7.208333333333333</c:v>
                </c:pt>
                <c:pt idx="1731">
                  <c:v>7.2124999999999986</c:v>
                </c:pt>
                <c:pt idx="1732">
                  <c:v>7.2166666666666668</c:v>
                </c:pt>
                <c:pt idx="1733">
                  <c:v>7.2208333333333332</c:v>
                </c:pt>
                <c:pt idx="1734">
                  <c:v>7.2249999999999979</c:v>
                </c:pt>
                <c:pt idx="1735">
                  <c:v>7.229166666666667</c:v>
                </c:pt>
                <c:pt idx="1736">
                  <c:v>7.2333333333333361</c:v>
                </c:pt>
                <c:pt idx="1737">
                  <c:v>7.2374999999999998</c:v>
                </c:pt>
                <c:pt idx="1738">
                  <c:v>7.241666666666668</c:v>
                </c:pt>
                <c:pt idx="1739">
                  <c:v>7.2458333333333353</c:v>
                </c:pt>
                <c:pt idx="1740">
                  <c:v>7.25</c:v>
                </c:pt>
                <c:pt idx="1741">
                  <c:v>7.2541666666666664</c:v>
                </c:pt>
                <c:pt idx="1742">
                  <c:v>7.2583333333333346</c:v>
                </c:pt>
                <c:pt idx="1743">
                  <c:v>7.2624999999999984</c:v>
                </c:pt>
                <c:pt idx="1744">
                  <c:v>7.2666666666666666</c:v>
                </c:pt>
                <c:pt idx="1745">
                  <c:v>7.270833333333333</c:v>
                </c:pt>
                <c:pt idx="1746">
                  <c:v>7.2750000000000004</c:v>
                </c:pt>
                <c:pt idx="1747">
                  <c:v>7.2791666666666668</c:v>
                </c:pt>
                <c:pt idx="1748">
                  <c:v>7.283333333333335</c:v>
                </c:pt>
                <c:pt idx="1749">
                  <c:v>7.2874999999999996</c:v>
                </c:pt>
                <c:pt idx="1750">
                  <c:v>7.291666666666667</c:v>
                </c:pt>
                <c:pt idx="1751">
                  <c:v>7.2958333333333334</c:v>
                </c:pt>
                <c:pt idx="1752">
                  <c:v>7.3</c:v>
                </c:pt>
                <c:pt idx="1753">
                  <c:v>7.3041666666666636</c:v>
                </c:pt>
                <c:pt idx="1754">
                  <c:v>7.3083333333333353</c:v>
                </c:pt>
                <c:pt idx="1755">
                  <c:v>7.3124999999999982</c:v>
                </c:pt>
                <c:pt idx="1756">
                  <c:v>7.3166666666666664</c:v>
                </c:pt>
                <c:pt idx="1757">
                  <c:v>7.3208333333333337</c:v>
                </c:pt>
                <c:pt idx="1758">
                  <c:v>7.3249999999999966</c:v>
                </c:pt>
                <c:pt idx="1759">
                  <c:v>7.3291666666666666</c:v>
                </c:pt>
                <c:pt idx="1760">
                  <c:v>7.333333333333333</c:v>
                </c:pt>
                <c:pt idx="1761">
                  <c:v>7.3374999999999986</c:v>
                </c:pt>
                <c:pt idx="1762">
                  <c:v>7.3416666666666668</c:v>
                </c:pt>
                <c:pt idx="1763">
                  <c:v>7.3458333333333332</c:v>
                </c:pt>
                <c:pt idx="1764">
                  <c:v>7.35</c:v>
                </c:pt>
                <c:pt idx="1765">
                  <c:v>7.3541666666666652</c:v>
                </c:pt>
                <c:pt idx="1766">
                  <c:v>7.3583333333333334</c:v>
                </c:pt>
                <c:pt idx="1767">
                  <c:v>7.362499999999998</c:v>
                </c:pt>
                <c:pt idx="1768">
                  <c:v>7.3666666666666663</c:v>
                </c:pt>
                <c:pt idx="1769">
                  <c:v>7.3708333333333353</c:v>
                </c:pt>
                <c:pt idx="1770">
                  <c:v>7.375</c:v>
                </c:pt>
                <c:pt idx="1771">
                  <c:v>7.3791666666666664</c:v>
                </c:pt>
                <c:pt idx="1772">
                  <c:v>7.3833333333333346</c:v>
                </c:pt>
                <c:pt idx="1773">
                  <c:v>7.3874999999999984</c:v>
                </c:pt>
                <c:pt idx="1774">
                  <c:v>7.3916666666666666</c:v>
                </c:pt>
                <c:pt idx="1775">
                  <c:v>7.395833333333333</c:v>
                </c:pt>
                <c:pt idx="1776">
                  <c:v>7.4</c:v>
                </c:pt>
                <c:pt idx="1777">
                  <c:v>7.4041666666666668</c:v>
                </c:pt>
                <c:pt idx="1778">
                  <c:v>7.408333333333335</c:v>
                </c:pt>
                <c:pt idx="1779">
                  <c:v>7.4124999999999996</c:v>
                </c:pt>
                <c:pt idx="1780">
                  <c:v>7.416666666666667</c:v>
                </c:pt>
                <c:pt idx="1781">
                  <c:v>7.4208333333333334</c:v>
                </c:pt>
                <c:pt idx="1782">
                  <c:v>7.424999999999998</c:v>
                </c:pt>
                <c:pt idx="1783">
                  <c:v>7.4291666666666663</c:v>
                </c:pt>
                <c:pt idx="1784">
                  <c:v>7.4333333333333371</c:v>
                </c:pt>
                <c:pt idx="1785">
                  <c:v>7.4375</c:v>
                </c:pt>
                <c:pt idx="1786">
                  <c:v>7.4416666666666682</c:v>
                </c:pt>
                <c:pt idx="1787">
                  <c:v>7.4458333333333346</c:v>
                </c:pt>
                <c:pt idx="1788">
                  <c:v>7.45</c:v>
                </c:pt>
                <c:pt idx="1789">
                  <c:v>7.4541666666666666</c:v>
                </c:pt>
                <c:pt idx="1790">
                  <c:v>7.458333333333333</c:v>
                </c:pt>
                <c:pt idx="1791">
                  <c:v>7.4624999999999986</c:v>
                </c:pt>
                <c:pt idx="1792">
                  <c:v>7.4666666666666668</c:v>
                </c:pt>
                <c:pt idx="1793">
                  <c:v>7.470833333333335</c:v>
                </c:pt>
                <c:pt idx="1794">
                  <c:v>7.4749999999999996</c:v>
                </c:pt>
                <c:pt idx="1795">
                  <c:v>7.479166666666667</c:v>
                </c:pt>
                <c:pt idx="1796">
                  <c:v>7.4833333333333361</c:v>
                </c:pt>
                <c:pt idx="1797">
                  <c:v>7.4874999999999998</c:v>
                </c:pt>
                <c:pt idx="1798">
                  <c:v>7.4916666666666671</c:v>
                </c:pt>
                <c:pt idx="1799">
                  <c:v>7.4958333333333353</c:v>
                </c:pt>
                <c:pt idx="1800">
                  <c:v>7.5</c:v>
                </c:pt>
                <c:pt idx="1801">
                  <c:v>7.5041666666666664</c:v>
                </c:pt>
                <c:pt idx="1802">
                  <c:v>7.5083333333333346</c:v>
                </c:pt>
                <c:pt idx="1803">
                  <c:v>7.5124999999999984</c:v>
                </c:pt>
                <c:pt idx="1804">
                  <c:v>7.5166666666666666</c:v>
                </c:pt>
                <c:pt idx="1805">
                  <c:v>7.520833333333333</c:v>
                </c:pt>
                <c:pt idx="1806">
                  <c:v>7.5249999999999977</c:v>
                </c:pt>
                <c:pt idx="1807">
                  <c:v>7.5291666666666668</c:v>
                </c:pt>
                <c:pt idx="1808">
                  <c:v>7.533333333333335</c:v>
                </c:pt>
                <c:pt idx="1809">
                  <c:v>7.5374999999999996</c:v>
                </c:pt>
                <c:pt idx="1810">
                  <c:v>7.541666666666667</c:v>
                </c:pt>
                <c:pt idx="1811">
                  <c:v>7.5458333333333334</c:v>
                </c:pt>
                <c:pt idx="1812">
                  <c:v>7.55</c:v>
                </c:pt>
                <c:pt idx="1813">
                  <c:v>7.5541666666666636</c:v>
                </c:pt>
                <c:pt idx="1814">
                  <c:v>7.5583333333333353</c:v>
                </c:pt>
                <c:pt idx="1815">
                  <c:v>7.5624999999999982</c:v>
                </c:pt>
                <c:pt idx="1816">
                  <c:v>7.5666666666666664</c:v>
                </c:pt>
                <c:pt idx="1817">
                  <c:v>7.5708333333333346</c:v>
                </c:pt>
                <c:pt idx="1818">
                  <c:v>7.5750000000000002</c:v>
                </c:pt>
                <c:pt idx="1819">
                  <c:v>7.5791666666666666</c:v>
                </c:pt>
                <c:pt idx="1820">
                  <c:v>7.583333333333333</c:v>
                </c:pt>
                <c:pt idx="1821">
                  <c:v>7.5874999999999986</c:v>
                </c:pt>
                <c:pt idx="1822">
                  <c:v>7.5916666666666668</c:v>
                </c:pt>
                <c:pt idx="1823">
                  <c:v>7.5958333333333332</c:v>
                </c:pt>
                <c:pt idx="1824">
                  <c:v>7.6</c:v>
                </c:pt>
                <c:pt idx="1825">
                  <c:v>7.6041666666666652</c:v>
                </c:pt>
                <c:pt idx="1826">
                  <c:v>7.6083333333333334</c:v>
                </c:pt>
                <c:pt idx="1827">
                  <c:v>7.612499999999998</c:v>
                </c:pt>
                <c:pt idx="1828">
                  <c:v>7.6166666666666663</c:v>
                </c:pt>
                <c:pt idx="1829">
                  <c:v>7.6208333333333327</c:v>
                </c:pt>
                <c:pt idx="1830">
                  <c:v>7.6249999999999973</c:v>
                </c:pt>
                <c:pt idx="1831">
                  <c:v>7.6291666666666647</c:v>
                </c:pt>
                <c:pt idx="1832">
                  <c:v>7.6333333333333346</c:v>
                </c:pt>
                <c:pt idx="1833">
                  <c:v>7.6374999999999984</c:v>
                </c:pt>
                <c:pt idx="1834">
                  <c:v>7.6416666666666666</c:v>
                </c:pt>
                <c:pt idx="1835">
                  <c:v>7.645833333333333</c:v>
                </c:pt>
                <c:pt idx="1836">
                  <c:v>7.6499999999999977</c:v>
                </c:pt>
                <c:pt idx="1837">
                  <c:v>7.654166666666665</c:v>
                </c:pt>
                <c:pt idx="1838">
                  <c:v>7.6583333333333332</c:v>
                </c:pt>
                <c:pt idx="1839">
                  <c:v>7.6624999999999979</c:v>
                </c:pt>
                <c:pt idx="1840">
                  <c:v>7.666666666666667</c:v>
                </c:pt>
                <c:pt idx="1841">
                  <c:v>7.6708333333333334</c:v>
                </c:pt>
                <c:pt idx="1842">
                  <c:v>7.674999999999998</c:v>
                </c:pt>
                <c:pt idx="1843">
                  <c:v>7.6791666666666663</c:v>
                </c:pt>
                <c:pt idx="1844">
                  <c:v>7.6833333333333353</c:v>
                </c:pt>
                <c:pt idx="1845">
                  <c:v>7.6874999999999982</c:v>
                </c:pt>
                <c:pt idx="1846">
                  <c:v>7.6916666666666664</c:v>
                </c:pt>
                <c:pt idx="1847">
                  <c:v>7.6958333333333337</c:v>
                </c:pt>
                <c:pt idx="1848">
                  <c:v>7.7</c:v>
                </c:pt>
                <c:pt idx="1849">
                  <c:v>7.7041666666666666</c:v>
                </c:pt>
                <c:pt idx="1850">
                  <c:v>7.708333333333333</c:v>
                </c:pt>
                <c:pt idx="1851">
                  <c:v>7.7124999999999986</c:v>
                </c:pt>
                <c:pt idx="1852">
                  <c:v>7.7166666666666668</c:v>
                </c:pt>
                <c:pt idx="1853">
                  <c:v>7.7208333333333332</c:v>
                </c:pt>
                <c:pt idx="1854">
                  <c:v>7.7249999999999979</c:v>
                </c:pt>
                <c:pt idx="1855">
                  <c:v>7.729166666666667</c:v>
                </c:pt>
                <c:pt idx="1856">
                  <c:v>7.7333333333333352</c:v>
                </c:pt>
                <c:pt idx="1857">
                  <c:v>7.7374999999999998</c:v>
                </c:pt>
                <c:pt idx="1858">
                  <c:v>7.7416666666666671</c:v>
                </c:pt>
                <c:pt idx="1859">
                  <c:v>7.7458333333333353</c:v>
                </c:pt>
                <c:pt idx="1860">
                  <c:v>7.75</c:v>
                </c:pt>
                <c:pt idx="1861">
                  <c:v>7.7541666666666647</c:v>
                </c:pt>
                <c:pt idx="1862">
                  <c:v>7.7583333333333346</c:v>
                </c:pt>
                <c:pt idx="1863">
                  <c:v>7.7624999999999984</c:v>
                </c:pt>
                <c:pt idx="1864">
                  <c:v>7.7666666666666666</c:v>
                </c:pt>
                <c:pt idx="1865">
                  <c:v>7.770833333333333</c:v>
                </c:pt>
                <c:pt idx="1866">
                  <c:v>7.7750000000000004</c:v>
                </c:pt>
                <c:pt idx="1867">
                  <c:v>7.7791666666666668</c:v>
                </c:pt>
                <c:pt idx="1868">
                  <c:v>7.783333333333335</c:v>
                </c:pt>
                <c:pt idx="1869">
                  <c:v>7.7874999999999996</c:v>
                </c:pt>
                <c:pt idx="1870">
                  <c:v>7.791666666666667</c:v>
                </c:pt>
                <c:pt idx="1871">
                  <c:v>7.7958333333333334</c:v>
                </c:pt>
                <c:pt idx="1872">
                  <c:v>7.8</c:v>
                </c:pt>
                <c:pt idx="1873">
                  <c:v>7.8041666666666636</c:v>
                </c:pt>
                <c:pt idx="1874">
                  <c:v>7.8083333333333353</c:v>
                </c:pt>
                <c:pt idx="1875">
                  <c:v>7.8124999999999982</c:v>
                </c:pt>
                <c:pt idx="1876">
                  <c:v>7.8166666666666664</c:v>
                </c:pt>
                <c:pt idx="1877">
                  <c:v>7.8208333333333337</c:v>
                </c:pt>
                <c:pt idx="1878">
                  <c:v>7.8249999999999966</c:v>
                </c:pt>
                <c:pt idx="1879">
                  <c:v>7.8291666666666666</c:v>
                </c:pt>
                <c:pt idx="1880">
                  <c:v>7.833333333333333</c:v>
                </c:pt>
                <c:pt idx="1881">
                  <c:v>7.8374999999999986</c:v>
                </c:pt>
                <c:pt idx="1882">
                  <c:v>7.8416666666666668</c:v>
                </c:pt>
                <c:pt idx="1883">
                  <c:v>7.8458333333333332</c:v>
                </c:pt>
                <c:pt idx="1884">
                  <c:v>7.85</c:v>
                </c:pt>
                <c:pt idx="1885">
                  <c:v>7.8541666666666652</c:v>
                </c:pt>
                <c:pt idx="1886">
                  <c:v>7.8583333333333334</c:v>
                </c:pt>
                <c:pt idx="1887">
                  <c:v>7.862499999999998</c:v>
                </c:pt>
                <c:pt idx="1888">
                  <c:v>7.8666666666666663</c:v>
                </c:pt>
                <c:pt idx="1889">
                  <c:v>7.8708333333333353</c:v>
                </c:pt>
                <c:pt idx="1890">
                  <c:v>7.875</c:v>
                </c:pt>
                <c:pt idx="1891">
                  <c:v>7.8791666666666664</c:v>
                </c:pt>
                <c:pt idx="1892">
                  <c:v>7.8833333333333346</c:v>
                </c:pt>
                <c:pt idx="1893">
                  <c:v>7.8874999999999984</c:v>
                </c:pt>
                <c:pt idx="1894">
                  <c:v>7.8916666666666666</c:v>
                </c:pt>
                <c:pt idx="1895">
                  <c:v>7.895833333333333</c:v>
                </c:pt>
                <c:pt idx="1896">
                  <c:v>7.9</c:v>
                </c:pt>
                <c:pt idx="1897">
                  <c:v>7.9041666666666668</c:v>
                </c:pt>
                <c:pt idx="1898">
                  <c:v>7.908333333333335</c:v>
                </c:pt>
                <c:pt idx="1899">
                  <c:v>7.9124999999999996</c:v>
                </c:pt>
                <c:pt idx="1900">
                  <c:v>7.916666666666667</c:v>
                </c:pt>
                <c:pt idx="1901">
                  <c:v>7.9208333333333334</c:v>
                </c:pt>
                <c:pt idx="1902">
                  <c:v>7.924999999999998</c:v>
                </c:pt>
                <c:pt idx="1903">
                  <c:v>7.9291666666666663</c:v>
                </c:pt>
                <c:pt idx="1904">
                  <c:v>7.9333333333333371</c:v>
                </c:pt>
                <c:pt idx="1905">
                  <c:v>7.9375</c:v>
                </c:pt>
                <c:pt idx="1906">
                  <c:v>7.9416666666666682</c:v>
                </c:pt>
                <c:pt idx="1907">
                  <c:v>7.9458333333333346</c:v>
                </c:pt>
                <c:pt idx="1908">
                  <c:v>7.95</c:v>
                </c:pt>
                <c:pt idx="1909">
                  <c:v>7.9541666666666666</c:v>
                </c:pt>
                <c:pt idx="1910">
                  <c:v>7.958333333333333</c:v>
                </c:pt>
                <c:pt idx="1911">
                  <c:v>7.9624999999999986</c:v>
                </c:pt>
                <c:pt idx="1912">
                  <c:v>7.9666666666666668</c:v>
                </c:pt>
                <c:pt idx="1913">
                  <c:v>7.970833333333335</c:v>
                </c:pt>
                <c:pt idx="1914">
                  <c:v>7.9749999999999996</c:v>
                </c:pt>
                <c:pt idx="1915">
                  <c:v>7.979166666666667</c:v>
                </c:pt>
                <c:pt idx="1916">
                  <c:v>7.9833333333333361</c:v>
                </c:pt>
                <c:pt idx="1917">
                  <c:v>7.9874999999999998</c:v>
                </c:pt>
                <c:pt idx="1918">
                  <c:v>7.9916666666666671</c:v>
                </c:pt>
                <c:pt idx="1919">
                  <c:v>7.9958333333333353</c:v>
                </c:pt>
                <c:pt idx="1920">
                  <c:v>8</c:v>
                </c:pt>
                <c:pt idx="1921">
                  <c:v>8.0041666666666664</c:v>
                </c:pt>
                <c:pt idx="1922">
                  <c:v>8.0083333333333329</c:v>
                </c:pt>
                <c:pt idx="1923">
                  <c:v>8.0125000000000028</c:v>
                </c:pt>
                <c:pt idx="1924">
                  <c:v>8.0166666666666693</c:v>
                </c:pt>
                <c:pt idx="1925">
                  <c:v>8.0208333333333357</c:v>
                </c:pt>
                <c:pt idx="1926">
                  <c:v>8.0250000000000004</c:v>
                </c:pt>
                <c:pt idx="1927">
                  <c:v>8.0291666666666668</c:v>
                </c:pt>
                <c:pt idx="1928">
                  <c:v>8.0333333333333332</c:v>
                </c:pt>
                <c:pt idx="1929">
                  <c:v>8.0375000000000014</c:v>
                </c:pt>
                <c:pt idx="1930">
                  <c:v>8.0416666666666661</c:v>
                </c:pt>
                <c:pt idx="1931">
                  <c:v>8.0458333333333325</c:v>
                </c:pt>
                <c:pt idx="1932">
                  <c:v>8.0500000000000007</c:v>
                </c:pt>
                <c:pt idx="1933">
                  <c:v>8.0541666666666707</c:v>
                </c:pt>
                <c:pt idx="1934">
                  <c:v>8.0583333333333336</c:v>
                </c:pt>
                <c:pt idx="1935">
                  <c:v>8.0625</c:v>
                </c:pt>
                <c:pt idx="1936">
                  <c:v>8.06666666666667</c:v>
                </c:pt>
                <c:pt idx="1937">
                  <c:v>8.0708333333333346</c:v>
                </c:pt>
                <c:pt idx="1938">
                  <c:v>8.0749999999999993</c:v>
                </c:pt>
                <c:pt idx="1939">
                  <c:v>8.0791666666666693</c:v>
                </c:pt>
                <c:pt idx="1940">
                  <c:v>8.0833333333333357</c:v>
                </c:pt>
                <c:pt idx="1941">
                  <c:v>8.0875000000000004</c:v>
                </c:pt>
                <c:pt idx="1942">
                  <c:v>8.0916666666666668</c:v>
                </c:pt>
                <c:pt idx="1943">
                  <c:v>8.0958333333333332</c:v>
                </c:pt>
                <c:pt idx="1944">
                  <c:v>8.1</c:v>
                </c:pt>
                <c:pt idx="1945">
                  <c:v>8.1041666666666661</c:v>
                </c:pt>
                <c:pt idx="1946">
                  <c:v>8.1083333333333307</c:v>
                </c:pt>
                <c:pt idx="1947">
                  <c:v>8.1125000000000007</c:v>
                </c:pt>
                <c:pt idx="1948">
                  <c:v>8.1166666666666707</c:v>
                </c:pt>
                <c:pt idx="1949">
                  <c:v>8.1208333333333336</c:v>
                </c:pt>
                <c:pt idx="1950">
                  <c:v>8.125</c:v>
                </c:pt>
                <c:pt idx="1951">
                  <c:v>8.1291666666666664</c:v>
                </c:pt>
                <c:pt idx="1952">
                  <c:v>8.1333333333333329</c:v>
                </c:pt>
                <c:pt idx="1953">
                  <c:v>8.1375000000000011</c:v>
                </c:pt>
                <c:pt idx="1954">
                  <c:v>8.1416666666666675</c:v>
                </c:pt>
                <c:pt idx="1955">
                  <c:v>8.1458333333333357</c:v>
                </c:pt>
                <c:pt idx="1956">
                  <c:v>8.15</c:v>
                </c:pt>
                <c:pt idx="1957">
                  <c:v>8.1541666666666668</c:v>
                </c:pt>
                <c:pt idx="1958">
                  <c:v>8.1583333333333332</c:v>
                </c:pt>
                <c:pt idx="1959">
                  <c:v>8.1625000000000032</c:v>
                </c:pt>
                <c:pt idx="1960">
                  <c:v>8.1666666666666696</c:v>
                </c:pt>
                <c:pt idx="1961">
                  <c:v>8.1708333333333325</c:v>
                </c:pt>
                <c:pt idx="1962">
                  <c:v>8.1750000000000007</c:v>
                </c:pt>
                <c:pt idx="1963">
                  <c:v>8.1791666666666707</c:v>
                </c:pt>
                <c:pt idx="1964">
                  <c:v>8.1833333333333336</c:v>
                </c:pt>
                <c:pt idx="1965">
                  <c:v>8.1875</c:v>
                </c:pt>
                <c:pt idx="1966">
                  <c:v>8.1916666666666664</c:v>
                </c:pt>
                <c:pt idx="1967">
                  <c:v>8.1958333333333346</c:v>
                </c:pt>
                <c:pt idx="1968">
                  <c:v>8.2000000000000011</c:v>
                </c:pt>
                <c:pt idx="1969">
                  <c:v>8.2041666666666675</c:v>
                </c:pt>
                <c:pt idx="1970">
                  <c:v>8.2083333333333321</c:v>
                </c:pt>
                <c:pt idx="1971">
                  <c:v>8.2125000000000004</c:v>
                </c:pt>
                <c:pt idx="1972">
                  <c:v>8.2166666666666668</c:v>
                </c:pt>
                <c:pt idx="1973">
                  <c:v>8.2208333333333332</c:v>
                </c:pt>
                <c:pt idx="1974">
                  <c:v>8.2249999999999996</c:v>
                </c:pt>
                <c:pt idx="1975">
                  <c:v>8.2291666666666661</c:v>
                </c:pt>
                <c:pt idx="1976">
                  <c:v>8.2333333333333307</c:v>
                </c:pt>
                <c:pt idx="1977">
                  <c:v>8.2375000000000007</c:v>
                </c:pt>
                <c:pt idx="1978">
                  <c:v>8.2416666666666671</c:v>
                </c:pt>
                <c:pt idx="1979">
                  <c:v>8.2458333333333336</c:v>
                </c:pt>
                <c:pt idx="1980">
                  <c:v>8.25</c:v>
                </c:pt>
                <c:pt idx="1981">
                  <c:v>8.2541666666666664</c:v>
                </c:pt>
                <c:pt idx="1982">
                  <c:v>8.2583333333333329</c:v>
                </c:pt>
                <c:pt idx="1983">
                  <c:v>8.2625000000000028</c:v>
                </c:pt>
                <c:pt idx="1984">
                  <c:v>8.2666666666666693</c:v>
                </c:pt>
                <c:pt idx="1985">
                  <c:v>8.2708333333333357</c:v>
                </c:pt>
                <c:pt idx="1986">
                  <c:v>8.2750000000000004</c:v>
                </c:pt>
                <c:pt idx="1987">
                  <c:v>8.2791666666666668</c:v>
                </c:pt>
                <c:pt idx="1988">
                  <c:v>8.2833333333333332</c:v>
                </c:pt>
                <c:pt idx="1989">
                  <c:v>8.2875000000000014</c:v>
                </c:pt>
                <c:pt idx="1990">
                  <c:v>8.2916666666666661</c:v>
                </c:pt>
                <c:pt idx="1991">
                  <c:v>8.2958333333333325</c:v>
                </c:pt>
                <c:pt idx="1992">
                  <c:v>8.3000000000000007</c:v>
                </c:pt>
                <c:pt idx="1993">
                  <c:v>8.3041666666666707</c:v>
                </c:pt>
                <c:pt idx="1994">
                  <c:v>8.3083333333333336</c:v>
                </c:pt>
                <c:pt idx="1995">
                  <c:v>8.3125</c:v>
                </c:pt>
                <c:pt idx="1996">
                  <c:v>8.31666666666667</c:v>
                </c:pt>
                <c:pt idx="1997">
                  <c:v>8.3208333333333346</c:v>
                </c:pt>
                <c:pt idx="1998">
                  <c:v>8.3249999999999993</c:v>
                </c:pt>
                <c:pt idx="1999">
                  <c:v>8.3291666666666693</c:v>
                </c:pt>
                <c:pt idx="2000">
                  <c:v>8.3333333333333357</c:v>
                </c:pt>
                <c:pt idx="2001">
                  <c:v>8.3375000000000004</c:v>
                </c:pt>
                <c:pt idx="2002">
                  <c:v>8.3416666666666668</c:v>
                </c:pt>
                <c:pt idx="2003">
                  <c:v>8.3458333333333332</c:v>
                </c:pt>
                <c:pt idx="2004">
                  <c:v>8.35</c:v>
                </c:pt>
                <c:pt idx="2005">
                  <c:v>8.3541666666666696</c:v>
                </c:pt>
                <c:pt idx="2006">
                  <c:v>8.3583333333333325</c:v>
                </c:pt>
                <c:pt idx="2007">
                  <c:v>8.3625000000000007</c:v>
                </c:pt>
                <c:pt idx="2008">
                  <c:v>8.3666666666666707</c:v>
                </c:pt>
                <c:pt idx="2009">
                  <c:v>8.3708333333333371</c:v>
                </c:pt>
                <c:pt idx="2010">
                  <c:v>8.375</c:v>
                </c:pt>
                <c:pt idx="2011">
                  <c:v>8.37916666666667</c:v>
                </c:pt>
                <c:pt idx="2012">
                  <c:v>8.3833333333333346</c:v>
                </c:pt>
                <c:pt idx="2013">
                  <c:v>8.3875000000000028</c:v>
                </c:pt>
                <c:pt idx="2014">
                  <c:v>8.3916666666666693</c:v>
                </c:pt>
                <c:pt idx="2015">
                  <c:v>8.3958333333333393</c:v>
                </c:pt>
                <c:pt idx="2016">
                  <c:v>8.4</c:v>
                </c:pt>
                <c:pt idx="2017">
                  <c:v>8.4041666666666668</c:v>
                </c:pt>
                <c:pt idx="2018">
                  <c:v>8.4083333333333332</c:v>
                </c:pt>
                <c:pt idx="2019">
                  <c:v>8.4125000000000032</c:v>
                </c:pt>
                <c:pt idx="2020">
                  <c:v>8.4166666666666696</c:v>
                </c:pt>
                <c:pt idx="2021">
                  <c:v>8.4208333333333325</c:v>
                </c:pt>
                <c:pt idx="2022">
                  <c:v>8.4250000000000007</c:v>
                </c:pt>
                <c:pt idx="2023">
                  <c:v>8.4291666666666707</c:v>
                </c:pt>
                <c:pt idx="2024">
                  <c:v>8.4333333333333336</c:v>
                </c:pt>
                <c:pt idx="2025">
                  <c:v>8.4375</c:v>
                </c:pt>
                <c:pt idx="2026">
                  <c:v>8.4416666666666664</c:v>
                </c:pt>
                <c:pt idx="2027">
                  <c:v>8.4458333333333346</c:v>
                </c:pt>
                <c:pt idx="2028">
                  <c:v>8.4499999999999993</c:v>
                </c:pt>
                <c:pt idx="2029">
                  <c:v>8.4541666666666693</c:v>
                </c:pt>
                <c:pt idx="2030">
                  <c:v>8.4583333333333357</c:v>
                </c:pt>
                <c:pt idx="2031">
                  <c:v>8.4625000000000004</c:v>
                </c:pt>
                <c:pt idx="2032">
                  <c:v>8.4666666666666703</c:v>
                </c:pt>
                <c:pt idx="2033">
                  <c:v>8.4708333333333332</c:v>
                </c:pt>
                <c:pt idx="2034">
                  <c:v>8.4749999999999996</c:v>
                </c:pt>
                <c:pt idx="2035">
                  <c:v>8.4791666666666696</c:v>
                </c:pt>
                <c:pt idx="2036">
                  <c:v>8.4833333333333325</c:v>
                </c:pt>
                <c:pt idx="2037">
                  <c:v>8.4875000000000007</c:v>
                </c:pt>
                <c:pt idx="2038">
                  <c:v>8.4916666666666707</c:v>
                </c:pt>
                <c:pt idx="2039">
                  <c:v>8.4958333333333371</c:v>
                </c:pt>
                <c:pt idx="2040">
                  <c:v>8.5</c:v>
                </c:pt>
                <c:pt idx="2041">
                  <c:v>8.5041666666666664</c:v>
                </c:pt>
                <c:pt idx="2042">
                  <c:v>8.5083333333333329</c:v>
                </c:pt>
                <c:pt idx="2043">
                  <c:v>8.5125000000000028</c:v>
                </c:pt>
                <c:pt idx="2044">
                  <c:v>8.5166666666666693</c:v>
                </c:pt>
                <c:pt idx="2045">
                  <c:v>8.5208333333333357</c:v>
                </c:pt>
                <c:pt idx="2046">
                  <c:v>8.5250000000000004</c:v>
                </c:pt>
                <c:pt idx="2047">
                  <c:v>8.5291666666666668</c:v>
                </c:pt>
                <c:pt idx="2048">
                  <c:v>8.5333333333333332</c:v>
                </c:pt>
                <c:pt idx="2049">
                  <c:v>8.5375000000000014</c:v>
                </c:pt>
                <c:pt idx="2050">
                  <c:v>8.5416666666666661</c:v>
                </c:pt>
                <c:pt idx="2051">
                  <c:v>8.5458333333333325</c:v>
                </c:pt>
                <c:pt idx="2052">
                  <c:v>8.5500000000000007</c:v>
                </c:pt>
                <c:pt idx="2053">
                  <c:v>8.5541666666666707</c:v>
                </c:pt>
                <c:pt idx="2054">
                  <c:v>8.5583333333333336</c:v>
                </c:pt>
                <c:pt idx="2055">
                  <c:v>8.5625</c:v>
                </c:pt>
                <c:pt idx="2056">
                  <c:v>8.56666666666667</c:v>
                </c:pt>
                <c:pt idx="2057">
                  <c:v>8.5708333333333346</c:v>
                </c:pt>
                <c:pt idx="2058">
                  <c:v>8.5749999999999993</c:v>
                </c:pt>
                <c:pt idx="2059">
                  <c:v>8.5791666666666693</c:v>
                </c:pt>
                <c:pt idx="2060">
                  <c:v>8.5833333333333357</c:v>
                </c:pt>
                <c:pt idx="2061">
                  <c:v>8.5875000000000004</c:v>
                </c:pt>
                <c:pt idx="2062">
                  <c:v>8.5916666666666668</c:v>
                </c:pt>
                <c:pt idx="2063">
                  <c:v>8.5958333333333332</c:v>
                </c:pt>
                <c:pt idx="2064">
                  <c:v>8.6</c:v>
                </c:pt>
                <c:pt idx="2065">
                  <c:v>8.6041666666666643</c:v>
                </c:pt>
                <c:pt idx="2066">
                  <c:v>8.6083333333333307</c:v>
                </c:pt>
                <c:pt idx="2067">
                  <c:v>8.6125000000000007</c:v>
                </c:pt>
                <c:pt idx="2068">
                  <c:v>8.6166666666666707</c:v>
                </c:pt>
                <c:pt idx="2069">
                  <c:v>8.6208333333333336</c:v>
                </c:pt>
                <c:pt idx="2070">
                  <c:v>8.625</c:v>
                </c:pt>
                <c:pt idx="2071">
                  <c:v>8.6291666666666664</c:v>
                </c:pt>
                <c:pt idx="2072">
                  <c:v>8.6333333333333329</c:v>
                </c:pt>
                <c:pt idx="2073">
                  <c:v>8.6375000000000011</c:v>
                </c:pt>
                <c:pt idx="2074">
                  <c:v>8.6416666666666675</c:v>
                </c:pt>
                <c:pt idx="2075">
                  <c:v>8.6458333333333357</c:v>
                </c:pt>
                <c:pt idx="2076">
                  <c:v>8.65</c:v>
                </c:pt>
                <c:pt idx="2077">
                  <c:v>8.6541666666666668</c:v>
                </c:pt>
                <c:pt idx="2078">
                  <c:v>8.6583333333333332</c:v>
                </c:pt>
                <c:pt idx="2079">
                  <c:v>8.6625000000000032</c:v>
                </c:pt>
                <c:pt idx="2080">
                  <c:v>8.6666666666666696</c:v>
                </c:pt>
                <c:pt idx="2081">
                  <c:v>8.6708333333333325</c:v>
                </c:pt>
                <c:pt idx="2082">
                  <c:v>8.6750000000000007</c:v>
                </c:pt>
                <c:pt idx="2083">
                  <c:v>8.6791666666666707</c:v>
                </c:pt>
                <c:pt idx="2084">
                  <c:v>8.6833333333333336</c:v>
                </c:pt>
                <c:pt idx="2085">
                  <c:v>8.6875</c:v>
                </c:pt>
                <c:pt idx="2086">
                  <c:v>8.6916666666666664</c:v>
                </c:pt>
                <c:pt idx="2087">
                  <c:v>8.6958333333333346</c:v>
                </c:pt>
                <c:pt idx="2088">
                  <c:v>8.7000000000000011</c:v>
                </c:pt>
                <c:pt idx="2089">
                  <c:v>8.7041666666666675</c:v>
                </c:pt>
                <c:pt idx="2090">
                  <c:v>8.7083333333333321</c:v>
                </c:pt>
                <c:pt idx="2091">
                  <c:v>8.7125000000000004</c:v>
                </c:pt>
                <c:pt idx="2092">
                  <c:v>8.7166666666666668</c:v>
                </c:pt>
                <c:pt idx="2093">
                  <c:v>8.7208333333333332</c:v>
                </c:pt>
                <c:pt idx="2094">
                  <c:v>8.7249999999999996</c:v>
                </c:pt>
                <c:pt idx="2095">
                  <c:v>8.7291666666666661</c:v>
                </c:pt>
                <c:pt idx="2096">
                  <c:v>8.7333333333333307</c:v>
                </c:pt>
                <c:pt idx="2097">
                  <c:v>8.7375000000000007</c:v>
                </c:pt>
                <c:pt idx="2098">
                  <c:v>8.7416666666666671</c:v>
                </c:pt>
                <c:pt idx="2099">
                  <c:v>8.7458333333333336</c:v>
                </c:pt>
                <c:pt idx="2100">
                  <c:v>8.75</c:v>
                </c:pt>
                <c:pt idx="2101">
                  <c:v>8.7541666666666664</c:v>
                </c:pt>
                <c:pt idx="2102">
                  <c:v>8.7583333333333329</c:v>
                </c:pt>
                <c:pt idx="2103">
                  <c:v>8.7625000000000028</c:v>
                </c:pt>
                <c:pt idx="2104">
                  <c:v>8.7666666666666693</c:v>
                </c:pt>
                <c:pt idx="2105">
                  <c:v>8.7708333333333357</c:v>
                </c:pt>
                <c:pt idx="2106">
                  <c:v>8.7750000000000004</c:v>
                </c:pt>
                <c:pt idx="2107">
                  <c:v>8.7791666666666668</c:v>
                </c:pt>
                <c:pt idx="2108">
                  <c:v>8.7833333333333332</c:v>
                </c:pt>
                <c:pt idx="2109">
                  <c:v>8.7875000000000014</c:v>
                </c:pt>
                <c:pt idx="2110">
                  <c:v>8.7916666666666643</c:v>
                </c:pt>
                <c:pt idx="2111">
                  <c:v>8.7958333333333325</c:v>
                </c:pt>
                <c:pt idx="2112">
                  <c:v>8.8000000000000007</c:v>
                </c:pt>
                <c:pt idx="2113">
                  <c:v>8.8041666666666707</c:v>
                </c:pt>
                <c:pt idx="2114">
                  <c:v>8.8083333333333336</c:v>
                </c:pt>
                <c:pt idx="2115">
                  <c:v>8.8125</c:v>
                </c:pt>
                <c:pt idx="2116">
                  <c:v>8.81666666666667</c:v>
                </c:pt>
                <c:pt idx="2117">
                  <c:v>8.8208333333333346</c:v>
                </c:pt>
                <c:pt idx="2118">
                  <c:v>8.8249999999999993</c:v>
                </c:pt>
                <c:pt idx="2119">
                  <c:v>8.8291666666666693</c:v>
                </c:pt>
                <c:pt idx="2120">
                  <c:v>8.8333333333333357</c:v>
                </c:pt>
                <c:pt idx="2121">
                  <c:v>8.8375000000000004</c:v>
                </c:pt>
                <c:pt idx="2122">
                  <c:v>8.8416666666666668</c:v>
                </c:pt>
                <c:pt idx="2123">
                  <c:v>8.8458333333333332</c:v>
                </c:pt>
                <c:pt idx="2124">
                  <c:v>8.85</c:v>
                </c:pt>
                <c:pt idx="2125">
                  <c:v>8.8541666666666696</c:v>
                </c:pt>
                <c:pt idx="2126">
                  <c:v>8.8583333333333325</c:v>
                </c:pt>
                <c:pt idx="2127">
                  <c:v>8.8625000000000007</c:v>
                </c:pt>
                <c:pt idx="2128">
                  <c:v>8.8666666666666707</c:v>
                </c:pt>
                <c:pt idx="2129">
                  <c:v>8.8708333333333371</c:v>
                </c:pt>
                <c:pt idx="2130">
                  <c:v>8.875</c:v>
                </c:pt>
                <c:pt idx="2131">
                  <c:v>8.87916666666667</c:v>
                </c:pt>
                <c:pt idx="2132">
                  <c:v>8.8833333333333346</c:v>
                </c:pt>
                <c:pt idx="2133">
                  <c:v>8.8875000000000028</c:v>
                </c:pt>
                <c:pt idx="2134">
                  <c:v>8.8916666666666693</c:v>
                </c:pt>
                <c:pt idx="2135">
                  <c:v>8.8958333333333393</c:v>
                </c:pt>
                <c:pt idx="2136">
                  <c:v>8.9</c:v>
                </c:pt>
                <c:pt idx="2137">
                  <c:v>8.9041666666666668</c:v>
                </c:pt>
                <c:pt idx="2138">
                  <c:v>8.9083333333333332</c:v>
                </c:pt>
                <c:pt idx="2139">
                  <c:v>8.9125000000000032</c:v>
                </c:pt>
                <c:pt idx="2140">
                  <c:v>8.9166666666666696</c:v>
                </c:pt>
                <c:pt idx="2141">
                  <c:v>8.9208333333333325</c:v>
                </c:pt>
                <c:pt idx="2142">
                  <c:v>8.9250000000000007</c:v>
                </c:pt>
                <c:pt idx="2143">
                  <c:v>8.9291666666666707</c:v>
                </c:pt>
                <c:pt idx="2144">
                  <c:v>8.9333333333333336</c:v>
                </c:pt>
                <c:pt idx="2145">
                  <c:v>8.9375</c:v>
                </c:pt>
                <c:pt idx="2146">
                  <c:v>8.9416666666666664</c:v>
                </c:pt>
                <c:pt idx="2147">
                  <c:v>8.9458333333333346</c:v>
                </c:pt>
                <c:pt idx="2148">
                  <c:v>8.9499999999999993</c:v>
                </c:pt>
                <c:pt idx="2149">
                  <c:v>8.9541666666666693</c:v>
                </c:pt>
                <c:pt idx="2150">
                  <c:v>8.9583333333333357</c:v>
                </c:pt>
                <c:pt idx="2151">
                  <c:v>8.9625000000000004</c:v>
                </c:pt>
                <c:pt idx="2152">
                  <c:v>8.9666666666666703</c:v>
                </c:pt>
                <c:pt idx="2153">
                  <c:v>8.9708333333333332</c:v>
                </c:pt>
                <c:pt idx="2154">
                  <c:v>8.9749999999999996</c:v>
                </c:pt>
                <c:pt idx="2155">
                  <c:v>8.9791666666666696</c:v>
                </c:pt>
                <c:pt idx="2156">
                  <c:v>8.9833333333333325</c:v>
                </c:pt>
                <c:pt idx="2157">
                  <c:v>8.9875000000000007</c:v>
                </c:pt>
                <c:pt idx="2158">
                  <c:v>8.9916666666666707</c:v>
                </c:pt>
                <c:pt idx="2159">
                  <c:v>8.9958333333333371</c:v>
                </c:pt>
                <c:pt idx="2160">
                  <c:v>9</c:v>
                </c:pt>
                <c:pt idx="2161">
                  <c:v>9.0041666666666664</c:v>
                </c:pt>
                <c:pt idx="2162">
                  <c:v>9.0083333333333329</c:v>
                </c:pt>
                <c:pt idx="2163">
                  <c:v>9.0125000000000028</c:v>
                </c:pt>
                <c:pt idx="2164">
                  <c:v>9.0166666666666693</c:v>
                </c:pt>
                <c:pt idx="2165">
                  <c:v>9.0208333333333357</c:v>
                </c:pt>
                <c:pt idx="2166">
                  <c:v>9.0250000000000004</c:v>
                </c:pt>
                <c:pt idx="2167">
                  <c:v>9.0291666666666668</c:v>
                </c:pt>
                <c:pt idx="2168">
                  <c:v>9.0333333333333332</c:v>
                </c:pt>
                <c:pt idx="2169">
                  <c:v>9.0375000000000014</c:v>
                </c:pt>
                <c:pt idx="2170">
                  <c:v>9.0416666666666661</c:v>
                </c:pt>
                <c:pt idx="2171">
                  <c:v>9.0458333333333325</c:v>
                </c:pt>
                <c:pt idx="2172">
                  <c:v>9.0500000000000007</c:v>
                </c:pt>
                <c:pt idx="2173">
                  <c:v>9.0541666666666707</c:v>
                </c:pt>
                <c:pt idx="2174">
                  <c:v>9.0583333333333336</c:v>
                </c:pt>
                <c:pt idx="2175">
                  <c:v>9.0625</c:v>
                </c:pt>
                <c:pt idx="2176">
                  <c:v>9.06666666666667</c:v>
                </c:pt>
                <c:pt idx="2177">
                  <c:v>9.0708333333333346</c:v>
                </c:pt>
                <c:pt idx="2178">
                  <c:v>9.0749999999999993</c:v>
                </c:pt>
                <c:pt idx="2179">
                  <c:v>9.0791666666666693</c:v>
                </c:pt>
                <c:pt idx="2180">
                  <c:v>9.0833333333333357</c:v>
                </c:pt>
                <c:pt idx="2181">
                  <c:v>9.0875000000000004</c:v>
                </c:pt>
                <c:pt idx="2182">
                  <c:v>9.0916666666666668</c:v>
                </c:pt>
                <c:pt idx="2183">
                  <c:v>9.0958333333333332</c:v>
                </c:pt>
                <c:pt idx="2184">
                  <c:v>9.1</c:v>
                </c:pt>
                <c:pt idx="2185">
                  <c:v>9.1041666666666661</c:v>
                </c:pt>
                <c:pt idx="2186">
                  <c:v>9.1083333333333307</c:v>
                </c:pt>
                <c:pt idx="2187">
                  <c:v>9.1125000000000007</c:v>
                </c:pt>
                <c:pt idx="2188">
                  <c:v>9.1166666666666707</c:v>
                </c:pt>
                <c:pt idx="2189">
                  <c:v>9.1208333333333336</c:v>
                </c:pt>
                <c:pt idx="2190">
                  <c:v>9.125</c:v>
                </c:pt>
                <c:pt idx="2191">
                  <c:v>9.1291666666666664</c:v>
                </c:pt>
                <c:pt idx="2192">
                  <c:v>9.1333333333333329</c:v>
                </c:pt>
                <c:pt idx="2193">
                  <c:v>9.1375000000000011</c:v>
                </c:pt>
                <c:pt idx="2194">
                  <c:v>9.1416666666666675</c:v>
                </c:pt>
                <c:pt idx="2195">
                  <c:v>9.1458333333333357</c:v>
                </c:pt>
                <c:pt idx="2196">
                  <c:v>9.15</c:v>
                </c:pt>
                <c:pt idx="2197">
                  <c:v>9.1541666666666668</c:v>
                </c:pt>
                <c:pt idx="2198">
                  <c:v>9.1583333333333332</c:v>
                </c:pt>
                <c:pt idx="2199">
                  <c:v>9.1625000000000032</c:v>
                </c:pt>
                <c:pt idx="2200">
                  <c:v>9.1666666666666696</c:v>
                </c:pt>
                <c:pt idx="2201">
                  <c:v>9.1708333333333325</c:v>
                </c:pt>
                <c:pt idx="2202">
                  <c:v>9.1750000000000007</c:v>
                </c:pt>
                <c:pt idx="2203">
                  <c:v>9.1791666666666707</c:v>
                </c:pt>
                <c:pt idx="2204">
                  <c:v>9.1833333333333336</c:v>
                </c:pt>
                <c:pt idx="2205">
                  <c:v>9.1875</c:v>
                </c:pt>
                <c:pt idx="2206">
                  <c:v>9.1916666666666664</c:v>
                </c:pt>
                <c:pt idx="2207">
                  <c:v>9.1958333333333346</c:v>
                </c:pt>
                <c:pt idx="2208">
                  <c:v>9.2000000000000011</c:v>
                </c:pt>
                <c:pt idx="2209">
                  <c:v>9.2041666666666675</c:v>
                </c:pt>
                <c:pt idx="2210">
                  <c:v>9.2083333333333321</c:v>
                </c:pt>
                <c:pt idx="2211">
                  <c:v>9.2125000000000004</c:v>
                </c:pt>
                <c:pt idx="2212">
                  <c:v>9.2166666666666668</c:v>
                </c:pt>
                <c:pt idx="2213">
                  <c:v>9.2208333333333332</c:v>
                </c:pt>
                <c:pt idx="2214">
                  <c:v>9.2249999999999996</c:v>
                </c:pt>
                <c:pt idx="2215">
                  <c:v>9.2291666666666661</c:v>
                </c:pt>
                <c:pt idx="2216">
                  <c:v>9.2333333333333307</c:v>
                </c:pt>
                <c:pt idx="2217">
                  <c:v>9.2375000000000007</c:v>
                </c:pt>
                <c:pt idx="2218">
                  <c:v>9.2416666666666671</c:v>
                </c:pt>
                <c:pt idx="2219">
                  <c:v>9.2458333333333336</c:v>
                </c:pt>
                <c:pt idx="2220">
                  <c:v>9.25</c:v>
                </c:pt>
                <c:pt idx="2221">
                  <c:v>9.2541666666666664</c:v>
                </c:pt>
                <c:pt idx="2222">
                  <c:v>9.2583333333333329</c:v>
                </c:pt>
                <c:pt idx="2223">
                  <c:v>9.2625000000000028</c:v>
                </c:pt>
                <c:pt idx="2224">
                  <c:v>9.2666666666666693</c:v>
                </c:pt>
                <c:pt idx="2225">
                  <c:v>9.2708333333333357</c:v>
                </c:pt>
                <c:pt idx="2226">
                  <c:v>9.2750000000000004</c:v>
                </c:pt>
                <c:pt idx="2227">
                  <c:v>9.2791666666666668</c:v>
                </c:pt>
                <c:pt idx="2228">
                  <c:v>9.2833333333333332</c:v>
                </c:pt>
                <c:pt idx="2229">
                  <c:v>9.2875000000000014</c:v>
                </c:pt>
                <c:pt idx="2230">
                  <c:v>9.2916666666666661</c:v>
                </c:pt>
                <c:pt idx="2231">
                  <c:v>9.2958333333333325</c:v>
                </c:pt>
                <c:pt idx="2232">
                  <c:v>9.3000000000000007</c:v>
                </c:pt>
                <c:pt idx="2233">
                  <c:v>9.3041666666666707</c:v>
                </c:pt>
                <c:pt idx="2234">
                  <c:v>9.3083333333333336</c:v>
                </c:pt>
                <c:pt idx="2235">
                  <c:v>9.3125</c:v>
                </c:pt>
                <c:pt idx="2236">
                  <c:v>9.31666666666667</c:v>
                </c:pt>
                <c:pt idx="2237">
                  <c:v>9.3208333333333346</c:v>
                </c:pt>
                <c:pt idx="2238">
                  <c:v>9.3249999999999993</c:v>
                </c:pt>
                <c:pt idx="2239">
                  <c:v>9.3291666666666693</c:v>
                </c:pt>
                <c:pt idx="2240">
                  <c:v>9.3333333333333357</c:v>
                </c:pt>
                <c:pt idx="2241">
                  <c:v>9.3375000000000004</c:v>
                </c:pt>
                <c:pt idx="2242">
                  <c:v>9.3416666666666668</c:v>
                </c:pt>
                <c:pt idx="2243">
                  <c:v>9.3458333333333332</c:v>
                </c:pt>
                <c:pt idx="2244">
                  <c:v>9.35</c:v>
                </c:pt>
                <c:pt idx="2245">
                  <c:v>9.3541666666666696</c:v>
                </c:pt>
                <c:pt idx="2246">
                  <c:v>9.3583333333333325</c:v>
                </c:pt>
                <c:pt idx="2247">
                  <c:v>9.3625000000000007</c:v>
                </c:pt>
                <c:pt idx="2248">
                  <c:v>9.3666666666666707</c:v>
                </c:pt>
                <c:pt idx="2249">
                  <c:v>9.3708333333333371</c:v>
                </c:pt>
                <c:pt idx="2250">
                  <c:v>9.375</c:v>
                </c:pt>
                <c:pt idx="2251">
                  <c:v>9.37916666666667</c:v>
                </c:pt>
                <c:pt idx="2252">
                  <c:v>9.3833333333333346</c:v>
                </c:pt>
                <c:pt idx="2253">
                  <c:v>9.3875000000000028</c:v>
                </c:pt>
                <c:pt idx="2254">
                  <c:v>9.3916666666666693</c:v>
                </c:pt>
                <c:pt idx="2255">
                  <c:v>9.3958333333333393</c:v>
                </c:pt>
                <c:pt idx="2256">
                  <c:v>9.4</c:v>
                </c:pt>
                <c:pt idx="2257">
                  <c:v>9.4041666666666668</c:v>
                </c:pt>
                <c:pt idx="2258">
                  <c:v>9.4083333333333332</c:v>
                </c:pt>
                <c:pt idx="2259">
                  <c:v>9.4125000000000032</c:v>
                </c:pt>
                <c:pt idx="2260">
                  <c:v>9.4166666666666696</c:v>
                </c:pt>
                <c:pt idx="2261">
                  <c:v>9.4208333333333325</c:v>
                </c:pt>
                <c:pt idx="2262">
                  <c:v>9.4250000000000007</c:v>
                </c:pt>
                <c:pt idx="2263">
                  <c:v>9.4291666666666707</c:v>
                </c:pt>
                <c:pt idx="2264">
                  <c:v>9.4333333333333336</c:v>
                </c:pt>
                <c:pt idx="2265">
                  <c:v>9.4375</c:v>
                </c:pt>
                <c:pt idx="2266">
                  <c:v>9.4416666666666664</c:v>
                </c:pt>
                <c:pt idx="2267">
                  <c:v>9.4458333333333346</c:v>
                </c:pt>
                <c:pt idx="2268">
                  <c:v>9.4499999999999993</c:v>
                </c:pt>
                <c:pt idx="2269">
                  <c:v>9.4541666666666693</c:v>
                </c:pt>
                <c:pt idx="2270">
                  <c:v>9.4583333333333357</c:v>
                </c:pt>
                <c:pt idx="2271">
                  <c:v>9.4625000000000004</c:v>
                </c:pt>
                <c:pt idx="2272">
                  <c:v>9.4666666666666703</c:v>
                </c:pt>
                <c:pt idx="2273">
                  <c:v>9.4708333333333332</c:v>
                </c:pt>
                <c:pt idx="2274">
                  <c:v>9.4749999999999996</c:v>
                </c:pt>
                <c:pt idx="2275">
                  <c:v>9.4791666666666696</c:v>
                </c:pt>
                <c:pt idx="2276">
                  <c:v>9.4833333333333325</c:v>
                </c:pt>
                <c:pt idx="2277">
                  <c:v>9.4875000000000007</c:v>
                </c:pt>
                <c:pt idx="2278">
                  <c:v>9.4916666666666707</c:v>
                </c:pt>
                <c:pt idx="2279">
                  <c:v>9.4958333333333371</c:v>
                </c:pt>
                <c:pt idx="2280">
                  <c:v>9.5</c:v>
                </c:pt>
                <c:pt idx="2281">
                  <c:v>9.5041666666666664</c:v>
                </c:pt>
                <c:pt idx="2282">
                  <c:v>9.5083333333333329</c:v>
                </c:pt>
                <c:pt idx="2283">
                  <c:v>9.5125000000000028</c:v>
                </c:pt>
                <c:pt idx="2284">
                  <c:v>9.5166666666666693</c:v>
                </c:pt>
                <c:pt idx="2285">
                  <c:v>9.5208333333333357</c:v>
                </c:pt>
                <c:pt idx="2286">
                  <c:v>9.5250000000000004</c:v>
                </c:pt>
                <c:pt idx="2287">
                  <c:v>9.5291666666666668</c:v>
                </c:pt>
                <c:pt idx="2288">
                  <c:v>9.5333333333333332</c:v>
                </c:pt>
                <c:pt idx="2289">
                  <c:v>9.5375000000000014</c:v>
                </c:pt>
                <c:pt idx="2290">
                  <c:v>9.5416666666666661</c:v>
                </c:pt>
                <c:pt idx="2291">
                  <c:v>9.5458333333333325</c:v>
                </c:pt>
                <c:pt idx="2292">
                  <c:v>9.5500000000000007</c:v>
                </c:pt>
                <c:pt idx="2293">
                  <c:v>9.5541666666666707</c:v>
                </c:pt>
                <c:pt idx="2294">
                  <c:v>9.5583333333333336</c:v>
                </c:pt>
                <c:pt idx="2295">
                  <c:v>9.5625</c:v>
                </c:pt>
                <c:pt idx="2296">
                  <c:v>9.56666666666667</c:v>
                </c:pt>
                <c:pt idx="2297">
                  <c:v>9.5708333333333346</c:v>
                </c:pt>
                <c:pt idx="2298">
                  <c:v>9.5749999999999993</c:v>
                </c:pt>
                <c:pt idx="2299">
                  <c:v>9.5791666666666693</c:v>
                </c:pt>
                <c:pt idx="2300">
                  <c:v>9.5833333333333357</c:v>
                </c:pt>
                <c:pt idx="2301">
                  <c:v>9.5875000000000004</c:v>
                </c:pt>
                <c:pt idx="2302">
                  <c:v>9.5916666666666668</c:v>
                </c:pt>
                <c:pt idx="2303">
                  <c:v>9.5958333333333332</c:v>
                </c:pt>
                <c:pt idx="2304">
                  <c:v>9.6</c:v>
                </c:pt>
                <c:pt idx="2305">
                  <c:v>9.6041666666666643</c:v>
                </c:pt>
                <c:pt idx="2306">
                  <c:v>9.6083333333333307</c:v>
                </c:pt>
                <c:pt idx="2307">
                  <c:v>9.6125000000000007</c:v>
                </c:pt>
                <c:pt idx="2308">
                  <c:v>9.6166666666666707</c:v>
                </c:pt>
                <c:pt idx="2309">
                  <c:v>9.6208333333333336</c:v>
                </c:pt>
                <c:pt idx="2310">
                  <c:v>9.625</c:v>
                </c:pt>
                <c:pt idx="2311">
                  <c:v>9.6291666666666664</c:v>
                </c:pt>
                <c:pt idx="2312">
                  <c:v>9.6333333333333329</c:v>
                </c:pt>
                <c:pt idx="2313">
                  <c:v>9.6375000000000011</c:v>
                </c:pt>
                <c:pt idx="2314">
                  <c:v>9.6416666666666675</c:v>
                </c:pt>
                <c:pt idx="2315">
                  <c:v>9.6458333333333357</c:v>
                </c:pt>
                <c:pt idx="2316">
                  <c:v>9.65</c:v>
                </c:pt>
                <c:pt idx="2317">
                  <c:v>9.6541666666666668</c:v>
                </c:pt>
                <c:pt idx="2318">
                  <c:v>9.6583333333333332</c:v>
                </c:pt>
                <c:pt idx="2319">
                  <c:v>9.6625000000000032</c:v>
                </c:pt>
                <c:pt idx="2320">
                  <c:v>9.6666666666666696</c:v>
                </c:pt>
                <c:pt idx="2321">
                  <c:v>9.6708333333333325</c:v>
                </c:pt>
                <c:pt idx="2322">
                  <c:v>9.6750000000000007</c:v>
                </c:pt>
                <c:pt idx="2323">
                  <c:v>9.6791666666666707</c:v>
                </c:pt>
                <c:pt idx="2324">
                  <c:v>9.6833333333333336</c:v>
                </c:pt>
                <c:pt idx="2325">
                  <c:v>9.6875</c:v>
                </c:pt>
                <c:pt idx="2326">
                  <c:v>9.6916666666666664</c:v>
                </c:pt>
                <c:pt idx="2327">
                  <c:v>9.6958333333333346</c:v>
                </c:pt>
                <c:pt idx="2328">
                  <c:v>9.7000000000000011</c:v>
                </c:pt>
                <c:pt idx="2329">
                  <c:v>9.7041666666666675</c:v>
                </c:pt>
                <c:pt idx="2330">
                  <c:v>9.7083333333333321</c:v>
                </c:pt>
                <c:pt idx="2331">
                  <c:v>9.7125000000000004</c:v>
                </c:pt>
                <c:pt idx="2332">
                  <c:v>9.7166666666666668</c:v>
                </c:pt>
                <c:pt idx="2333">
                  <c:v>9.7208333333333332</c:v>
                </c:pt>
                <c:pt idx="2334">
                  <c:v>9.7249999999999996</c:v>
                </c:pt>
                <c:pt idx="2335">
                  <c:v>9.7291666666666661</c:v>
                </c:pt>
                <c:pt idx="2336">
                  <c:v>9.7333333333333307</c:v>
                </c:pt>
                <c:pt idx="2337">
                  <c:v>9.7375000000000007</c:v>
                </c:pt>
                <c:pt idx="2338">
                  <c:v>9.7416666666666671</c:v>
                </c:pt>
                <c:pt idx="2339">
                  <c:v>9.7458333333333336</c:v>
                </c:pt>
                <c:pt idx="2340">
                  <c:v>9.75</c:v>
                </c:pt>
                <c:pt idx="2341">
                  <c:v>9.7541666666666664</c:v>
                </c:pt>
                <c:pt idx="2342">
                  <c:v>9.7583333333333329</c:v>
                </c:pt>
                <c:pt idx="2343">
                  <c:v>9.7625000000000028</c:v>
                </c:pt>
                <c:pt idx="2344">
                  <c:v>9.7666666666666693</c:v>
                </c:pt>
                <c:pt idx="2345">
                  <c:v>9.7708333333333357</c:v>
                </c:pt>
                <c:pt idx="2346">
                  <c:v>9.7750000000000004</c:v>
                </c:pt>
                <c:pt idx="2347">
                  <c:v>9.7791666666666668</c:v>
                </c:pt>
                <c:pt idx="2348">
                  <c:v>9.7833333333333332</c:v>
                </c:pt>
                <c:pt idx="2349">
                  <c:v>9.7875000000000014</c:v>
                </c:pt>
                <c:pt idx="2350">
                  <c:v>9.7916666666666643</c:v>
                </c:pt>
                <c:pt idx="2351">
                  <c:v>9.7958333333333325</c:v>
                </c:pt>
                <c:pt idx="2352">
                  <c:v>9.8000000000000007</c:v>
                </c:pt>
                <c:pt idx="2353">
                  <c:v>9.8041666666666707</c:v>
                </c:pt>
                <c:pt idx="2354">
                  <c:v>9.8083333333333336</c:v>
                </c:pt>
                <c:pt idx="2355">
                  <c:v>9.8125</c:v>
                </c:pt>
                <c:pt idx="2356">
                  <c:v>9.81666666666667</c:v>
                </c:pt>
                <c:pt idx="2357">
                  <c:v>9.8208333333333346</c:v>
                </c:pt>
                <c:pt idx="2358">
                  <c:v>9.8249999999999993</c:v>
                </c:pt>
                <c:pt idx="2359">
                  <c:v>9.8291666666666693</c:v>
                </c:pt>
                <c:pt idx="2360">
                  <c:v>9.8333333333333357</c:v>
                </c:pt>
                <c:pt idx="2361">
                  <c:v>9.8375000000000004</c:v>
                </c:pt>
                <c:pt idx="2362">
                  <c:v>9.8416666666666668</c:v>
                </c:pt>
                <c:pt idx="2363">
                  <c:v>9.8458333333333332</c:v>
                </c:pt>
                <c:pt idx="2364">
                  <c:v>9.85</c:v>
                </c:pt>
                <c:pt idx="2365">
                  <c:v>9.8541666666666696</c:v>
                </c:pt>
                <c:pt idx="2366">
                  <c:v>9.8583333333333325</c:v>
                </c:pt>
                <c:pt idx="2367">
                  <c:v>9.8625000000000007</c:v>
                </c:pt>
                <c:pt idx="2368">
                  <c:v>9.8666666666666707</c:v>
                </c:pt>
                <c:pt idx="2369">
                  <c:v>9.8708333333333371</c:v>
                </c:pt>
                <c:pt idx="2370">
                  <c:v>9.875</c:v>
                </c:pt>
                <c:pt idx="2371">
                  <c:v>9.87916666666667</c:v>
                </c:pt>
                <c:pt idx="2372">
                  <c:v>9.8833333333333346</c:v>
                </c:pt>
                <c:pt idx="2373">
                  <c:v>9.8875000000000028</c:v>
                </c:pt>
                <c:pt idx="2374">
                  <c:v>9.8916666666666693</c:v>
                </c:pt>
                <c:pt idx="2375">
                  <c:v>9.8958333333333393</c:v>
                </c:pt>
                <c:pt idx="2376">
                  <c:v>9.9</c:v>
                </c:pt>
                <c:pt idx="2377">
                  <c:v>9.9041666666666668</c:v>
                </c:pt>
                <c:pt idx="2378">
                  <c:v>9.9083333333333332</c:v>
                </c:pt>
                <c:pt idx="2379">
                  <c:v>9.9125000000000032</c:v>
                </c:pt>
                <c:pt idx="2380">
                  <c:v>9.9166666666666696</c:v>
                </c:pt>
                <c:pt idx="2381">
                  <c:v>9.9208333333333325</c:v>
                </c:pt>
                <c:pt idx="2382">
                  <c:v>9.9250000000000007</c:v>
                </c:pt>
                <c:pt idx="2383">
                  <c:v>9.9291666666666707</c:v>
                </c:pt>
                <c:pt idx="2384">
                  <c:v>9.9333333333333336</c:v>
                </c:pt>
                <c:pt idx="2385">
                  <c:v>9.9375</c:v>
                </c:pt>
                <c:pt idx="2386">
                  <c:v>9.9416666666666664</c:v>
                </c:pt>
                <c:pt idx="2387">
                  <c:v>9.9458333333333346</c:v>
                </c:pt>
                <c:pt idx="2388">
                  <c:v>9.9499999999999993</c:v>
                </c:pt>
                <c:pt idx="2389">
                  <c:v>9.9541666666666693</c:v>
                </c:pt>
                <c:pt idx="2390">
                  <c:v>9.9583333333333357</c:v>
                </c:pt>
                <c:pt idx="2391">
                  <c:v>9.9625000000000004</c:v>
                </c:pt>
                <c:pt idx="2392">
                  <c:v>9.9666666666666703</c:v>
                </c:pt>
                <c:pt idx="2393">
                  <c:v>9.9708333333333332</c:v>
                </c:pt>
                <c:pt idx="2394">
                  <c:v>9.9749999999999996</c:v>
                </c:pt>
                <c:pt idx="2395">
                  <c:v>9.9791666666666696</c:v>
                </c:pt>
                <c:pt idx="2396">
                  <c:v>9.9833333333333325</c:v>
                </c:pt>
                <c:pt idx="2397">
                  <c:v>9.9875000000000007</c:v>
                </c:pt>
                <c:pt idx="2398">
                  <c:v>9.9916666666666707</c:v>
                </c:pt>
                <c:pt idx="2399">
                  <c:v>9.9958333333333371</c:v>
                </c:pt>
                <c:pt idx="2400">
                  <c:v>10</c:v>
                </c:pt>
                <c:pt idx="2401">
                  <c:v>10.00416666666667</c:v>
                </c:pt>
                <c:pt idx="2402">
                  <c:v>10.008333333333329</c:v>
                </c:pt>
                <c:pt idx="2403">
                  <c:v>10.012499999999999</c:v>
                </c:pt>
                <c:pt idx="2404">
                  <c:v>10.016666666666669</c:v>
                </c:pt>
                <c:pt idx="2405">
                  <c:v>10.02083333333333</c:v>
                </c:pt>
                <c:pt idx="2406">
                  <c:v>10.025</c:v>
                </c:pt>
                <c:pt idx="2407">
                  <c:v>10.02916666666667</c:v>
                </c:pt>
                <c:pt idx="2408">
                  <c:v>10.03333333333333</c:v>
                </c:pt>
                <c:pt idx="2409">
                  <c:v>10.0375</c:v>
                </c:pt>
                <c:pt idx="2410">
                  <c:v>10.04166666666667</c:v>
                </c:pt>
                <c:pt idx="2411">
                  <c:v>10.045833333333331</c:v>
                </c:pt>
                <c:pt idx="2412">
                  <c:v>10.050000000000001</c:v>
                </c:pt>
                <c:pt idx="2413">
                  <c:v>10.054166666666671</c:v>
                </c:pt>
                <c:pt idx="2414">
                  <c:v>10.05833333333333</c:v>
                </c:pt>
                <c:pt idx="2415">
                  <c:v>10.0625</c:v>
                </c:pt>
                <c:pt idx="2416">
                  <c:v>10.06666666666667</c:v>
                </c:pt>
                <c:pt idx="2417">
                  <c:v>10.070833333333329</c:v>
                </c:pt>
                <c:pt idx="2418">
                  <c:v>10.074999999999999</c:v>
                </c:pt>
                <c:pt idx="2419">
                  <c:v>10.079166666666669</c:v>
                </c:pt>
                <c:pt idx="2420">
                  <c:v>10.08333333333333</c:v>
                </c:pt>
                <c:pt idx="2421">
                  <c:v>10.0875</c:v>
                </c:pt>
                <c:pt idx="2422">
                  <c:v>10.09166666666667</c:v>
                </c:pt>
                <c:pt idx="2423">
                  <c:v>10.09583333333333</c:v>
                </c:pt>
                <c:pt idx="2424">
                  <c:v>10.1</c:v>
                </c:pt>
                <c:pt idx="2425">
                  <c:v>10.10416666666667</c:v>
                </c:pt>
                <c:pt idx="2426">
                  <c:v>10.108333333333331</c:v>
                </c:pt>
                <c:pt idx="2427">
                  <c:v>10.112500000000001</c:v>
                </c:pt>
                <c:pt idx="2428">
                  <c:v>10.116666666666671</c:v>
                </c:pt>
                <c:pt idx="2429">
                  <c:v>10.12083333333333</c:v>
                </c:pt>
                <c:pt idx="2430">
                  <c:v>10.125</c:v>
                </c:pt>
                <c:pt idx="2431">
                  <c:v>10.12916666666667</c:v>
                </c:pt>
                <c:pt idx="2432">
                  <c:v>10.133333333333329</c:v>
                </c:pt>
                <c:pt idx="2433">
                  <c:v>10.137499999999999</c:v>
                </c:pt>
                <c:pt idx="2434">
                  <c:v>10.141666666666669</c:v>
                </c:pt>
                <c:pt idx="2435">
                  <c:v>10.14583333333333</c:v>
                </c:pt>
                <c:pt idx="2436">
                  <c:v>10.15</c:v>
                </c:pt>
                <c:pt idx="2437">
                  <c:v>10.15416666666667</c:v>
                </c:pt>
                <c:pt idx="2438">
                  <c:v>10.15833333333333</c:v>
                </c:pt>
                <c:pt idx="2439">
                  <c:v>10.1625</c:v>
                </c:pt>
                <c:pt idx="2440">
                  <c:v>10.16666666666667</c:v>
                </c:pt>
                <c:pt idx="2441">
                  <c:v>10.170833333333331</c:v>
                </c:pt>
                <c:pt idx="2442">
                  <c:v>10.175000000000001</c:v>
                </c:pt>
                <c:pt idx="2443">
                  <c:v>10.179166666666671</c:v>
                </c:pt>
                <c:pt idx="2444">
                  <c:v>10.18333333333333</c:v>
                </c:pt>
                <c:pt idx="2445">
                  <c:v>10.1875</c:v>
                </c:pt>
                <c:pt idx="2446">
                  <c:v>10.19166666666667</c:v>
                </c:pt>
                <c:pt idx="2447">
                  <c:v>10.195833333333329</c:v>
                </c:pt>
                <c:pt idx="2448">
                  <c:v>10.199999999999999</c:v>
                </c:pt>
                <c:pt idx="2449">
                  <c:v>10.204166666666669</c:v>
                </c:pt>
                <c:pt idx="2450">
                  <c:v>10.20833333333333</c:v>
                </c:pt>
                <c:pt idx="2451">
                  <c:v>10.2125</c:v>
                </c:pt>
                <c:pt idx="2452">
                  <c:v>10.21666666666667</c:v>
                </c:pt>
                <c:pt idx="2453">
                  <c:v>10.22083333333333</c:v>
                </c:pt>
                <c:pt idx="2454">
                  <c:v>10.225</c:v>
                </c:pt>
                <c:pt idx="2455">
                  <c:v>10.22916666666667</c:v>
                </c:pt>
                <c:pt idx="2456">
                  <c:v>10.233333333333331</c:v>
                </c:pt>
                <c:pt idx="2457">
                  <c:v>10.237500000000001</c:v>
                </c:pt>
                <c:pt idx="2458">
                  <c:v>10.241666666666671</c:v>
                </c:pt>
                <c:pt idx="2459">
                  <c:v>10.24583333333333</c:v>
                </c:pt>
                <c:pt idx="2460">
                  <c:v>10.25</c:v>
                </c:pt>
                <c:pt idx="2461">
                  <c:v>10.25416666666667</c:v>
                </c:pt>
                <c:pt idx="2462">
                  <c:v>10.258333333333329</c:v>
                </c:pt>
                <c:pt idx="2463">
                  <c:v>10.262499999999999</c:v>
                </c:pt>
                <c:pt idx="2464">
                  <c:v>10.266666666666669</c:v>
                </c:pt>
                <c:pt idx="2465">
                  <c:v>10.27083333333333</c:v>
                </c:pt>
                <c:pt idx="2466">
                  <c:v>10.275</c:v>
                </c:pt>
                <c:pt idx="2467">
                  <c:v>10.27916666666667</c:v>
                </c:pt>
                <c:pt idx="2468">
                  <c:v>10.28333333333333</c:v>
                </c:pt>
                <c:pt idx="2469">
                  <c:v>10.2875</c:v>
                </c:pt>
                <c:pt idx="2470">
                  <c:v>10.29166666666667</c:v>
                </c:pt>
                <c:pt idx="2471">
                  <c:v>10.295833333333331</c:v>
                </c:pt>
                <c:pt idx="2472">
                  <c:v>10.3</c:v>
                </c:pt>
                <c:pt idx="2473">
                  <c:v>10.304166666666671</c:v>
                </c:pt>
                <c:pt idx="2474">
                  <c:v>10.30833333333333</c:v>
                </c:pt>
                <c:pt idx="2475">
                  <c:v>10.3125</c:v>
                </c:pt>
                <c:pt idx="2476">
                  <c:v>10.31666666666667</c:v>
                </c:pt>
                <c:pt idx="2477">
                  <c:v>10.320833333333329</c:v>
                </c:pt>
                <c:pt idx="2478">
                  <c:v>10.324999999999999</c:v>
                </c:pt>
                <c:pt idx="2479">
                  <c:v>10.329166666666669</c:v>
                </c:pt>
                <c:pt idx="2480">
                  <c:v>10.33333333333333</c:v>
                </c:pt>
                <c:pt idx="2481">
                  <c:v>10.3375</c:v>
                </c:pt>
                <c:pt idx="2482">
                  <c:v>10.34166666666667</c:v>
                </c:pt>
                <c:pt idx="2483">
                  <c:v>10.34583333333333</c:v>
                </c:pt>
                <c:pt idx="2484">
                  <c:v>10.35</c:v>
                </c:pt>
                <c:pt idx="2485">
                  <c:v>10.35416666666667</c:v>
                </c:pt>
                <c:pt idx="2486">
                  <c:v>10.358333333333331</c:v>
                </c:pt>
                <c:pt idx="2487">
                  <c:v>10.362500000000001</c:v>
                </c:pt>
                <c:pt idx="2488">
                  <c:v>10.366666666666671</c:v>
                </c:pt>
                <c:pt idx="2489">
                  <c:v>10.370833333333341</c:v>
                </c:pt>
                <c:pt idx="2490">
                  <c:v>10.375</c:v>
                </c:pt>
                <c:pt idx="2491">
                  <c:v>10.37916666666667</c:v>
                </c:pt>
                <c:pt idx="2492">
                  <c:v>10.383333333333329</c:v>
                </c:pt>
                <c:pt idx="2493">
                  <c:v>10.387499999999999</c:v>
                </c:pt>
                <c:pt idx="2494">
                  <c:v>10.391666666666669</c:v>
                </c:pt>
                <c:pt idx="2495">
                  <c:v>10.395833333333339</c:v>
                </c:pt>
                <c:pt idx="2496">
                  <c:v>10.4</c:v>
                </c:pt>
                <c:pt idx="2497">
                  <c:v>10.40416666666667</c:v>
                </c:pt>
                <c:pt idx="2498">
                  <c:v>10.40833333333333</c:v>
                </c:pt>
                <c:pt idx="2499">
                  <c:v>10.4125</c:v>
                </c:pt>
                <c:pt idx="2500">
                  <c:v>10.41666666666667</c:v>
                </c:pt>
                <c:pt idx="2501">
                  <c:v>10.420833333333331</c:v>
                </c:pt>
                <c:pt idx="2502">
                  <c:v>10.425000000000001</c:v>
                </c:pt>
                <c:pt idx="2503">
                  <c:v>10.429166666666671</c:v>
                </c:pt>
                <c:pt idx="2504">
                  <c:v>10.43333333333333</c:v>
                </c:pt>
                <c:pt idx="2505">
                  <c:v>10.4375</c:v>
                </c:pt>
                <c:pt idx="2506">
                  <c:v>10.44166666666667</c:v>
                </c:pt>
                <c:pt idx="2507">
                  <c:v>10.445833333333329</c:v>
                </c:pt>
                <c:pt idx="2508">
                  <c:v>10.45</c:v>
                </c:pt>
                <c:pt idx="2509">
                  <c:v>10.454166666666669</c:v>
                </c:pt>
                <c:pt idx="2510">
                  <c:v>10.45833333333333</c:v>
                </c:pt>
                <c:pt idx="2511">
                  <c:v>10.4625</c:v>
                </c:pt>
                <c:pt idx="2512">
                  <c:v>10.46666666666667</c:v>
                </c:pt>
                <c:pt idx="2513">
                  <c:v>10.47083333333333</c:v>
                </c:pt>
                <c:pt idx="2514">
                  <c:v>10.475</c:v>
                </c:pt>
                <c:pt idx="2515">
                  <c:v>10.47916666666667</c:v>
                </c:pt>
                <c:pt idx="2516">
                  <c:v>10.483333333333331</c:v>
                </c:pt>
                <c:pt idx="2517">
                  <c:v>10.487500000000001</c:v>
                </c:pt>
                <c:pt idx="2518">
                  <c:v>10.491666666666671</c:v>
                </c:pt>
                <c:pt idx="2519">
                  <c:v>10.495833333333341</c:v>
                </c:pt>
                <c:pt idx="2520">
                  <c:v>10.5</c:v>
                </c:pt>
                <c:pt idx="2521">
                  <c:v>10.50416666666667</c:v>
                </c:pt>
                <c:pt idx="2522">
                  <c:v>10.508333333333329</c:v>
                </c:pt>
                <c:pt idx="2523">
                  <c:v>10.512499999999999</c:v>
                </c:pt>
                <c:pt idx="2524">
                  <c:v>10.516666666666669</c:v>
                </c:pt>
                <c:pt idx="2525">
                  <c:v>10.52083333333333</c:v>
                </c:pt>
                <c:pt idx="2526">
                  <c:v>10.525</c:v>
                </c:pt>
                <c:pt idx="2527">
                  <c:v>10.52916666666667</c:v>
                </c:pt>
                <c:pt idx="2528">
                  <c:v>10.53333333333333</c:v>
                </c:pt>
                <c:pt idx="2529">
                  <c:v>10.5375</c:v>
                </c:pt>
                <c:pt idx="2530">
                  <c:v>10.54166666666667</c:v>
                </c:pt>
                <c:pt idx="2531">
                  <c:v>10.545833333333331</c:v>
                </c:pt>
                <c:pt idx="2532">
                  <c:v>10.55</c:v>
                </c:pt>
                <c:pt idx="2533">
                  <c:v>10.554166666666671</c:v>
                </c:pt>
                <c:pt idx="2534">
                  <c:v>10.55833333333333</c:v>
                </c:pt>
                <c:pt idx="2535">
                  <c:v>10.5625</c:v>
                </c:pt>
                <c:pt idx="2536">
                  <c:v>10.56666666666667</c:v>
                </c:pt>
                <c:pt idx="2537">
                  <c:v>10.570833333333329</c:v>
                </c:pt>
                <c:pt idx="2538">
                  <c:v>10.574999999999999</c:v>
                </c:pt>
                <c:pt idx="2539">
                  <c:v>10.579166666666669</c:v>
                </c:pt>
                <c:pt idx="2540">
                  <c:v>10.58333333333333</c:v>
                </c:pt>
                <c:pt idx="2541">
                  <c:v>10.5875</c:v>
                </c:pt>
                <c:pt idx="2542">
                  <c:v>10.59166666666667</c:v>
                </c:pt>
                <c:pt idx="2543">
                  <c:v>10.59583333333333</c:v>
                </c:pt>
                <c:pt idx="2544">
                  <c:v>10.6</c:v>
                </c:pt>
                <c:pt idx="2545">
                  <c:v>10.60416666666667</c:v>
                </c:pt>
                <c:pt idx="2546">
                  <c:v>10.608333333333331</c:v>
                </c:pt>
                <c:pt idx="2547">
                  <c:v>10.612500000000001</c:v>
                </c:pt>
                <c:pt idx="2548">
                  <c:v>10.616666666666671</c:v>
                </c:pt>
                <c:pt idx="2549">
                  <c:v>10.62083333333333</c:v>
                </c:pt>
                <c:pt idx="2550">
                  <c:v>10.625</c:v>
                </c:pt>
                <c:pt idx="2551">
                  <c:v>10.62916666666667</c:v>
                </c:pt>
                <c:pt idx="2552">
                  <c:v>10.633333333333329</c:v>
                </c:pt>
                <c:pt idx="2553">
                  <c:v>10.637499999999999</c:v>
                </c:pt>
                <c:pt idx="2554">
                  <c:v>10.641666666666669</c:v>
                </c:pt>
                <c:pt idx="2555">
                  <c:v>10.64583333333333</c:v>
                </c:pt>
                <c:pt idx="2556">
                  <c:v>10.65</c:v>
                </c:pt>
                <c:pt idx="2557">
                  <c:v>10.65416666666667</c:v>
                </c:pt>
                <c:pt idx="2558">
                  <c:v>10.65833333333333</c:v>
                </c:pt>
                <c:pt idx="2559">
                  <c:v>10.6625</c:v>
                </c:pt>
                <c:pt idx="2560">
                  <c:v>10.66666666666667</c:v>
                </c:pt>
                <c:pt idx="2561">
                  <c:v>10.670833333333331</c:v>
                </c:pt>
                <c:pt idx="2562">
                  <c:v>10.675000000000001</c:v>
                </c:pt>
                <c:pt idx="2563">
                  <c:v>10.679166666666671</c:v>
                </c:pt>
                <c:pt idx="2564">
                  <c:v>10.68333333333333</c:v>
                </c:pt>
                <c:pt idx="2565">
                  <c:v>10.6875</c:v>
                </c:pt>
                <c:pt idx="2566">
                  <c:v>10.69166666666667</c:v>
                </c:pt>
                <c:pt idx="2567">
                  <c:v>10.695833333333329</c:v>
                </c:pt>
                <c:pt idx="2568">
                  <c:v>10.7</c:v>
                </c:pt>
                <c:pt idx="2569">
                  <c:v>10.704166666666669</c:v>
                </c:pt>
                <c:pt idx="2570">
                  <c:v>10.70833333333333</c:v>
                </c:pt>
                <c:pt idx="2571">
                  <c:v>10.7125</c:v>
                </c:pt>
                <c:pt idx="2572">
                  <c:v>10.71666666666667</c:v>
                </c:pt>
                <c:pt idx="2573">
                  <c:v>10.72083333333333</c:v>
                </c:pt>
                <c:pt idx="2574">
                  <c:v>10.725</c:v>
                </c:pt>
                <c:pt idx="2575">
                  <c:v>10.72916666666667</c:v>
                </c:pt>
                <c:pt idx="2576">
                  <c:v>10.733333333333331</c:v>
                </c:pt>
                <c:pt idx="2577">
                  <c:v>10.737500000000001</c:v>
                </c:pt>
                <c:pt idx="2578">
                  <c:v>10.741666666666671</c:v>
                </c:pt>
                <c:pt idx="2579">
                  <c:v>10.74583333333333</c:v>
                </c:pt>
                <c:pt idx="2580">
                  <c:v>10.75</c:v>
                </c:pt>
                <c:pt idx="2581">
                  <c:v>10.75416666666667</c:v>
                </c:pt>
                <c:pt idx="2582">
                  <c:v>10.758333333333329</c:v>
                </c:pt>
                <c:pt idx="2583">
                  <c:v>10.762499999999999</c:v>
                </c:pt>
                <c:pt idx="2584">
                  <c:v>10.766666666666669</c:v>
                </c:pt>
                <c:pt idx="2585">
                  <c:v>10.77083333333333</c:v>
                </c:pt>
                <c:pt idx="2586">
                  <c:v>10.775</c:v>
                </c:pt>
                <c:pt idx="2587">
                  <c:v>10.77916666666667</c:v>
                </c:pt>
                <c:pt idx="2588">
                  <c:v>10.78333333333333</c:v>
                </c:pt>
                <c:pt idx="2589">
                  <c:v>10.7875</c:v>
                </c:pt>
                <c:pt idx="2590">
                  <c:v>10.79166666666667</c:v>
                </c:pt>
                <c:pt idx="2591">
                  <c:v>10.795833333333331</c:v>
                </c:pt>
                <c:pt idx="2592">
                  <c:v>10.8</c:v>
                </c:pt>
                <c:pt idx="2593">
                  <c:v>10.804166666666671</c:v>
                </c:pt>
                <c:pt idx="2594">
                  <c:v>10.80833333333333</c:v>
                </c:pt>
                <c:pt idx="2595">
                  <c:v>10.8125</c:v>
                </c:pt>
                <c:pt idx="2596">
                  <c:v>10.81666666666667</c:v>
                </c:pt>
                <c:pt idx="2597">
                  <c:v>10.820833333333329</c:v>
                </c:pt>
                <c:pt idx="2598">
                  <c:v>10.824999999999999</c:v>
                </c:pt>
                <c:pt idx="2599">
                  <c:v>10.829166666666669</c:v>
                </c:pt>
                <c:pt idx="2600">
                  <c:v>10.83333333333333</c:v>
                </c:pt>
                <c:pt idx="2601">
                  <c:v>10.8375</c:v>
                </c:pt>
                <c:pt idx="2602">
                  <c:v>10.84166666666667</c:v>
                </c:pt>
                <c:pt idx="2603">
                  <c:v>10.84583333333333</c:v>
                </c:pt>
                <c:pt idx="2604">
                  <c:v>10.85</c:v>
                </c:pt>
                <c:pt idx="2605">
                  <c:v>10.85416666666667</c:v>
                </c:pt>
                <c:pt idx="2606">
                  <c:v>10.858333333333331</c:v>
                </c:pt>
                <c:pt idx="2607">
                  <c:v>10.862500000000001</c:v>
                </c:pt>
                <c:pt idx="2608">
                  <c:v>10.866666666666671</c:v>
                </c:pt>
                <c:pt idx="2609">
                  <c:v>10.870833333333341</c:v>
                </c:pt>
                <c:pt idx="2610">
                  <c:v>10.875</c:v>
                </c:pt>
                <c:pt idx="2611">
                  <c:v>10.87916666666667</c:v>
                </c:pt>
                <c:pt idx="2612">
                  <c:v>10.883333333333329</c:v>
                </c:pt>
                <c:pt idx="2613">
                  <c:v>10.887499999999999</c:v>
                </c:pt>
                <c:pt idx="2614">
                  <c:v>10.891666666666669</c:v>
                </c:pt>
                <c:pt idx="2615">
                  <c:v>10.895833333333339</c:v>
                </c:pt>
                <c:pt idx="2616">
                  <c:v>10.9</c:v>
                </c:pt>
                <c:pt idx="2617">
                  <c:v>10.90416666666667</c:v>
                </c:pt>
                <c:pt idx="2618">
                  <c:v>10.90833333333333</c:v>
                </c:pt>
                <c:pt idx="2619">
                  <c:v>10.9125</c:v>
                </c:pt>
                <c:pt idx="2620">
                  <c:v>10.91666666666667</c:v>
                </c:pt>
                <c:pt idx="2621">
                  <c:v>10.920833333333331</c:v>
                </c:pt>
                <c:pt idx="2622">
                  <c:v>10.925000000000001</c:v>
                </c:pt>
                <c:pt idx="2623">
                  <c:v>10.929166666666671</c:v>
                </c:pt>
                <c:pt idx="2624">
                  <c:v>10.93333333333333</c:v>
                </c:pt>
                <c:pt idx="2625">
                  <c:v>10.9375</c:v>
                </c:pt>
                <c:pt idx="2626">
                  <c:v>10.94166666666667</c:v>
                </c:pt>
                <c:pt idx="2627">
                  <c:v>10.945833333333329</c:v>
                </c:pt>
                <c:pt idx="2628">
                  <c:v>10.95</c:v>
                </c:pt>
                <c:pt idx="2629">
                  <c:v>10.954166666666669</c:v>
                </c:pt>
                <c:pt idx="2630">
                  <c:v>10.95833333333333</c:v>
                </c:pt>
                <c:pt idx="2631">
                  <c:v>10.9625</c:v>
                </c:pt>
                <c:pt idx="2632">
                  <c:v>10.96666666666667</c:v>
                </c:pt>
                <c:pt idx="2633">
                  <c:v>10.97083333333333</c:v>
                </c:pt>
                <c:pt idx="2634">
                  <c:v>10.975</c:v>
                </c:pt>
                <c:pt idx="2635">
                  <c:v>10.97916666666667</c:v>
                </c:pt>
                <c:pt idx="2636">
                  <c:v>10.983333333333331</c:v>
                </c:pt>
                <c:pt idx="2637">
                  <c:v>10.987500000000001</c:v>
                </c:pt>
                <c:pt idx="2638">
                  <c:v>10.991666666666671</c:v>
                </c:pt>
                <c:pt idx="2639">
                  <c:v>10.995833333333341</c:v>
                </c:pt>
                <c:pt idx="2640">
                  <c:v>11</c:v>
                </c:pt>
                <c:pt idx="2641">
                  <c:v>11.00416666666667</c:v>
                </c:pt>
                <c:pt idx="2642">
                  <c:v>11.008333333333329</c:v>
                </c:pt>
                <c:pt idx="2643">
                  <c:v>11.012499999999999</c:v>
                </c:pt>
                <c:pt idx="2644">
                  <c:v>11.016666666666669</c:v>
                </c:pt>
                <c:pt idx="2645">
                  <c:v>11.02083333333333</c:v>
                </c:pt>
                <c:pt idx="2646">
                  <c:v>11.025</c:v>
                </c:pt>
                <c:pt idx="2647">
                  <c:v>11.02916666666667</c:v>
                </c:pt>
                <c:pt idx="2648">
                  <c:v>11.03333333333333</c:v>
                </c:pt>
                <c:pt idx="2649">
                  <c:v>11.0375</c:v>
                </c:pt>
                <c:pt idx="2650">
                  <c:v>11.04166666666667</c:v>
                </c:pt>
                <c:pt idx="2651">
                  <c:v>11.045833333333331</c:v>
                </c:pt>
                <c:pt idx="2652">
                  <c:v>11.05</c:v>
                </c:pt>
                <c:pt idx="2653">
                  <c:v>11.054166666666671</c:v>
                </c:pt>
                <c:pt idx="2654">
                  <c:v>11.05833333333333</c:v>
                </c:pt>
                <c:pt idx="2655">
                  <c:v>11.0625</c:v>
                </c:pt>
                <c:pt idx="2656">
                  <c:v>11.06666666666667</c:v>
                </c:pt>
                <c:pt idx="2657">
                  <c:v>11.070833333333329</c:v>
                </c:pt>
                <c:pt idx="2658">
                  <c:v>11.074999999999999</c:v>
                </c:pt>
                <c:pt idx="2659">
                  <c:v>11.079166666666669</c:v>
                </c:pt>
                <c:pt idx="2660">
                  <c:v>11.08333333333333</c:v>
                </c:pt>
                <c:pt idx="2661">
                  <c:v>11.0875</c:v>
                </c:pt>
                <c:pt idx="2662">
                  <c:v>11.09166666666667</c:v>
                </c:pt>
                <c:pt idx="2663">
                  <c:v>11.09583333333333</c:v>
                </c:pt>
                <c:pt idx="2664">
                  <c:v>11.1</c:v>
                </c:pt>
                <c:pt idx="2665">
                  <c:v>11.10416666666667</c:v>
                </c:pt>
                <c:pt idx="2666">
                  <c:v>11.108333333333331</c:v>
                </c:pt>
                <c:pt idx="2667">
                  <c:v>11.112500000000001</c:v>
                </c:pt>
                <c:pt idx="2668">
                  <c:v>11.116666666666671</c:v>
                </c:pt>
                <c:pt idx="2669">
                  <c:v>11.12083333333333</c:v>
                </c:pt>
                <c:pt idx="2670">
                  <c:v>11.125</c:v>
                </c:pt>
                <c:pt idx="2671">
                  <c:v>11.12916666666667</c:v>
                </c:pt>
                <c:pt idx="2672">
                  <c:v>11.133333333333329</c:v>
                </c:pt>
                <c:pt idx="2673">
                  <c:v>11.137499999999999</c:v>
                </c:pt>
                <c:pt idx="2674">
                  <c:v>11.141666666666669</c:v>
                </c:pt>
                <c:pt idx="2675">
                  <c:v>11.14583333333333</c:v>
                </c:pt>
                <c:pt idx="2676">
                  <c:v>11.15</c:v>
                </c:pt>
                <c:pt idx="2677">
                  <c:v>11.15416666666667</c:v>
                </c:pt>
                <c:pt idx="2678">
                  <c:v>11.15833333333333</c:v>
                </c:pt>
                <c:pt idx="2679">
                  <c:v>11.1625</c:v>
                </c:pt>
                <c:pt idx="2680">
                  <c:v>11.16666666666667</c:v>
                </c:pt>
                <c:pt idx="2681">
                  <c:v>11.170833333333331</c:v>
                </c:pt>
                <c:pt idx="2682">
                  <c:v>11.175000000000001</c:v>
                </c:pt>
                <c:pt idx="2683">
                  <c:v>11.179166666666671</c:v>
                </c:pt>
                <c:pt idx="2684">
                  <c:v>11.18333333333333</c:v>
                </c:pt>
                <c:pt idx="2685">
                  <c:v>11.1875</c:v>
                </c:pt>
                <c:pt idx="2686">
                  <c:v>11.19166666666667</c:v>
                </c:pt>
                <c:pt idx="2687">
                  <c:v>11.195833333333329</c:v>
                </c:pt>
                <c:pt idx="2688">
                  <c:v>11.2</c:v>
                </c:pt>
                <c:pt idx="2689">
                  <c:v>11.204166666666669</c:v>
                </c:pt>
                <c:pt idx="2690">
                  <c:v>11.20833333333333</c:v>
                </c:pt>
                <c:pt idx="2691">
                  <c:v>11.2125</c:v>
                </c:pt>
                <c:pt idx="2692">
                  <c:v>11.21666666666667</c:v>
                </c:pt>
                <c:pt idx="2693">
                  <c:v>11.22083333333333</c:v>
                </c:pt>
                <c:pt idx="2694">
                  <c:v>11.225</c:v>
                </c:pt>
                <c:pt idx="2695">
                  <c:v>11.22916666666667</c:v>
                </c:pt>
                <c:pt idx="2696">
                  <c:v>11.233333333333331</c:v>
                </c:pt>
                <c:pt idx="2697">
                  <c:v>11.237500000000001</c:v>
                </c:pt>
                <c:pt idx="2698">
                  <c:v>11.241666666666671</c:v>
                </c:pt>
                <c:pt idx="2699">
                  <c:v>11.24583333333333</c:v>
                </c:pt>
                <c:pt idx="2700">
                  <c:v>11.25</c:v>
                </c:pt>
                <c:pt idx="2701">
                  <c:v>11.25416666666667</c:v>
                </c:pt>
                <c:pt idx="2702">
                  <c:v>11.258333333333329</c:v>
                </c:pt>
                <c:pt idx="2703">
                  <c:v>11.262499999999999</c:v>
                </c:pt>
                <c:pt idx="2704">
                  <c:v>11.266666666666669</c:v>
                </c:pt>
                <c:pt idx="2705">
                  <c:v>11.27083333333333</c:v>
                </c:pt>
                <c:pt idx="2706">
                  <c:v>11.275</c:v>
                </c:pt>
                <c:pt idx="2707">
                  <c:v>11.27916666666667</c:v>
                </c:pt>
                <c:pt idx="2708">
                  <c:v>11.28333333333333</c:v>
                </c:pt>
                <c:pt idx="2709">
                  <c:v>11.2875</c:v>
                </c:pt>
                <c:pt idx="2710">
                  <c:v>11.29166666666667</c:v>
                </c:pt>
                <c:pt idx="2711">
                  <c:v>11.295833333333331</c:v>
                </c:pt>
                <c:pt idx="2712">
                  <c:v>11.3</c:v>
                </c:pt>
                <c:pt idx="2713">
                  <c:v>11.304166666666671</c:v>
                </c:pt>
                <c:pt idx="2714">
                  <c:v>11.30833333333333</c:v>
                </c:pt>
                <c:pt idx="2715">
                  <c:v>11.3125</c:v>
                </c:pt>
                <c:pt idx="2716">
                  <c:v>11.31666666666667</c:v>
                </c:pt>
                <c:pt idx="2717">
                  <c:v>11.320833333333329</c:v>
                </c:pt>
                <c:pt idx="2718">
                  <c:v>11.324999999999999</c:v>
                </c:pt>
                <c:pt idx="2719">
                  <c:v>11.329166666666669</c:v>
                </c:pt>
                <c:pt idx="2720">
                  <c:v>11.33333333333333</c:v>
                </c:pt>
                <c:pt idx="2721">
                  <c:v>11.3375</c:v>
                </c:pt>
                <c:pt idx="2722">
                  <c:v>11.34166666666667</c:v>
                </c:pt>
                <c:pt idx="2723">
                  <c:v>11.34583333333333</c:v>
                </c:pt>
                <c:pt idx="2724">
                  <c:v>11.35</c:v>
                </c:pt>
                <c:pt idx="2725">
                  <c:v>11.35416666666667</c:v>
                </c:pt>
                <c:pt idx="2726">
                  <c:v>11.358333333333331</c:v>
                </c:pt>
                <c:pt idx="2727">
                  <c:v>11.362500000000001</c:v>
                </c:pt>
                <c:pt idx="2728">
                  <c:v>11.366666666666671</c:v>
                </c:pt>
                <c:pt idx="2729">
                  <c:v>11.370833333333341</c:v>
                </c:pt>
                <c:pt idx="2730">
                  <c:v>11.375</c:v>
                </c:pt>
                <c:pt idx="2731">
                  <c:v>11.37916666666667</c:v>
                </c:pt>
                <c:pt idx="2732">
                  <c:v>11.383333333333329</c:v>
                </c:pt>
                <c:pt idx="2733">
                  <c:v>11.387499999999999</c:v>
                </c:pt>
                <c:pt idx="2734">
                  <c:v>11.391666666666669</c:v>
                </c:pt>
                <c:pt idx="2735">
                  <c:v>11.395833333333339</c:v>
                </c:pt>
                <c:pt idx="2736">
                  <c:v>11.4</c:v>
                </c:pt>
                <c:pt idx="2737">
                  <c:v>11.40416666666667</c:v>
                </c:pt>
                <c:pt idx="2738">
                  <c:v>11.40833333333333</c:v>
                </c:pt>
                <c:pt idx="2739">
                  <c:v>11.4125</c:v>
                </c:pt>
                <c:pt idx="2740">
                  <c:v>11.41666666666667</c:v>
                </c:pt>
                <c:pt idx="2741">
                  <c:v>11.420833333333331</c:v>
                </c:pt>
                <c:pt idx="2742">
                  <c:v>11.425000000000001</c:v>
                </c:pt>
                <c:pt idx="2743">
                  <c:v>11.429166666666671</c:v>
                </c:pt>
                <c:pt idx="2744">
                  <c:v>11.43333333333333</c:v>
                </c:pt>
                <c:pt idx="2745">
                  <c:v>11.4375</c:v>
                </c:pt>
                <c:pt idx="2746">
                  <c:v>11.44166666666667</c:v>
                </c:pt>
                <c:pt idx="2747">
                  <c:v>11.445833333333329</c:v>
                </c:pt>
                <c:pt idx="2748">
                  <c:v>11.45</c:v>
                </c:pt>
                <c:pt idx="2749">
                  <c:v>11.454166666666669</c:v>
                </c:pt>
                <c:pt idx="2750">
                  <c:v>11.45833333333333</c:v>
                </c:pt>
                <c:pt idx="2751">
                  <c:v>11.4625</c:v>
                </c:pt>
                <c:pt idx="2752">
                  <c:v>11.46666666666667</c:v>
                </c:pt>
                <c:pt idx="2753">
                  <c:v>11.47083333333333</c:v>
                </c:pt>
                <c:pt idx="2754">
                  <c:v>11.475</c:v>
                </c:pt>
                <c:pt idx="2755">
                  <c:v>11.47916666666667</c:v>
                </c:pt>
                <c:pt idx="2756">
                  <c:v>11.483333333333331</c:v>
                </c:pt>
                <c:pt idx="2757">
                  <c:v>11.487500000000001</c:v>
                </c:pt>
                <c:pt idx="2758">
                  <c:v>11.491666666666671</c:v>
                </c:pt>
                <c:pt idx="2759">
                  <c:v>11.495833333333341</c:v>
                </c:pt>
                <c:pt idx="2760">
                  <c:v>11.5</c:v>
                </c:pt>
                <c:pt idx="2761">
                  <c:v>11.50416666666667</c:v>
                </c:pt>
                <c:pt idx="2762">
                  <c:v>11.508333333333329</c:v>
                </c:pt>
                <c:pt idx="2763">
                  <c:v>11.512499999999999</c:v>
                </c:pt>
                <c:pt idx="2764">
                  <c:v>11.516666666666669</c:v>
                </c:pt>
                <c:pt idx="2765">
                  <c:v>11.52083333333333</c:v>
                </c:pt>
                <c:pt idx="2766">
                  <c:v>11.525</c:v>
                </c:pt>
                <c:pt idx="2767">
                  <c:v>11.52916666666667</c:v>
                </c:pt>
                <c:pt idx="2768">
                  <c:v>11.53333333333333</c:v>
                </c:pt>
                <c:pt idx="2769">
                  <c:v>11.5375</c:v>
                </c:pt>
                <c:pt idx="2770">
                  <c:v>11.54166666666667</c:v>
                </c:pt>
                <c:pt idx="2771">
                  <c:v>11.545833333333331</c:v>
                </c:pt>
                <c:pt idx="2772">
                  <c:v>11.55</c:v>
                </c:pt>
                <c:pt idx="2773">
                  <c:v>11.554166666666671</c:v>
                </c:pt>
                <c:pt idx="2774">
                  <c:v>11.55833333333333</c:v>
                </c:pt>
                <c:pt idx="2775">
                  <c:v>11.5625</c:v>
                </c:pt>
                <c:pt idx="2776">
                  <c:v>11.56666666666667</c:v>
                </c:pt>
                <c:pt idx="2777">
                  <c:v>11.570833333333329</c:v>
                </c:pt>
                <c:pt idx="2778">
                  <c:v>11.574999999999999</c:v>
                </c:pt>
                <c:pt idx="2779">
                  <c:v>11.579166666666669</c:v>
                </c:pt>
                <c:pt idx="2780">
                  <c:v>11.58333333333333</c:v>
                </c:pt>
                <c:pt idx="2781">
                  <c:v>11.5875</c:v>
                </c:pt>
                <c:pt idx="2782">
                  <c:v>11.59166666666667</c:v>
                </c:pt>
                <c:pt idx="2783">
                  <c:v>11.59583333333333</c:v>
                </c:pt>
                <c:pt idx="2784">
                  <c:v>11.6</c:v>
                </c:pt>
                <c:pt idx="2785">
                  <c:v>11.60416666666667</c:v>
                </c:pt>
                <c:pt idx="2786">
                  <c:v>11.608333333333331</c:v>
                </c:pt>
                <c:pt idx="2787">
                  <c:v>11.612500000000001</c:v>
                </c:pt>
                <c:pt idx="2788">
                  <c:v>11.616666666666671</c:v>
                </c:pt>
                <c:pt idx="2789">
                  <c:v>11.62083333333333</c:v>
                </c:pt>
                <c:pt idx="2790">
                  <c:v>11.625</c:v>
                </c:pt>
                <c:pt idx="2791">
                  <c:v>11.62916666666667</c:v>
                </c:pt>
                <c:pt idx="2792">
                  <c:v>11.633333333333329</c:v>
                </c:pt>
                <c:pt idx="2793">
                  <c:v>11.637499999999999</c:v>
                </c:pt>
                <c:pt idx="2794">
                  <c:v>11.641666666666669</c:v>
                </c:pt>
                <c:pt idx="2795">
                  <c:v>11.64583333333333</c:v>
                </c:pt>
                <c:pt idx="2796">
                  <c:v>11.65</c:v>
                </c:pt>
                <c:pt idx="2797">
                  <c:v>11.65416666666667</c:v>
                </c:pt>
                <c:pt idx="2798">
                  <c:v>11.65833333333333</c:v>
                </c:pt>
                <c:pt idx="2799">
                  <c:v>11.6625</c:v>
                </c:pt>
                <c:pt idx="2800">
                  <c:v>11.66666666666667</c:v>
                </c:pt>
                <c:pt idx="2801">
                  <c:v>11.670833333333331</c:v>
                </c:pt>
                <c:pt idx="2802">
                  <c:v>11.675000000000001</c:v>
                </c:pt>
                <c:pt idx="2803">
                  <c:v>11.679166666666671</c:v>
                </c:pt>
                <c:pt idx="2804">
                  <c:v>11.68333333333333</c:v>
                </c:pt>
                <c:pt idx="2805">
                  <c:v>11.6875</c:v>
                </c:pt>
                <c:pt idx="2806">
                  <c:v>11.69166666666667</c:v>
                </c:pt>
                <c:pt idx="2807">
                  <c:v>11.695833333333329</c:v>
                </c:pt>
                <c:pt idx="2808">
                  <c:v>11.7</c:v>
                </c:pt>
                <c:pt idx="2809">
                  <c:v>11.704166666666669</c:v>
                </c:pt>
                <c:pt idx="2810">
                  <c:v>11.70833333333333</c:v>
                </c:pt>
                <c:pt idx="2811">
                  <c:v>11.7125</c:v>
                </c:pt>
                <c:pt idx="2812">
                  <c:v>11.71666666666667</c:v>
                </c:pt>
                <c:pt idx="2813">
                  <c:v>11.72083333333333</c:v>
                </c:pt>
                <c:pt idx="2814">
                  <c:v>11.725</c:v>
                </c:pt>
                <c:pt idx="2815">
                  <c:v>11.72916666666667</c:v>
                </c:pt>
                <c:pt idx="2816">
                  <c:v>11.733333333333331</c:v>
                </c:pt>
                <c:pt idx="2817">
                  <c:v>11.737500000000001</c:v>
                </c:pt>
                <c:pt idx="2818">
                  <c:v>11.741666666666671</c:v>
                </c:pt>
                <c:pt idx="2819">
                  <c:v>11.74583333333333</c:v>
                </c:pt>
                <c:pt idx="2820">
                  <c:v>11.75</c:v>
                </c:pt>
                <c:pt idx="2821">
                  <c:v>11.75416666666667</c:v>
                </c:pt>
                <c:pt idx="2822">
                  <c:v>11.758333333333329</c:v>
                </c:pt>
                <c:pt idx="2823">
                  <c:v>11.762499999999999</c:v>
                </c:pt>
                <c:pt idx="2824">
                  <c:v>11.766666666666669</c:v>
                </c:pt>
                <c:pt idx="2825">
                  <c:v>11.77083333333333</c:v>
                </c:pt>
                <c:pt idx="2826">
                  <c:v>11.775</c:v>
                </c:pt>
                <c:pt idx="2827">
                  <c:v>11.77916666666667</c:v>
                </c:pt>
                <c:pt idx="2828">
                  <c:v>11.78333333333333</c:v>
                </c:pt>
                <c:pt idx="2829">
                  <c:v>11.7875</c:v>
                </c:pt>
                <c:pt idx="2830">
                  <c:v>11.79166666666667</c:v>
                </c:pt>
                <c:pt idx="2831">
                  <c:v>11.795833333333331</c:v>
                </c:pt>
                <c:pt idx="2832">
                  <c:v>11.8</c:v>
                </c:pt>
                <c:pt idx="2833">
                  <c:v>11.804166666666671</c:v>
                </c:pt>
                <c:pt idx="2834">
                  <c:v>11.80833333333333</c:v>
                </c:pt>
                <c:pt idx="2835">
                  <c:v>11.8125</c:v>
                </c:pt>
                <c:pt idx="2836">
                  <c:v>11.81666666666667</c:v>
                </c:pt>
                <c:pt idx="2837">
                  <c:v>11.820833333333329</c:v>
                </c:pt>
                <c:pt idx="2838">
                  <c:v>11.824999999999999</c:v>
                </c:pt>
                <c:pt idx="2839">
                  <c:v>11.829166666666669</c:v>
                </c:pt>
                <c:pt idx="2840">
                  <c:v>11.83333333333333</c:v>
                </c:pt>
                <c:pt idx="2841">
                  <c:v>11.8375</c:v>
                </c:pt>
                <c:pt idx="2842">
                  <c:v>11.84166666666667</c:v>
                </c:pt>
                <c:pt idx="2843">
                  <c:v>11.84583333333333</c:v>
                </c:pt>
                <c:pt idx="2844">
                  <c:v>11.85</c:v>
                </c:pt>
                <c:pt idx="2845">
                  <c:v>11.85416666666667</c:v>
                </c:pt>
                <c:pt idx="2846">
                  <c:v>11.858333333333331</c:v>
                </c:pt>
                <c:pt idx="2847">
                  <c:v>11.862500000000001</c:v>
                </c:pt>
                <c:pt idx="2848">
                  <c:v>11.866666666666671</c:v>
                </c:pt>
                <c:pt idx="2849">
                  <c:v>11.870833333333341</c:v>
                </c:pt>
                <c:pt idx="2850">
                  <c:v>11.875</c:v>
                </c:pt>
                <c:pt idx="2851">
                  <c:v>11.87916666666667</c:v>
                </c:pt>
                <c:pt idx="2852">
                  <c:v>11.883333333333329</c:v>
                </c:pt>
                <c:pt idx="2853">
                  <c:v>11.887499999999999</c:v>
                </c:pt>
                <c:pt idx="2854">
                  <c:v>11.891666666666669</c:v>
                </c:pt>
                <c:pt idx="2855">
                  <c:v>11.895833333333339</c:v>
                </c:pt>
                <c:pt idx="2856">
                  <c:v>11.9</c:v>
                </c:pt>
                <c:pt idx="2857">
                  <c:v>11.90416666666667</c:v>
                </c:pt>
                <c:pt idx="2858">
                  <c:v>11.90833333333333</c:v>
                </c:pt>
                <c:pt idx="2859">
                  <c:v>11.9125</c:v>
                </c:pt>
                <c:pt idx="2860">
                  <c:v>11.91666666666667</c:v>
                </c:pt>
                <c:pt idx="2861">
                  <c:v>11.920833333333331</c:v>
                </c:pt>
                <c:pt idx="2862">
                  <c:v>11.925000000000001</c:v>
                </c:pt>
                <c:pt idx="2863">
                  <c:v>11.929166666666671</c:v>
                </c:pt>
                <c:pt idx="2864">
                  <c:v>11.93333333333333</c:v>
                </c:pt>
                <c:pt idx="2865">
                  <c:v>11.9375</c:v>
                </c:pt>
                <c:pt idx="2866">
                  <c:v>11.94166666666667</c:v>
                </c:pt>
                <c:pt idx="2867">
                  <c:v>11.945833333333329</c:v>
                </c:pt>
                <c:pt idx="2868">
                  <c:v>11.95</c:v>
                </c:pt>
                <c:pt idx="2869">
                  <c:v>11.954166666666669</c:v>
                </c:pt>
                <c:pt idx="2870">
                  <c:v>11.95833333333333</c:v>
                </c:pt>
                <c:pt idx="2871">
                  <c:v>11.9625</c:v>
                </c:pt>
                <c:pt idx="2872">
                  <c:v>11.96666666666667</c:v>
                </c:pt>
                <c:pt idx="2873">
                  <c:v>11.97083333333333</c:v>
                </c:pt>
                <c:pt idx="2874">
                  <c:v>11.975</c:v>
                </c:pt>
                <c:pt idx="2875">
                  <c:v>11.97916666666667</c:v>
                </c:pt>
                <c:pt idx="2876">
                  <c:v>11.983333333333331</c:v>
                </c:pt>
                <c:pt idx="2877">
                  <c:v>11.987500000000001</c:v>
                </c:pt>
                <c:pt idx="2878">
                  <c:v>11.991666666666671</c:v>
                </c:pt>
                <c:pt idx="2879">
                  <c:v>11.995833333333341</c:v>
                </c:pt>
                <c:pt idx="2880">
                  <c:v>12</c:v>
                </c:pt>
                <c:pt idx="2881">
                  <c:v>12.00416666666667</c:v>
                </c:pt>
                <c:pt idx="2882">
                  <c:v>12.008333333333329</c:v>
                </c:pt>
                <c:pt idx="2883">
                  <c:v>12.012499999999999</c:v>
                </c:pt>
                <c:pt idx="2884">
                  <c:v>12.016666666666669</c:v>
                </c:pt>
                <c:pt idx="2885">
                  <c:v>12.02083333333333</c:v>
                </c:pt>
                <c:pt idx="2886">
                  <c:v>12.025</c:v>
                </c:pt>
                <c:pt idx="2887">
                  <c:v>12.02916666666667</c:v>
                </c:pt>
                <c:pt idx="2888">
                  <c:v>12.03333333333333</c:v>
                </c:pt>
                <c:pt idx="2889">
                  <c:v>12.0375</c:v>
                </c:pt>
                <c:pt idx="2890">
                  <c:v>12.04166666666667</c:v>
                </c:pt>
                <c:pt idx="2891">
                  <c:v>12.045833333333331</c:v>
                </c:pt>
                <c:pt idx="2892">
                  <c:v>12.05</c:v>
                </c:pt>
                <c:pt idx="2893">
                  <c:v>12.054166666666671</c:v>
                </c:pt>
                <c:pt idx="2894">
                  <c:v>12.05833333333333</c:v>
                </c:pt>
                <c:pt idx="2895">
                  <c:v>12.0625</c:v>
                </c:pt>
                <c:pt idx="2896">
                  <c:v>12.06666666666667</c:v>
                </c:pt>
                <c:pt idx="2897">
                  <c:v>12.070833333333329</c:v>
                </c:pt>
                <c:pt idx="2898">
                  <c:v>12.074999999999999</c:v>
                </c:pt>
                <c:pt idx="2899">
                  <c:v>12.079166666666669</c:v>
                </c:pt>
                <c:pt idx="2900">
                  <c:v>12.08333333333333</c:v>
                </c:pt>
                <c:pt idx="2901">
                  <c:v>12.0875</c:v>
                </c:pt>
                <c:pt idx="2902">
                  <c:v>12.09166666666667</c:v>
                </c:pt>
                <c:pt idx="2903">
                  <c:v>12.09583333333333</c:v>
                </c:pt>
                <c:pt idx="2904">
                  <c:v>12.1</c:v>
                </c:pt>
                <c:pt idx="2905">
                  <c:v>12.10416666666667</c:v>
                </c:pt>
                <c:pt idx="2906">
                  <c:v>12.108333333333331</c:v>
                </c:pt>
                <c:pt idx="2907">
                  <c:v>12.112500000000001</c:v>
                </c:pt>
                <c:pt idx="2908">
                  <c:v>12.116666666666671</c:v>
                </c:pt>
                <c:pt idx="2909">
                  <c:v>12.12083333333333</c:v>
                </c:pt>
                <c:pt idx="2910">
                  <c:v>12.125</c:v>
                </c:pt>
                <c:pt idx="2911">
                  <c:v>12.12916666666667</c:v>
                </c:pt>
                <c:pt idx="2912">
                  <c:v>12.133333333333329</c:v>
                </c:pt>
                <c:pt idx="2913">
                  <c:v>12.137499999999999</c:v>
                </c:pt>
                <c:pt idx="2914">
                  <c:v>12.141666666666669</c:v>
                </c:pt>
                <c:pt idx="2915">
                  <c:v>12.14583333333333</c:v>
                </c:pt>
                <c:pt idx="2916">
                  <c:v>12.15</c:v>
                </c:pt>
                <c:pt idx="2917">
                  <c:v>12.15416666666667</c:v>
                </c:pt>
                <c:pt idx="2918">
                  <c:v>12.15833333333333</c:v>
                </c:pt>
                <c:pt idx="2919">
                  <c:v>12.1625</c:v>
                </c:pt>
                <c:pt idx="2920">
                  <c:v>12.16666666666667</c:v>
                </c:pt>
                <c:pt idx="2921">
                  <c:v>12.170833333333331</c:v>
                </c:pt>
                <c:pt idx="2922">
                  <c:v>12.175000000000001</c:v>
                </c:pt>
                <c:pt idx="2923">
                  <c:v>12.179166666666671</c:v>
                </c:pt>
                <c:pt idx="2924">
                  <c:v>12.18333333333333</c:v>
                </c:pt>
                <c:pt idx="2925">
                  <c:v>12.1875</c:v>
                </c:pt>
                <c:pt idx="2926">
                  <c:v>12.19166666666667</c:v>
                </c:pt>
                <c:pt idx="2927">
                  <c:v>12.195833333333329</c:v>
                </c:pt>
                <c:pt idx="2928">
                  <c:v>12.2</c:v>
                </c:pt>
                <c:pt idx="2929">
                  <c:v>12.204166666666669</c:v>
                </c:pt>
                <c:pt idx="2930">
                  <c:v>12.20833333333333</c:v>
                </c:pt>
                <c:pt idx="2931">
                  <c:v>12.2125</c:v>
                </c:pt>
                <c:pt idx="2932">
                  <c:v>12.21666666666667</c:v>
                </c:pt>
                <c:pt idx="2933">
                  <c:v>12.22083333333333</c:v>
                </c:pt>
                <c:pt idx="2934">
                  <c:v>12.225</c:v>
                </c:pt>
                <c:pt idx="2935">
                  <c:v>12.22916666666667</c:v>
                </c:pt>
                <c:pt idx="2936">
                  <c:v>12.233333333333331</c:v>
                </c:pt>
                <c:pt idx="2937">
                  <c:v>12.237500000000001</c:v>
                </c:pt>
                <c:pt idx="2938">
                  <c:v>12.241666666666671</c:v>
                </c:pt>
                <c:pt idx="2939">
                  <c:v>12.24583333333333</c:v>
                </c:pt>
                <c:pt idx="2940">
                  <c:v>12.25</c:v>
                </c:pt>
                <c:pt idx="2941">
                  <c:v>12.25416666666667</c:v>
                </c:pt>
                <c:pt idx="2942">
                  <c:v>12.258333333333329</c:v>
                </c:pt>
                <c:pt idx="2943">
                  <c:v>12.262499999999999</c:v>
                </c:pt>
                <c:pt idx="2944">
                  <c:v>12.266666666666669</c:v>
                </c:pt>
                <c:pt idx="2945">
                  <c:v>12.27083333333333</c:v>
                </c:pt>
                <c:pt idx="2946">
                  <c:v>12.275</c:v>
                </c:pt>
                <c:pt idx="2947">
                  <c:v>12.27916666666667</c:v>
                </c:pt>
                <c:pt idx="2948">
                  <c:v>12.28333333333333</c:v>
                </c:pt>
                <c:pt idx="2949">
                  <c:v>12.2875</c:v>
                </c:pt>
                <c:pt idx="2950">
                  <c:v>12.29166666666667</c:v>
                </c:pt>
                <c:pt idx="2951">
                  <c:v>12.295833333333331</c:v>
                </c:pt>
                <c:pt idx="2952">
                  <c:v>12.3</c:v>
                </c:pt>
                <c:pt idx="2953">
                  <c:v>12.304166666666671</c:v>
                </c:pt>
                <c:pt idx="2954">
                  <c:v>12.30833333333333</c:v>
                </c:pt>
                <c:pt idx="2955">
                  <c:v>12.3125</c:v>
                </c:pt>
                <c:pt idx="2956">
                  <c:v>12.31666666666667</c:v>
                </c:pt>
                <c:pt idx="2957">
                  <c:v>12.320833333333329</c:v>
                </c:pt>
                <c:pt idx="2958">
                  <c:v>12.324999999999999</c:v>
                </c:pt>
                <c:pt idx="2959">
                  <c:v>12.329166666666669</c:v>
                </c:pt>
                <c:pt idx="2960">
                  <c:v>12.33333333333333</c:v>
                </c:pt>
                <c:pt idx="2961">
                  <c:v>12.3375</c:v>
                </c:pt>
                <c:pt idx="2962">
                  <c:v>12.34166666666667</c:v>
                </c:pt>
                <c:pt idx="2963">
                  <c:v>12.34583333333333</c:v>
                </c:pt>
                <c:pt idx="2964">
                  <c:v>12.35</c:v>
                </c:pt>
                <c:pt idx="2965">
                  <c:v>12.35416666666667</c:v>
                </c:pt>
                <c:pt idx="2966">
                  <c:v>12.358333333333331</c:v>
                </c:pt>
                <c:pt idx="2967">
                  <c:v>12.362500000000001</c:v>
                </c:pt>
                <c:pt idx="2968">
                  <c:v>12.366666666666671</c:v>
                </c:pt>
                <c:pt idx="2969">
                  <c:v>12.370833333333341</c:v>
                </c:pt>
                <c:pt idx="2970">
                  <c:v>12.375</c:v>
                </c:pt>
                <c:pt idx="2971">
                  <c:v>12.37916666666667</c:v>
                </c:pt>
                <c:pt idx="2972">
                  <c:v>12.383333333333329</c:v>
                </c:pt>
                <c:pt idx="2973">
                  <c:v>12.387499999999999</c:v>
                </c:pt>
                <c:pt idx="2974">
                  <c:v>12.391666666666669</c:v>
                </c:pt>
                <c:pt idx="2975">
                  <c:v>12.395833333333339</c:v>
                </c:pt>
                <c:pt idx="2976">
                  <c:v>12.4</c:v>
                </c:pt>
                <c:pt idx="2977">
                  <c:v>12.40416666666667</c:v>
                </c:pt>
                <c:pt idx="2978">
                  <c:v>12.40833333333333</c:v>
                </c:pt>
                <c:pt idx="2979">
                  <c:v>12.4125</c:v>
                </c:pt>
                <c:pt idx="2980">
                  <c:v>12.41666666666667</c:v>
                </c:pt>
                <c:pt idx="2981">
                  <c:v>12.420833333333331</c:v>
                </c:pt>
                <c:pt idx="2982">
                  <c:v>12.425000000000001</c:v>
                </c:pt>
                <c:pt idx="2983">
                  <c:v>12.429166666666671</c:v>
                </c:pt>
                <c:pt idx="2984">
                  <c:v>12.43333333333333</c:v>
                </c:pt>
                <c:pt idx="2985">
                  <c:v>12.4375</c:v>
                </c:pt>
                <c:pt idx="2986">
                  <c:v>12.44166666666667</c:v>
                </c:pt>
                <c:pt idx="2987">
                  <c:v>12.445833333333329</c:v>
                </c:pt>
                <c:pt idx="2988">
                  <c:v>12.45</c:v>
                </c:pt>
                <c:pt idx="2989">
                  <c:v>12.454166666666669</c:v>
                </c:pt>
                <c:pt idx="2990">
                  <c:v>12.45833333333333</c:v>
                </c:pt>
                <c:pt idx="2991">
                  <c:v>12.4625</c:v>
                </c:pt>
                <c:pt idx="2992">
                  <c:v>12.46666666666667</c:v>
                </c:pt>
                <c:pt idx="2993">
                  <c:v>12.47083333333333</c:v>
                </c:pt>
                <c:pt idx="2994">
                  <c:v>12.475</c:v>
                </c:pt>
                <c:pt idx="2995">
                  <c:v>12.47916666666667</c:v>
                </c:pt>
                <c:pt idx="2996">
                  <c:v>12.483333333333331</c:v>
                </c:pt>
                <c:pt idx="2997">
                  <c:v>12.487500000000001</c:v>
                </c:pt>
                <c:pt idx="2998">
                  <c:v>12.491666666666671</c:v>
                </c:pt>
                <c:pt idx="2999">
                  <c:v>12.495833333333341</c:v>
                </c:pt>
                <c:pt idx="3000">
                  <c:v>12.5</c:v>
                </c:pt>
                <c:pt idx="3001">
                  <c:v>12.50416666666667</c:v>
                </c:pt>
                <c:pt idx="3002">
                  <c:v>12.508333333333329</c:v>
                </c:pt>
                <c:pt idx="3003">
                  <c:v>12.512499999999999</c:v>
                </c:pt>
                <c:pt idx="3004">
                  <c:v>12.516666666666669</c:v>
                </c:pt>
                <c:pt idx="3005">
                  <c:v>12.52083333333333</c:v>
                </c:pt>
                <c:pt idx="3006">
                  <c:v>12.525</c:v>
                </c:pt>
                <c:pt idx="3007">
                  <c:v>12.52916666666667</c:v>
                </c:pt>
                <c:pt idx="3008">
                  <c:v>12.53333333333333</c:v>
                </c:pt>
                <c:pt idx="3009">
                  <c:v>12.5375</c:v>
                </c:pt>
                <c:pt idx="3010">
                  <c:v>12.54166666666667</c:v>
                </c:pt>
                <c:pt idx="3011">
                  <c:v>12.545833333333331</c:v>
                </c:pt>
                <c:pt idx="3012">
                  <c:v>12.55</c:v>
                </c:pt>
                <c:pt idx="3013">
                  <c:v>12.554166666666671</c:v>
                </c:pt>
                <c:pt idx="3014">
                  <c:v>12.55833333333333</c:v>
                </c:pt>
                <c:pt idx="3015">
                  <c:v>12.5625</c:v>
                </c:pt>
                <c:pt idx="3016">
                  <c:v>12.56666666666667</c:v>
                </c:pt>
                <c:pt idx="3017">
                  <c:v>12.570833333333329</c:v>
                </c:pt>
                <c:pt idx="3018">
                  <c:v>12.574999999999999</c:v>
                </c:pt>
                <c:pt idx="3019">
                  <c:v>12.579166666666669</c:v>
                </c:pt>
                <c:pt idx="3020">
                  <c:v>12.58333333333333</c:v>
                </c:pt>
                <c:pt idx="3021">
                  <c:v>12.5875</c:v>
                </c:pt>
                <c:pt idx="3022">
                  <c:v>12.59166666666667</c:v>
                </c:pt>
                <c:pt idx="3023">
                  <c:v>12.59583333333333</c:v>
                </c:pt>
                <c:pt idx="3024">
                  <c:v>12.6</c:v>
                </c:pt>
                <c:pt idx="3025">
                  <c:v>12.60416666666667</c:v>
                </c:pt>
                <c:pt idx="3026">
                  <c:v>12.608333333333331</c:v>
                </c:pt>
                <c:pt idx="3027">
                  <c:v>12.612500000000001</c:v>
                </c:pt>
                <c:pt idx="3028">
                  <c:v>12.616666666666671</c:v>
                </c:pt>
                <c:pt idx="3029">
                  <c:v>12.62083333333333</c:v>
                </c:pt>
                <c:pt idx="3030">
                  <c:v>12.625</c:v>
                </c:pt>
                <c:pt idx="3031">
                  <c:v>12.62916666666667</c:v>
                </c:pt>
                <c:pt idx="3032">
                  <c:v>12.633333333333329</c:v>
                </c:pt>
                <c:pt idx="3033">
                  <c:v>12.637499999999999</c:v>
                </c:pt>
                <c:pt idx="3034">
                  <c:v>12.641666666666669</c:v>
                </c:pt>
                <c:pt idx="3035">
                  <c:v>12.64583333333333</c:v>
                </c:pt>
                <c:pt idx="3036">
                  <c:v>12.65</c:v>
                </c:pt>
                <c:pt idx="3037">
                  <c:v>12.65416666666667</c:v>
                </c:pt>
                <c:pt idx="3038">
                  <c:v>12.65833333333333</c:v>
                </c:pt>
                <c:pt idx="3039">
                  <c:v>12.6625</c:v>
                </c:pt>
                <c:pt idx="3040">
                  <c:v>12.66666666666667</c:v>
                </c:pt>
                <c:pt idx="3041">
                  <c:v>12.670833333333331</c:v>
                </c:pt>
                <c:pt idx="3042">
                  <c:v>12.675000000000001</c:v>
                </c:pt>
                <c:pt idx="3043">
                  <c:v>12.679166666666671</c:v>
                </c:pt>
                <c:pt idx="3044">
                  <c:v>12.68333333333333</c:v>
                </c:pt>
                <c:pt idx="3045">
                  <c:v>12.6875</c:v>
                </c:pt>
                <c:pt idx="3046">
                  <c:v>12.69166666666667</c:v>
                </c:pt>
                <c:pt idx="3047">
                  <c:v>12.695833333333329</c:v>
                </c:pt>
                <c:pt idx="3048">
                  <c:v>12.7</c:v>
                </c:pt>
                <c:pt idx="3049">
                  <c:v>12.704166666666669</c:v>
                </c:pt>
                <c:pt idx="3050">
                  <c:v>12.70833333333333</c:v>
                </c:pt>
                <c:pt idx="3051">
                  <c:v>12.7125</c:v>
                </c:pt>
                <c:pt idx="3052">
                  <c:v>12.71666666666667</c:v>
                </c:pt>
                <c:pt idx="3053">
                  <c:v>12.72083333333333</c:v>
                </c:pt>
                <c:pt idx="3054">
                  <c:v>12.725</c:v>
                </c:pt>
                <c:pt idx="3055">
                  <c:v>12.72916666666667</c:v>
                </c:pt>
                <c:pt idx="3056">
                  <c:v>12.733333333333331</c:v>
                </c:pt>
                <c:pt idx="3057">
                  <c:v>12.737500000000001</c:v>
                </c:pt>
                <c:pt idx="3058">
                  <c:v>12.741666666666671</c:v>
                </c:pt>
                <c:pt idx="3059">
                  <c:v>12.74583333333333</c:v>
                </c:pt>
                <c:pt idx="3060">
                  <c:v>12.75</c:v>
                </c:pt>
                <c:pt idx="3061">
                  <c:v>12.75416666666667</c:v>
                </c:pt>
                <c:pt idx="3062">
                  <c:v>12.758333333333329</c:v>
                </c:pt>
                <c:pt idx="3063">
                  <c:v>12.762499999999999</c:v>
                </c:pt>
                <c:pt idx="3064">
                  <c:v>12.766666666666669</c:v>
                </c:pt>
                <c:pt idx="3065">
                  <c:v>12.77083333333333</c:v>
                </c:pt>
                <c:pt idx="3066">
                  <c:v>12.775</c:v>
                </c:pt>
                <c:pt idx="3067">
                  <c:v>12.77916666666667</c:v>
                </c:pt>
                <c:pt idx="3068">
                  <c:v>12.78333333333333</c:v>
                </c:pt>
                <c:pt idx="3069">
                  <c:v>12.7875</c:v>
                </c:pt>
                <c:pt idx="3070">
                  <c:v>12.79166666666667</c:v>
                </c:pt>
                <c:pt idx="3071">
                  <c:v>12.795833333333331</c:v>
                </c:pt>
                <c:pt idx="3072">
                  <c:v>12.8</c:v>
                </c:pt>
                <c:pt idx="3073">
                  <c:v>12.804166666666671</c:v>
                </c:pt>
                <c:pt idx="3074">
                  <c:v>12.80833333333333</c:v>
                </c:pt>
                <c:pt idx="3075">
                  <c:v>12.8125</c:v>
                </c:pt>
                <c:pt idx="3076">
                  <c:v>12.81666666666667</c:v>
                </c:pt>
                <c:pt idx="3077">
                  <c:v>12.820833333333329</c:v>
                </c:pt>
                <c:pt idx="3078">
                  <c:v>12.824999999999999</c:v>
                </c:pt>
                <c:pt idx="3079">
                  <c:v>12.829166666666669</c:v>
                </c:pt>
                <c:pt idx="3080">
                  <c:v>12.83333333333333</c:v>
                </c:pt>
                <c:pt idx="3081">
                  <c:v>12.8375</c:v>
                </c:pt>
                <c:pt idx="3082">
                  <c:v>12.84166666666667</c:v>
                </c:pt>
                <c:pt idx="3083">
                  <c:v>12.84583333333333</c:v>
                </c:pt>
                <c:pt idx="3084">
                  <c:v>12.85</c:v>
                </c:pt>
                <c:pt idx="3085">
                  <c:v>12.85416666666667</c:v>
                </c:pt>
                <c:pt idx="3086">
                  <c:v>12.858333333333331</c:v>
                </c:pt>
                <c:pt idx="3087">
                  <c:v>12.862500000000001</c:v>
                </c:pt>
                <c:pt idx="3088">
                  <c:v>12.866666666666671</c:v>
                </c:pt>
                <c:pt idx="3089">
                  <c:v>12.870833333333341</c:v>
                </c:pt>
                <c:pt idx="3090">
                  <c:v>12.875</c:v>
                </c:pt>
                <c:pt idx="3091">
                  <c:v>12.87916666666667</c:v>
                </c:pt>
                <c:pt idx="3092">
                  <c:v>12.883333333333329</c:v>
                </c:pt>
                <c:pt idx="3093">
                  <c:v>12.887499999999999</c:v>
                </c:pt>
                <c:pt idx="3094">
                  <c:v>12.891666666666669</c:v>
                </c:pt>
                <c:pt idx="3095">
                  <c:v>12.895833333333339</c:v>
                </c:pt>
                <c:pt idx="3096">
                  <c:v>12.9</c:v>
                </c:pt>
                <c:pt idx="3097">
                  <c:v>12.90416666666667</c:v>
                </c:pt>
                <c:pt idx="3098">
                  <c:v>12.90833333333333</c:v>
                </c:pt>
                <c:pt idx="3099">
                  <c:v>12.9125</c:v>
                </c:pt>
                <c:pt idx="3100">
                  <c:v>12.91666666666667</c:v>
                </c:pt>
                <c:pt idx="3101">
                  <c:v>12.920833333333331</c:v>
                </c:pt>
                <c:pt idx="3102">
                  <c:v>12.925000000000001</c:v>
                </c:pt>
                <c:pt idx="3103">
                  <c:v>12.929166666666671</c:v>
                </c:pt>
                <c:pt idx="3104">
                  <c:v>12.93333333333333</c:v>
                </c:pt>
                <c:pt idx="3105">
                  <c:v>12.9375</c:v>
                </c:pt>
                <c:pt idx="3106">
                  <c:v>12.94166666666667</c:v>
                </c:pt>
                <c:pt idx="3107">
                  <c:v>12.945833333333329</c:v>
                </c:pt>
                <c:pt idx="3108">
                  <c:v>12.95</c:v>
                </c:pt>
                <c:pt idx="3109">
                  <c:v>12.954166666666669</c:v>
                </c:pt>
                <c:pt idx="3110">
                  <c:v>12.95833333333333</c:v>
                </c:pt>
                <c:pt idx="3111">
                  <c:v>12.9625</c:v>
                </c:pt>
                <c:pt idx="3112">
                  <c:v>12.96666666666667</c:v>
                </c:pt>
                <c:pt idx="3113">
                  <c:v>12.97083333333333</c:v>
                </c:pt>
                <c:pt idx="3114">
                  <c:v>12.975</c:v>
                </c:pt>
                <c:pt idx="3115">
                  <c:v>12.97916666666667</c:v>
                </c:pt>
                <c:pt idx="3116">
                  <c:v>12.983333333333331</c:v>
                </c:pt>
                <c:pt idx="3117">
                  <c:v>12.987500000000001</c:v>
                </c:pt>
                <c:pt idx="3118">
                  <c:v>12.991666666666671</c:v>
                </c:pt>
                <c:pt idx="3119">
                  <c:v>12.995833333333341</c:v>
                </c:pt>
                <c:pt idx="3120">
                  <c:v>13</c:v>
                </c:pt>
                <c:pt idx="3121">
                  <c:v>13.00416666666667</c:v>
                </c:pt>
                <c:pt idx="3122">
                  <c:v>13.008333333333329</c:v>
                </c:pt>
                <c:pt idx="3123">
                  <c:v>13.012499999999999</c:v>
                </c:pt>
                <c:pt idx="3124">
                  <c:v>13.016666666666669</c:v>
                </c:pt>
                <c:pt idx="3125">
                  <c:v>13.02083333333333</c:v>
                </c:pt>
                <c:pt idx="3126">
                  <c:v>13.025</c:v>
                </c:pt>
                <c:pt idx="3127">
                  <c:v>13.02916666666667</c:v>
                </c:pt>
                <c:pt idx="3128">
                  <c:v>13.03333333333333</c:v>
                </c:pt>
                <c:pt idx="3129">
                  <c:v>13.0375</c:v>
                </c:pt>
                <c:pt idx="3130">
                  <c:v>13.04166666666667</c:v>
                </c:pt>
                <c:pt idx="3131">
                  <c:v>13.045833333333331</c:v>
                </c:pt>
                <c:pt idx="3132">
                  <c:v>13.05</c:v>
                </c:pt>
                <c:pt idx="3133">
                  <c:v>13.054166666666671</c:v>
                </c:pt>
                <c:pt idx="3134">
                  <c:v>13.05833333333333</c:v>
                </c:pt>
                <c:pt idx="3135">
                  <c:v>13.0625</c:v>
                </c:pt>
                <c:pt idx="3136">
                  <c:v>13.06666666666667</c:v>
                </c:pt>
                <c:pt idx="3137">
                  <c:v>13.070833333333329</c:v>
                </c:pt>
                <c:pt idx="3138">
                  <c:v>13.074999999999999</c:v>
                </c:pt>
                <c:pt idx="3139">
                  <c:v>13.079166666666669</c:v>
                </c:pt>
                <c:pt idx="3140">
                  <c:v>13.08333333333333</c:v>
                </c:pt>
                <c:pt idx="3141">
                  <c:v>13.0875</c:v>
                </c:pt>
                <c:pt idx="3142">
                  <c:v>13.09166666666667</c:v>
                </c:pt>
                <c:pt idx="3143">
                  <c:v>13.09583333333333</c:v>
                </c:pt>
                <c:pt idx="3144">
                  <c:v>13.1</c:v>
                </c:pt>
                <c:pt idx="3145">
                  <c:v>13.10416666666667</c:v>
                </c:pt>
                <c:pt idx="3146">
                  <c:v>13.108333333333331</c:v>
                </c:pt>
                <c:pt idx="3147">
                  <c:v>13.112500000000001</c:v>
                </c:pt>
                <c:pt idx="3148">
                  <c:v>13.116666666666671</c:v>
                </c:pt>
                <c:pt idx="3149">
                  <c:v>13.12083333333333</c:v>
                </c:pt>
                <c:pt idx="3150">
                  <c:v>13.125</c:v>
                </c:pt>
                <c:pt idx="3151">
                  <c:v>13.12916666666667</c:v>
                </c:pt>
                <c:pt idx="3152">
                  <c:v>13.133333333333329</c:v>
                </c:pt>
                <c:pt idx="3153">
                  <c:v>13.137499999999999</c:v>
                </c:pt>
                <c:pt idx="3154">
                  <c:v>13.141666666666669</c:v>
                </c:pt>
                <c:pt idx="3155">
                  <c:v>13.14583333333333</c:v>
                </c:pt>
                <c:pt idx="3156">
                  <c:v>13.15</c:v>
                </c:pt>
                <c:pt idx="3157">
                  <c:v>13.15416666666667</c:v>
                </c:pt>
                <c:pt idx="3158">
                  <c:v>13.15833333333333</c:v>
                </c:pt>
                <c:pt idx="3159">
                  <c:v>13.1625</c:v>
                </c:pt>
                <c:pt idx="3160">
                  <c:v>13.16666666666667</c:v>
                </c:pt>
                <c:pt idx="3161">
                  <c:v>13.170833333333331</c:v>
                </c:pt>
                <c:pt idx="3162">
                  <c:v>13.175000000000001</c:v>
                </c:pt>
                <c:pt idx="3163">
                  <c:v>13.179166666666671</c:v>
                </c:pt>
                <c:pt idx="3164">
                  <c:v>13.18333333333333</c:v>
                </c:pt>
                <c:pt idx="3165">
                  <c:v>13.1875</c:v>
                </c:pt>
                <c:pt idx="3166">
                  <c:v>13.19166666666667</c:v>
                </c:pt>
                <c:pt idx="3167">
                  <c:v>13.195833333333329</c:v>
                </c:pt>
                <c:pt idx="3168">
                  <c:v>13.2</c:v>
                </c:pt>
                <c:pt idx="3169">
                  <c:v>13.204166666666669</c:v>
                </c:pt>
                <c:pt idx="3170">
                  <c:v>13.20833333333333</c:v>
                </c:pt>
                <c:pt idx="3171">
                  <c:v>13.2125</c:v>
                </c:pt>
                <c:pt idx="3172">
                  <c:v>13.21666666666667</c:v>
                </c:pt>
                <c:pt idx="3173">
                  <c:v>13.22083333333333</c:v>
                </c:pt>
                <c:pt idx="3174">
                  <c:v>13.225</c:v>
                </c:pt>
                <c:pt idx="3175">
                  <c:v>13.22916666666667</c:v>
                </c:pt>
                <c:pt idx="3176">
                  <c:v>13.233333333333331</c:v>
                </c:pt>
                <c:pt idx="3177">
                  <c:v>13.237500000000001</c:v>
                </c:pt>
                <c:pt idx="3178">
                  <c:v>13.241666666666671</c:v>
                </c:pt>
                <c:pt idx="3179">
                  <c:v>13.24583333333333</c:v>
                </c:pt>
                <c:pt idx="3180">
                  <c:v>13.25</c:v>
                </c:pt>
                <c:pt idx="3181">
                  <c:v>13.25416666666667</c:v>
                </c:pt>
                <c:pt idx="3182">
                  <c:v>13.258333333333329</c:v>
                </c:pt>
                <c:pt idx="3183">
                  <c:v>13.262499999999999</c:v>
                </c:pt>
                <c:pt idx="3184">
                  <c:v>13.266666666666669</c:v>
                </c:pt>
                <c:pt idx="3185">
                  <c:v>13.27083333333333</c:v>
                </c:pt>
                <c:pt idx="3186">
                  <c:v>13.275</c:v>
                </c:pt>
                <c:pt idx="3187">
                  <c:v>13.27916666666667</c:v>
                </c:pt>
                <c:pt idx="3188">
                  <c:v>13.28333333333333</c:v>
                </c:pt>
                <c:pt idx="3189">
                  <c:v>13.2875</c:v>
                </c:pt>
                <c:pt idx="3190">
                  <c:v>13.29166666666667</c:v>
                </c:pt>
                <c:pt idx="3191">
                  <c:v>13.295833333333331</c:v>
                </c:pt>
                <c:pt idx="3192">
                  <c:v>13.3</c:v>
                </c:pt>
                <c:pt idx="3193">
                  <c:v>13.304166666666671</c:v>
                </c:pt>
                <c:pt idx="3194">
                  <c:v>13.30833333333333</c:v>
                </c:pt>
                <c:pt idx="3195">
                  <c:v>13.3125</c:v>
                </c:pt>
                <c:pt idx="3196">
                  <c:v>13.31666666666667</c:v>
                </c:pt>
                <c:pt idx="3197">
                  <c:v>13.320833333333329</c:v>
                </c:pt>
                <c:pt idx="3198">
                  <c:v>13.324999999999999</c:v>
                </c:pt>
                <c:pt idx="3199">
                  <c:v>13.329166666666669</c:v>
                </c:pt>
                <c:pt idx="3200">
                  <c:v>13.33333333333333</c:v>
                </c:pt>
                <c:pt idx="3201">
                  <c:v>13.3375</c:v>
                </c:pt>
                <c:pt idx="3202">
                  <c:v>13.34166666666667</c:v>
                </c:pt>
                <c:pt idx="3203">
                  <c:v>13.34583333333333</c:v>
                </c:pt>
                <c:pt idx="3204">
                  <c:v>13.35</c:v>
                </c:pt>
                <c:pt idx="3205">
                  <c:v>13.35416666666667</c:v>
                </c:pt>
                <c:pt idx="3206">
                  <c:v>13.358333333333331</c:v>
                </c:pt>
                <c:pt idx="3207">
                  <c:v>13.362500000000001</c:v>
                </c:pt>
                <c:pt idx="3208">
                  <c:v>13.366666666666671</c:v>
                </c:pt>
                <c:pt idx="3209">
                  <c:v>13.370833333333341</c:v>
                </c:pt>
                <c:pt idx="3210">
                  <c:v>13.375</c:v>
                </c:pt>
                <c:pt idx="3211">
                  <c:v>13.37916666666667</c:v>
                </c:pt>
                <c:pt idx="3212">
                  <c:v>13.383333333333329</c:v>
                </c:pt>
                <c:pt idx="3213">
                  <c:v>13.387499999999999</c:v>
                </c:pt>
                <c:pt idx="3214">
                  <c:v>13.391666666666669</c:v>
                </c:pt>
                <c:pt idx="3215">
                  <c:v>13.395833333333339</c:v>
                </c:pt>
                <c:pt idx="3216">
                  <c:v>13.4</c:v>
                </c:pt>
                <c:pt idx="3217">
                  <c:v>13.40416666666667</c:v>
                </c:pt>
                <c:pt idx="3218">
                  <c:v>13.40833333333333</c:v>
                </c:pt>
                <c:pt idx="3219">
                  <c:v>13.4125</c:v>
                </c:pt>
                <c:pt idx="3220">
                  <c:v>13.41666666666667</c:v>
                </c:pt>
                <c:pt idx="3221">
                  <c:v>13.420833333333331</c:v>
                </c:pt>
                <c:pt idx="3222">
                  <c:v>13.425000000000001</c:v>
                </c:pt>
                <c:pt idx="3223">
                  <c:v>13.429166666666671</c:v>
                </c:pt>
                <c:pt idx="3224">
                  <c:v>13.43333333333333</c:v>
                </c:pt>
                <c:pt idx="3225">
                  <c:v>13.4375</c:v>
                </c:pt>
                <c:pt idx="3226">
                  <c:v>13.44166666666667</c:v>
                </c:pt>
                <c:pt idx="3227">
                  <c:v>13.445833333333329</c:v>
                </c:pt>
                <c:pt idx="3228">
                  <c:v>13.45</c:v>
                </c:pt>
                <c:pt idx="3229">
                  <c:v>13.454166666666669</c:v>
                </c:pt>
                <c:pt idx="3230">
                  <c:v>13.45833333333333</c:v>
                </c:pt>
                <c:pt idx="3231">
                  <c:v>13.4625</c:v>
                </c:pt>
                <c:pt idx="3232">
                  <c:v>13.46666666666667</c:v>
                </c:pt>
                <c:pt idx="3233">
                  <c:v>13.47083333333333</c:v>
                </c:pt>
                <c:pt idx="3234">
                  <c:v>13.475</c:v>
                </c:pt>
                <c:pt idx="3235">
                  <c:v>13.47916666666667</c:v>
                </c:pt>
                <c:pt idx="3236">
                  <c:v>13.483333333333331</c:v>
                </c:pt>
                <c:pt idx="3237">
                  <c:v>13.487500000000001</c:v>
                </c:pt>
                <c:pt idx="3238">
                  <c:v>13.491666666666671</c:v>
                </c:pt>
                <c:pt idx="3239">
                  <c:v>13.495833333333341</c:v>
                </c:pt>
                <c:pt idx="3240">
                  <c:v>13.5</c:v>
                </c:pt>
                <c:pt idx="3241">
                  <c:v>13.50416666666667</c:v>
                </c:pt>
                <c:pt idx="3242">
                  <c:v>13.508333333333329</c:v>
                </c:pt>
                <c:pt idx="3243">
                  <c:v>13.512499999999999</c:v>
                </c:pt>
                <c:pt idx="3244">
                  <c:v>13.516666666666669</c:v>
                </c:pt>
                <c:pt idx="3245">
                  <c:v>13.52083333333333</c:v>
                </c:pt>
                <c:pt idx="3246">
                  <c:v>13.525</c:v>
                </c:pt>
                <c:pt idx="3247">
                  <c:v>13.52916666666667</c:v>
                </c:pt>
                <c:pt idx="3248">
                  <c:v>13.53333333333333</c:v>
                </c:pt>
                <c:pt idx="3249">
                  <c:v>13.5375</c:v>
                </c:pt>
                <c:pt idx="3250">
                  <c:v>13.54166666666667</c:v>
                </c:pt>
                <c:pt idx="3251">
                  <c:v>13.545833333333331</c:v>
                </c:pt>
                <c:pt idx="3252">
                  <c:v>13.55</c:v>
                </c:pt>
                <c:pt idx="3253">
                  <c:v>13.554166666666671</c:v>
                </c:pt>
                <c:pt idx="3254">
                  <c:v>13.55833333333333</c:v>
                </c:pt>
                <c:pt idx="3255">
                  <c:v>13.5625</c:v>
                </c:pt>
                <c:pt idx="3256">
                  <c:v>13.56666666666667</c:v>
                </c:pt>
                <c:pt idx="3257">
                  <c:v>13.570833333333329</c:v>
                </c:pt>
                <c:pt idx="3258">
                  <c:v>13.574999999999999</c:v>
                </c:pt>
                <c:pt idx="3259">
                  <c:v>13.579166666666669</c:v>
                </c:pt>
                <c:pt idx="3260">
                  <c:v>13.58333333333333</c:v>
                </c:pt>
                <c:pt idx="3261">
                  <c:v>13.5875</c:v>
                </c:pt>
                <c:pt idx="3262">
                  <c:v>13.59166666666667</c:v>
                </c:pt>
                <c:pt idx="3263">
                  <c:v>13.59583333333333</c:v>
                </c:pt>
                <c:pt idx="3264">
                  <c:v>13.6</c:v>
                </c:pt>
                <c:pt idx="3265">
                  <c:v>13.60416666666667</c:v>
                </c:pt>
                <c:pt idx="3266">
                  <c:v>13.608333333333331</c:v>
                </c:pt>
                <c:pt idx="3267">
                  <c:v>13.612500000000001</c:v>
                </c:pt>
                <c:pt idx="3268">
                  <c:v>13.616666666666671</c:v>
                </c:pt>
                <c:pt idx="3269">
                  <c:v>13.62083333333333</c:v>
                </c:pt>
                <c:pt idx="3270">
                  <c:v>13.625</c:v>
                </c:pt>
                <c:pt idx="3271">
                  <c:v>13.62916666666667</c:v>
                </c:pt>
                <c:pt idx="3272">
                  <c:v>13.633333333333329</c:v>
                </c:pt>
                <c:pt idx="3273">
                  <c:v>13.637499999999999</c:v>
                </c:pt>
                <c:pt idx="3274">
                  <c:v>13.641666666666669</c:v>
                </c:pt>
                <c:pt idx="3275">
                  <c:v>13.64583333333333</c:v>
                </c:pt>
                <c:pt idx="3276">
                  <c:v>13.65</c:v>
                </c:pt>
                <c:pt idx="3277">
                  <c:v>13.65416666666667</c:v>
                </c:pt>
                <c:pt idx="3278">
                  <c:v>13.65833333333333</c:v>
                </c:pt>
                <c:pt idx="3279">
                  <c:v>13.6625</c:v>
                </c:pt>
                <c:pt idx="3280">
                  <c:v>13.66666666666667</c:v>
                </c:pt>
                <c:pt idx="3281">
                  <c:v>13.670833333333331</c:v>
                </c:pt>
                <c:pt idx="3282">
                  <c:v>13.675000000000001</c:v>
                </c:pt>
                <c:pt idx="3283">
                  <c:v>13.679166666666671</c:v>
                </c:pt>
                <c:pt idx="3284">
                  <c:v>13.68333333333333</c:v>
                </c:pt>
                <c:pt idx="3285">
                  <c:v>13.6875</c:v>
                </c:pt>
                <c:pt idx="3286">
                  <c:v>13.69166666666667</c:v>
                </c:pt>
                <c:pt idx="3287">
                  <c:v>13.695833333333329</c:v>
                </c:pt>
                <c:pt idx="3288">
                  <c:v>13.7</c:v>
                </c:pt>
                <c:pt idx="3289">
                  <c:v>13.704166666666669</c:v>
                </c:pt>
                <c:pt idx="3290">
                  <c:v>13.70833333333333</c:v>
                </c:pt>
                <c:pt idx="3291">
                  <c:v>13.7125</c:v>
                </c:pt>
                <c:pt idx="3292">
                  <c:v>13.71666666666667</c:v>
                </c:pt>
                <c:pt idx="3293">
                  <c:v>13.72083333333333</c:v>
                </c:pt>
                <c:pt idx="3294">
                  <c:v>13.725</c:v>
                </c:pt>
                <c:pt idx="3295">
                  <c:v>13.72916666666667</c:v>
                </c:pt>
                <c:pt idx="3296">
                  <c:v>13.733333333333331</c:v>
                </c:pt>
                <c:pt idx="3297">
                  <c:v>13.737500000000001</c:v>
                </c:pt>
                <c:pt idx="3298">
                  <c:v>13.741666666666671</c:v>
                </c:pt>
                <c:pt idx="3299">
                  <c:v>13.74583333333333</c:v>
                </c:pt>
                <c:pt idx="3300">
                  <c:v>13.75</c:v>
                </c:pt>
                <c:pt idx="3301">
                  <c:v>13.75416666666667</c:v>
                </c:pt>
                <c:pt idx="3302">
                  <c:v>13.758333333333329</c:v>
                </c:pt>
                <c:pt idx="3303">
                  <c:v>13.762499999999999</c:v>
                </c:pt>
                <c:pt idx="3304">
                  <c:v>13.766666666666669</c:v>
                </c:pt>
                <c:pt idx="3305">
                  <c:v>13.77083333333333</c:v>
                </c:pt>
                <c:pt idx="3306">
                  <c:v>13.775</c:v>
                </c:pt>
                <c:pt idx="3307">
                  <c:v>13.77916666666667</c:v>
                </c:pt>
                <c:pt idx="3308">
                  <c:v>13.78333333333333</c:v>
                </c:pt>
                <c:pt idx="3309">
                  <c:v>13.7875</c:v>
                </c:pt>
                <c:pt idx="3310">
                  <c:v>13.79166666666667</c:v>
                </c:pt>
                <c:pt idx="3311">
                  <c:v>13.795833333333331</c:v>
                </c:pt>
                <c:pt idx="3312">
                  <c:v>13.8</c:v>
                </c:pt>
                <c:pt idx="3313">
                  <c:v>13.804166666666671</c:v>
                </c:pt>
                <c:pt idx="3314">
                  <c:v>13.80833333333333</c:v>
                </c:pt>
                <c:pt idx="3315">
                  <c:v>13.8125</c:v>
                </c:pt>
                <c:pt idx="3316">
                  <c:v>13.81666666666667</c:v>
                </c:pt>
                <c:pt idx="3317">
                  <c:v>13.820833333333329</c:v>
                </c:pt>
                <c:pt idx="3318">
                  <c:v>13.824999999999999</c:v>
                </c:pt>
                <c:pt idx="3319">
                  <c:v>13.829166666666669</c:v>
                </c:pt>
                <c:pt idx="3320">
                  <c:v>13.83333333333333</c:v>
                </c:pt>
                <c:pt idx="3321">
                  <c:v>13.8375</c:v>
                </c:pt>
                <c:pt idx="3322">
                  <c:v>13.84166666666667</c:v>
                </c:pt>
                <c:pt idx="3323">
                  <c:v>13.84583333333333</c:v>
                </c:pt>
                <c:pt idx="3324">
                  <c:v>13.85</c:v>
                </c:pt>
                <c:pt idx="3325">
                  <c:v>13.85416666666667</c:v>
                </c:pt>
                <c:pt idx="3326">
                  <c:v>13.858333333333331</c:v>
                </c:pt>
                <c:pt idx="3327">
                  <c:v>13.862500000000001</c:v>
                </c:pt>
                <c:pt idx="3328">
                  <c:v>13.866666666666671</c:v>
                </c:pt>
                <c:pt idx="3329">
                  <c:v>13.870833333333341</c:v>
                </c:pt>
                <c:pt idx="3330">
                  <c:v>13.875</c:v>
                </c:pt>
                <c:pt idx="3331">
                  <c:v>13.87916666666667</c:v>
                </c:pt>
                <c:pt idx="3332">
                  <c:v>13.883333333333329</c:v>
                </c:pt>
                <c:pt idx="3333">
                  <c:v>13.887499999999999</c:v>
                </c:pt>
                <c:pt idx="3334">
                  <c:v>13.891666666666669</c:v>
                </c:pt>
                <c:pt idx="3335">
                  <c:v>13.895833333333339</c:v>
                </c:pt>
                <c:pt idx="3336">
                  <c:v>13.9</c:v>
                </c:pt>
                <c:pt idx="3337">
                  <c:v>13.90416666666667</c:v>
                </c:pt>
                <c:pt idx="3338">
                  <c:v>13.90833333333333</c:v>
                </c:pt>
                <c:pt idx="3339">
                  <c:v>13.9125</c:v>
                </c:pt>
                <c:pt idx="3340">
                  <c:v>13.91666666666667</c:v>
                </c:pt>
                <c:pt idx="3341">
                  <c:v>13.920833333333331</c:v>
                </c:pt>
                <c:pt idx="3342">
                  <c:v>13.925000000000001</c:v>
                </c:pt>
                <c:pt idx="3343">
                  <c:v>13.929166666666671</c:v>
                </c:pt>
                <c:pt idx="3344">
                  <c:v>13.93333333333333</c:v>
                </c:pt>
                <c:pt idx="3345">
                  <c:v>13.9375</c:v>
                </c:pt>
                <c:pt idx="3346">
                  <c:v>13.94166666666667</c:v>
                </c:pt>
                <c:pt idx="3347">
                  <c:v>13.945833333333329</c:v>
                </c:pt>
                <c:pt idx="3348">
                  <c:v>13.95</c:v>
                </c:pt>
                <c:pt idx="3349">
                  <c:v>13.954166666666669</c:v>
                </c:pt>
                <c:pt idx="3350">
                  <c:v>13.95833333333333</c:v>
                </c:pt>
                <c:pt idx="3351">
                  <c:v>13.9625</c:v>
                </c:pt>
                <c:pt idx="3352">
                  <c:v>13.96666666666667</c:v>
                </c:pt>
                <c:pt idx="3353">
                  <c:v>13.97083333333333</c:v>
                </c:pt>
                <c:pt idx="3354">
                  <c:v>13.975</c:v>
                </c:pt>
                <c:pt idx="3355">
                  <c:v>13.97916666666667</c:v>
                </c:pt>
                <c:pt idx="3356">
                  <c:v>13.983333333333331</c:v>
                </c:pt>
                <c:pt idx="3357">
                  <c:v>13.987500000000001</c:v>
                </c:pt>
                <c:pt idx="3358">
                  <c:v>13.991666666666671</c:v>
                </c:pt>
                <c:pt idx="3359">
                  <c:v>13.995833333333341</c:v>
                </c:pt>
                <c:pt idx="3360">
                  <c:v>14</c:v>
                </c:pt>
                <c:pt idx="3361">
                  <c:v>14.00416666666667</c:v>
                </c:pt>
                <c:pt idx="3362">
                  <c:v>14.008333333333329</c:v>
                </c:pt>
                <c:pt idx="3363">
                  <c:v>14.012499999999999</c:v>
                </c:pt>
                <c:pt idx="3364">
                  <c:v>14.016666666666669</c:v>
                </c:pt>
                <c:pt idx="3365">
                  <c:v>14.02083333333333</c:v>
                </c:pt>
                <c:pt idx="3366">
                  <c:v>14.025</c:v>
                </c:pt>
                <c:pt idx="3367">
                  <c:v>14.02916666666667</c:v>
                </c:pt>
                <c:pt idx="3368">
                  <c:v>14.03333333333333</c:v>
                </c:pt>
                <c:pt idx="3369">
                  <c:v>14.0375</c:v>
                </c:pt>
                <c:pt idx="3370">
                  <c:v>14.04166666666667</c:v>
                </c:pt>
                <c:pt idx="3371">
                  <c:v>14.045833333333331</c:v>
                </c:pt>
                <c:pt idx="3372">
                  <c:v>14.05</c:v>
                </c:pt>
                <c:pt idx="3373">
                  <c:v>14.054166666666671</c:v>
                </c:pt>
                <c:pt idx="3374">
                  <c:v>14.05833333333333</c:v>
                </c:pt>
                <c:pt idx="3375">
                  <c:v>14.0625</c:v>
                </c:pt>
                <c:pt idx="3376">
                  <c:v>14.06666666666667</c:v>
                </c:pt>
                <c:pt idx="3377">
                  <c:v>14.070833333333329</c:v>
                </c:pt>
                <c:pt idx="3378">
                  <c:v>14.074999999999999</c:v>
                </c:pt>
                <c:pt idx="3379">
                  <c:v>14.079166666666669</c:v>
                </c:pt>
                <c:pt idx="3380">
                  <c:v>14.08333333333333</c:v>
                </c:pt>
                <c:pt idx="3381">
                  <c:v>14.0875</c:v>
                </c:pt>
                <c:pt idx="3382">
                  <c:v>14.09166666666667</c:v>
                </c:pt>
                <c:pt idx="3383">
                  <c:v>14.09583333333333</c:v>
                </c:pt>
                <c:pt idx="3384">
                  <c:v>14.1</c:v>
                </c:pt>
                <c:pt idx="3385">
                  <c:v>14.10416666666667</c:v>
                </c:pt>
                <c:pt idx="3386">
                  <c:v>14.108333333333331</c:v>
                </c:pt>
                <c:pt idx="3387">
                  <c:v>14.112500000000001</c:v>
                </c:pt>
                <c:pt idx="3388">
                  <c:v>14.116666666666671</c:v>
                </c:pt>
                <c:pt idx="3389">
                  <c:v>14.12083333333333</c:v>
                </c:pt>
                <c:pt idx="3390">
                  <c:v>14.125</c:v>
                </c:pt>
                <c:pt idx="3391">
                  <c:v>14.12916666666667</c:v>
                </c:pt>
                <c:pt idx="3392">
                  <c:v>14.133333333333329</c:v>
                </c:pt>
                <c:pt idx="3393">
                  <c:v>14.137499999999999</c:v>
                </c:pt>
                <c:pt idx="3394">
                  <c:v>14.141666666666669</c:v>
                </c:pt>
                <c:pt idx="3395">
                  <c:v>14.14583333333333</c:v>
                </c:pt>
                <c:pt idx="3396">
                  <c:v>14.15</c:v>
                </c:pt>
                <c:pt idx="3397">
                  <c:v>14.15416666666667</c:v>
                </c:pt>
                <c:pt idx="3398">
                  <c:v>14.15833333333333</c:v>
                </c:pt>
                <c:pt idx="3399">
                  <c:v>14.1625</c:v>
                </c:pt>
                <c:pt idx="3400">
                  <c:v>14.16666666666667</c:v>
                </c:pt>
                <c:pt idx="3401">
                  <c:v>14.170833333333331</c:v>
                </c:pt>
                <c:pt idx="3402">
                  <c:v>14.175000000000001</c:v>
                </c:pt>
                <c:pt idx="3403">
                  <c:v>14.179166666666671</c:v>
                </c:pt>
                <c:pt idx="3404">
                  <c:v>14.18333333333333</c:v>
                </c:pt>
                <c:pt idx="3405">
                  <c:v>14.1875</c:v>
                </c:pt>
                <c:pt idx="3406">
                  <c:v>14.19166666666667</c:v>
                </c:pt>
                <c:pt idx="3407">
                  <c:v>14.195833333333329</c:v>
                </c:pt>
                <c:pt idx="3408">
                  <c:v>14.2</c:v>
                </c:pt>
                <c:pt idx="3409">
                  <c:v>14.204166666666669</c:v>
                </c:pt>
                <c:pt idx="3410">
                  <c:v>14.20833333333333</c:v>
                </c:pt>
                <c:pt idx="3411">
                  <c:v>14.2125</c:v>
                </c:pt>
                <c:pt idx="3412">
                  <c:v>14.21666666666667</c:v>
                </c:pt>
                <c:pt idx="3413">
                  <c:v>14.22083333333333</c:v>
                </c:pt>
                <c:pt idx="3414">
                  <c:v>14.225</c:v>
                </c:pt>
                <c:pt idx="3415">
                  <c:v>14.22916666666667</c:v>
                </c:pt>
                <c:pt idx="3416">
                  <c:v>14.233333333333331</c:v>
                </c:pt>
                <c:pt idx="3417">
                  <c:v>14.237500000000001</c:v>
                </c:pt>
                <c:pt idx="3418">
                  <c:v>14.241666666666671</c:v>
                </c:pt>
                <c:pt idx="3419">
                  <c:v>14.24583333333333</c:v>
                </c:pt>
                <c:pt idx="3420">
                  <c:v>14.25</c:v>
                </c:pt>
                <c:pt idx="3421">
                  <c:v>14.25416666666667</c:v>
                </c:pt>
                <c:pt idx="3422">
                  <c:v>14.258333333333329</c:v>
                </c:pt>
                <c:pt idx="3423">
                  <c:v>14.262499999999999</c:v>
                </c:pt>
                <c:pt idx="3424">
                  <c:v>14.266666666666669</c:v>
                </c:pt>
                <c:pt idx="3425">
                  <c:v>14.27083333333333</c:v>
                </c:pt>
                <c:pt idx="3426">
                  <c:v>14.275</c:v>
                </c:pt>
                <c:pt idx="3427">
                  <c:v>14.27916666666667</c:v>
                </c:pt>
                <c:pt idx="3428">
                  <c:v>14.28333333333333</c:v>
                </c:pt>
                <c:pt idx="3429">
                  <c:v>14.2875</c:v>
                </c:pt>
                <c:pt idx="3430">
                  <c:v>14.29166666666667</c:v>
                </c:pt>
                <c:pt idx="3431">
                  <c:v>14.295833333333331</c:v>
                </c:pt>
                <c:pt idx="3432">
                  <c:v>14.3</c:v>
                </c:pt>
                <c:pt idx="3433">
                  <c:v>14.304166666666671</c:v>
                </c:pt>
                <c:pt idx="3434">
                  <c:v>14.30833333333333</c:v>
                </c:pt>
                <c:pt idx="3435">
                  <c:v>14.3125</c:v>
                </c:pt>
                <c:pt idx="3436">
                  <c:v>14.31666666666667</c:v>
                </c:pt>
                <c:pt idx="3437">
                  <c:v>14.320833333333329</c:v>
                </c:pt>
                <c:pt idx="3438">
                  <c:v>14.324999999999999</c:v>
                </c:pt>
                <c:pt idx="3439">
                  <c:v>14.329166666666669</c:v>
                </c:pt>
                <c:pt idx="3440">
                  <c:v>14.33333333333333</c:v>
                </c:pt>
                <c:pt idx="3441">
                  <c:v>14.3375</c:v>
                </c:pt>
                <c:pt idx="3442">
                  <c:v>14.34166666666667</c:v>
                </c:pt>
                <c:pt idx="3443">
                  <c:v>14.34583333333333</c:v>
                </c:pt>
                <c:pt idx="3444">
                  <c:v>14.35</c:v>
                </c:pt>
                <c:pt idx="3445">
                  <c:v>14.35416666666667</c:v>
                </c:pt>
                <c:pt idx="3446">
                  <c:v>14.358333333333331</c:v>
                </c:pt>
                <c:pt idx="3447">
                  <c:v>14.362500000000001</c:v>
                </c:pt>
                <c:pt idx="3448">
                  <c:v>14.366666666666671</c:v>
                </c:pt>
                <c:pt idx="3449">
                  <c:v>14.370833333333341</c:v>
                </c:pt>
                <c:pt idx="3450">
                  <c:v>14.375</c:v>
                </c:pt>
                <c:pt idx="3451">
                  <c:v>14.37916666666667</c:v>
                </c:pt>
                <c:pt idx="3452">
                  <c:v>14.383333333333329</c:v>
                </c:pt>
                <c:pt idx="3453">
                  <c:v>14.387499999999999</c:v>
                </c:pt>
                <c:pt idx="3454">
                  <c:v>14.391666666666669</c:v>
                </c:pt>
                <c:pt idx="3455">
                  <c:v>14.395833333333339</c:v>
                </c:pt>
                <c:pt idx="3456">
                  <c:v>14.4</c:v>
                </c:pt>
                <c:pt idx="3457">
                  <c:v>14.40416666666667</c:v>
                </c:pt>
                <c:pt idx="3458">
                  <c:v>14.40833333333333</c:v>
                </c:pt>
                <c:pt idx="3459">
                  <c:v>14.4125</c:v>
                </c:pt>
                <c:pt idx="3460">
                  <c:v>14.41666666666667</c:v>
                </c:pt>
                <c:pt idx="3461">
                  <c:v>14.420833333333331</c:v>
                </c:pt>
                <c:pt idx="3462">
                  <c:v>14.425000000000001</c:v>
                </c:pt>
                <c:pt idx="3463">
                  <c:v>14.429166666666671</c:v>
                </c:pt>
                <c:pt idx="3464">
                  <c:v>14.43333333333333</c:v>
                </c:pt>
                <c:pt idx="3465">
                  <c:v>14.4375</c:v>
                </c:pt>
                <c:pt idx="3466">
                  <c:v>14.44166666666667</c:v>
                </c:pt>
                <c:pt idx="3467">
                  <c:v>14.445833333333329</c:v>
                </c:pt>
                <c:pt idx="3468">
                  <c:v>14.45</c:v>
                </c:pt>
                <c:pt idx="3469">
                  <c:v>14.454166666666669</c:v>
                </c:pt>
                <c:pt idx="3470">
                  <c:v>14.45833333333333</c:v>
                </c:pt>
                <c:pt idx="3471">
                  <c:v>14.4625</c:v>
                </c:pt>
                <c:pt idx="3472">
                  <c:v>14.46666666666667</c:v>
                </c:pt>
                <c:pt idx="3473">
                  <c:v>14.47083333333333</c:v>
                </c:pt>
                <c:pt idx="3474">
                  <c:v>14.475</c:v>
                </c:pt>
                <c:pt idx="3475">
                  <c:v>14.47916666666667</c:v>
                </c:pt>
                <c:pt idx="3476">
                  <c:v>14.483333333333331</c:v>
                </c:pt>
                <c:pt idx="3477">
                  <c:v>14.487500000000001</c:v>
                </c:pt>
                <c:pt idx="3478">
                  <c:v>14.491666666666671</c:v>
                </c:pt>
                <c:pt idx="3479">
                  <c:v>14.495833333333341</c:v>
                </c:pt>
                <c:pt idx="3480">
                  <c:v>14.5</c:v>
                </c:pt>
                <c:pt idx="3481">
                  <c:v>14.50416666666667</c:v>
                </c:pt>
                <c:pt idx="3482">
                  <c:v>14.508333333333329</c:v>
                </c:pt>
                <c:pt idx="3483">
                  <c:v>14.512499999999999</c:v>
                </c:pt>
                <c:pt idx="3484">
                  <c:v>14.516666666666669</c:v>
                </c:pt>
                <c:pt idx="3485">
                  <c:v>14.52083333333333</c:v>
                </c:pt>
                <c:pt idx="3486">
                  <c:v>14.525</c:v>
                </c:pt>
                <c:pt idx="3487">
                  <c:v>14.52916666666667</c:v>
                </c:pt>
                <c:pt idx="3488">
                  <c:v>14.53333333333333</c:v>
                </c:pt>
                <c:pt idx="3489">
                  <c:v>14.5375</c:v>
                </c:pt>
                <c:pt idx="3490">
                  <c:v>14.54166666666667</c:v>
                </c:pt>
                <c:pt idx="3491">
                  <c:v>14.545833333333331</c:v>
                </c:pt>
                <c:pt idx="3492">
                  <c:v>14.55</c:v>
                </c:pt>
                <c:pt idx="3493">
                  <c:v>14.554166666666671</c:v>
                </c:pt>
                <c:pt idx="3494">
                  <c:v>14.55833333333333</c:v>
                </c:pt>
                <c:pt idx="3495">
                  <c:v>14.5625</c:v>
                </c:pt>
                <c:pt idx="3496">
                  <c:v>14.56666666666667</c:v>
                </c:pt>
                <c:pt idx="3497">
                  <c:v>14.570833333333329</c:v>
                </c:pt>
                <c:pt idx="3498">
                  <c:v>14.574999999999999</c:v>
                </c:pt>
                <c:pt idx="3499">
                  <c:v>14.579166666666669</c:v>
                </c:pt>
                <c:pt idx="3500">
                  <c:v>14.58333333333333</c:v>
                </c:pt>
                <c:pt idx="3501">
                  <c:v>14.5875</c:v>
                </c:pt>
                <c:pt idx="3502">
                  <c:v>14.59166666666667</c:v>
                </c:pt>
                <c:pt idx="3503">
                  <c:v>14.59583333333333</c:v>
                </c:pt>
                <c:pt idx="3504">
                  <c:v>14.6</c:v>
                </c:pt>
                <c:pt idx="3505">
                  <c:v>14.60416666666667</c:v>
                </c:pt>
                <c:pt idx="3506">
                  <c:v>14.608333333333331</c:v>
                </c:pt>
                <c:pt idx="3507">
                  <c:v>14.612500000000001</c:v>
                </c:pt>
                <c:pt idx="3508">
                  <c:v>14.616666666666671</c:v>
                </c:pt>
                <c:pt idx="3509">
                  <c:v>14.62083333333333</c:v>
                </c:pt>
                <c:pt idx="3510">
                  <c:v>14.625</c:v>
                </c:pt>
                <c:pt idx="3511">
                  <c:v>14.62916666666667</c:v>
                </c:pt>
                <c:pt idx="3512">
                  <c:v>14.633333333333329</c:v>
                </c:pt>
                <c:pt idx="3513">
                  <c:v>14.637499999999999</c:v>
                </c:pt>
                <c:pt idx="3514">
                  <c:v>14.641666666666669</c:v>
                </c:pt>
                <c:pt idx="3515">
                  <c:v>14.64583333333333</c:v>
                </c:pt>
                <c:pt idx="3516">
                  <c:v>14.65</c:v>
                </c:pt>
                <c:pt idx="3517">
                  <c:v>14.65416666666667</c:v>
                </c:pt>
                <c:pt idx="3518">
                  <c:v>14.65833333333333</c:v>
                </c:pt>
                <c:pt idx="3519">
                  <c:v>14.6625</c:v>
                </c:pt>
                <c:pt idx="3520">
                  <c:v>14.66666666666667</c:v>
                </c:pt>
                <c:pt idx="3521">
                  <c:v>14.670833333333331</c:v>
                </c:pt>
                <c:pt idx="3522">
                  <c:v>14.675000000000001</c:v>
                </c:pt>
                <c:pt idx="3523">
                  <c:v>14.679166666666671</c:v>
                </c:pt>
                <c:pt idx="3524">
                  <c:v>14.68333333333333</c:v>
                </c:pt>
                <c:pt idx="3525">
                  <c:v>14.6875</c:v>
                </c:pt>
                <c:pt idx="3526">
                  <c:v>14.69166666666667</c:v>
                </c:pt>
                <c:pt idx="3527">
                  <c:v>14.695833333333329</c:v>
                </c:pt>
                <c:pt idx="3528">
                  <c:v>14.7</c:v>
                </c:pt>
                <c:pt idx="3529">
                  <c:v>14.704166666666669</c:v>
                </c:pt>
                <c:pt idx="3530">
                  <c:v>14.70833333333333</c:v>
                </c:pt>
                <c:pt idx="3531">
                  <c:v>14.7125</c:v>
                </c:pt>
                <c:pt idx="3532">
                  <c:v>14.71666666666667</c:v>
                </c:pt>
                <c:pt idx="3533">
                  <c:v>14.72083333333333</c:v>
                </c:pt>
                <c:pt idx="3534">
                  <c:v>14.725</c:v>
                </c:pt>
                <c:pt idx="3535">
                  <c:v>14.72916666666667</c:v>
                </c:pt>
                <c:pt idx="3536">
                  <c:v>14.733333333333331</c:v>
                </c:pt>
                <c:pt idx="3537">
                  <c:v>14.737500000000001</c:v>
                </c:pt>
                <c:pt idx="3538">
                  <c:v>14.741666666666671</c:v>
                </c:pt>
                <c:pt idx="3539">
                  <c:v>14.74583333333333</c:v>
                </c:pt>
                <c:pt idx="3540">
                  <c:v>14.75</c:v>
                </c:pt>
                <c:pt idx="3541">
                  <c:v>14.75416666666667</c:v>
                </c:pt>
                <c:pt idx="3542">
                  <c:v>14.758333333333329</c:v>
                </c:pt>
                <c:pt idx="3543">
                  <c:v>14.762499999999999</c:v>
                </c:pt>
                <c:pt idx="3544">
                  <c:v>14.766666666666669</c:v>
                </c:pt>
                <c:pt idx="3545">
                  <c:v>14.77083333333333</c:v>
                </c:pt>
                <c:pt idx="3546">
                  <c:v>14.775</c:v>
                </c:pt>
                <c:pt idx="3547">
                  <c:v>14.77916666666667</c:v>
                </c:pt>
                <c:pt idx="3548">
                  <c:v>14.78333333333333</c:v>
                </c:pt>
                <c:pt idx="3549">
                  <c:v>14.7875</c:v>
                </c:pt>
                <c:pt idx="3550">
                  <c:v>14.79166666666667</c:v>
                </c:pt>
                <c:pt idx="3551">
                  <c:v>14.795833333333331</c:v>
                </c:pt>
                <c:pt idx="3552">
                  <c:v>14.8</c:v>
                </c:pt>
                <c:pt idx="3553">
                  <c:v>14.804166666666671</c:v>
                </c:pt>
                <c:pt idx="3554">
                  <c:v>14.80833333333333</c:v>
                </c:pt>
                <c:pt idx="3555">
                  <c:v>14.8125</c:v>
                </c:pt>
                <c:pt idx="3556">
                  <c:v>14.81666666666667</c:v>
                </c:pt>
                <c:pt idx="3557">
                  <c:v>14.820833333333329</c:v>
                </c:pt>
                <c:pt idx="3558">
                  <c:v>14.824999999999999</c:v>
                </c:pt>
                <c:pt idx="3559">
                  <c:v>14.829166666666669</c:v>
                </c:pt>
                <c:pt idx="3560">
                  <c:v>14.83333333333333</c:v>
                </c:pt>
                <c:pt idx="3561">
                  <c:v>14.8375</c:v>
                </c:pt>
                <c:pt idx="3562">
                  <c:v>14.84166666666667</c:v>
                </c:pt>
                <c:pt idx="3563">
                  <c:v>14.84583333333333</c:v>
                </c:pt>
                <c:pt idx="3564">
                  <c:v>14.85</c:v>
                </c:pt>
                <c:pt idx="3565">
                  <c:v>14.85416666666667</c:v>
                </c:pt>
                <c:pt idx="3566">
                  <c:v>14.858333333333331</c:v>
                </c:pt>
                <c:pt idx="3567">
                  <c:v>14.862500000000001</c:v>
                </c:pt>
                <c:pt idx="3568">
                  <c:v>14.866666666666671</c:v>
                </c:pt>
                <c:pt idx="3569">
                  <c:v>14.870833333333341</c:v>
                </c:pt>
                <c:pt idx="3570">
                  <c:v>14.875</c:v>
                </c:pt>
                <c:pt idx="3571">
                  <c:v>14.87916666666667</c:v>
                </c:pt>
                <c:pt idx="3572">
                  <c:v>14.883333333333329</c:v>
                </c:pt>
                <c:pt idx="3573">
                  <c:v>14.887499999999999</c:v>
                </c:pt>
                <c:pt idx="3574">
                  <c:v>14.891666666666669</c:v>
                </c:pt>
                <c:pt idx="3575">
                  <c:v>14.895833333333339</c:v>
                </c:pt>
                <c:pt idx="3576">
                  <c:v>14.9</c:v>
                </c:pt>
                <c:pt idx="3577">
                  <c:v>14.90416666666667</c:v>
                </c:pt>
                <c:pt idx="3578">
                  <c:v>14.90833333333333</c:v>
                </c:pt>
                <c:pt idx="3579">
                  <c:v>14.9125</c:v>
                </c:pt>
                <c:pt idx="3580">
                  <c:v>14.91666666666667</c:v>
                </c:pt>
                <c:pt idx="3581">
                  <c:v>14.920833333333331</c:v>
                </c:pt>
                <c:pt idx="3582">
                  <c:v>14.925000000000001</c:v>
                </c:pt>
                <c:pt idx="3583">
                  <c:v>14.929166666666671</c:v>
                </c:pt>
                <c:pt idx="3584">
                  <c:v>14.93333333333333</c:v>
                </c:pt>
                <c:pt idx="3585">
                  <c:v>14.9375</c:v>
                </c:pt>
                <c:pt idx="3586">
                  <c:v>14.94166666666667</c:v>
                </c:pt>
                <c:pt idx="3587">
                  <c:v>14.945833333333329</c:v>
                </c:pt>
                <c:pt idx="3588">
                  <c:v>14.95</c:v>
                </c:pt>
                <c:pt idx="3589">
                  <c:v>14.954166666666669</c:v>
                </c:pt>
                <c:pt idx="3590">
                  <c:v>14.95833333333333</c:v>
                </c:pt>
                <c:pt idx="3591">
                  <c:v>14.9625</c:v>
                </c:pt>
                <c:pt idx="3592">
                  <c:v>14.96666666666667</c:v>
                </c:pt>
                <c:pt idx="3593">
                  <c:v>14.97083333333333</c:v>
                </c:pt>
                <c:pt idx="3594">
                  <c:v>14.975</c:v>
                </c:pt>
                <c:pt idx="3595">
                  <c:v>14.97916666666667</c:v>
                </c:pt>
                <c:pt idx="3596">
                  <c:v>14.983333333333331</c:v>
                </c:pt>
                <c:pt idx="3597">
                  <c:v>14.987500000000001</c:v>
                </c:pt>
                <c:pt idx="3598">
                  <c:v>14.991666666666671</c:v>
                </c:pt>
                <c:pt idx="3599">
                  <c:v>14.995833333333341</c:v>
                </c:pt>
                <c:pt idx="3600">
                  <c:v>15</c:v>
                </c:pt>
                <c:pt idx="3601">
                  <c:v>15.00416666666667</c:v>
                </c:pt>
                <c:pt idx="3602">
                  <c:v>15.008333333333329</c:v>
                </c:pt>
                <c:pt idx="3603">
                  <c:v>15.012499999999999</c:v>
                </c:pt>
                <c:pt idx="3604">
                  <c:v>15.016666666666669</c:v>
                </c:pt>
                <c:pt idx="3605">
                  <c:v>15.02083333333333</c:v>
                </c:pt>
                <c:pt idx="3606">
                  <c:v>15.025</c:v>
                </c:pt>
                <c:pt idx="3607">
                  <c:v>15.02916666666667</c:v>
                </c:pt>
                <c:pt idx="3608">
                  <c:v>15.03333333333333</c:v>
                </c:pt>
                <c:pt idx="3609">
                  <c:v>15.0375</c:v>
                </c:pt>
                <c:pt idx="3610">
                  <c:v>15.04166666666667</c:v>
                </c:pt>
                <c:pt idx="3611">
                  <c:v>15.045833333333331</c:v>
                </c:pt>
                <c:pt idx="3612">
                  <c:v>15.05</c:v>
                </c:pt>
                <c:pt idx="3613">
                  <c:v>15.054166666666671</c:v>
                </c:pt>
                <c:pt idx="3614">
                  <c:v>15.05833333333333</c:v>
                </c:pt>
                <c:pt idx="3615">
                  <c:v>15.0625</c:v>
                </c:pt>
                <c:pt idx="3616">
                  <c:v>15.06666666666667</c:v>
                </c:pt>
                <c:pt idx="3617">
                  <c:v>15.070833333333329</c:v>
                </c:pt>
                <c:pt idx="3618">
                  <c:v>15.074999999999999</c:v>
                </c:pt>
                <c:pt idx="3619">
                  <c:v>15.079166666666669</c:v>
                </c:pt>
                <c:pt idx="3620">
                  <c:v>15.08333333333333</c:v>
                </c:pt>
                <c:pt idx="3621">
                  <c:v>15.0875</c:v>
                </c:pt>
                <c:pt idx="3622">
                  <c:v>15.09166666666667</c:v>
                </c:pt>
                <c:pt idx="3623">
                  <c:v>15.09583333333333</c:v>
                </c:pt>
                <c:pt idx="3624">
                  <c:v>15.1</c:v>
                </c:pt>
                <c:pt idx="3625">
                  <c:v>15.10416666666667</c:v>
                </c:pt>
                <c:pt idx="3626">
                  <c:v>15.108333333333331</c:v>
                </c:pt>
                <c:pt idx="3627">
                  <c:v>15.112500000000001</c:v>
                </c:pt>
                <c:pt idx="3628">
                  <c:v>15.116666666666671</c:v>
                </c:pt>
                <c:pt idx="3629">
                  <c:v>15.12083333333333</c:v>
                </c:pt>
                <c:pt idx="3630">
                  <c:v>15.125</c:v>
                </c:pt>
                <c:pt idx="3631">
                  <c:v>15.12916666666667</c:v>
                </c:pt>
                <c:pt idx="3632">
                  <c:v>15.133333333333329</c:v>
                </c:pt>
                <c:pt idx="3633">
                  <c:v>15.137499999999999</c:v>
                </c:pt>
                <c:pt idx="3634">
                  <c:v>15.141666666666669</c:v>
                </c:pt>
                <c:pt idx="3635">
                  <c:v>15.14583333333333</c:v>
                </c:pt>
                <c:pt idx="3636">
                  <c:v>15.15</c:v>
                </c:pt>
                <c:pt idx="3637">
                  <c:v>15.15416666666667</c:v>
                </c:pt>
                <c:pt idx="3638">
                  <c:v>15.15833333333333</c:v>
                </c:pt>
                <c:pt idx="3639">
                  <c:v>15.1625</c:v>
                </c:pt>
                <c:pt idx="3640">
                  <c:v>15.16666666666667</c:v>
                </c:pt>
                <c:pt idx="3641">
                  <c:v>15.170833333333331</c:v>
                </c:pt>
                <c:pt idx="3642">
                  <c:v>15.175000000000001</c:v>
                </c:pt>
                <c:pt idx="3643">
                  <c:v>15.179166666666671</c:v>
                </c:pt>
                <c:pt idx="3644">
                  <c:v>15.18333333333333</c:v>
                </c:pt>
                <c:pt idx="3645">
                  <c:v>15.1875</c:v>
                </c:pt>
                <c:pt idx="3646">
                  <c:v>15.19166666666667</c:v>
                </c:pt>
                <c:pt idx="3647">
                  <c:v>15.195833333333329</c:v>
                </c:pt>
                <c:pt idx="3648">
                  <c:v>15.2</c:v>
                </c:pt>
                <c:pt idx="3649">
                  <c:v>15.204166666666669</c:v>
                </c:pt>
                <c:pt idx="3650">
                  <c:v>15.20833333333333</c:v>
                </c:pt>
                <c:pt idx="3651">
                  <c:v>15.2125</c:v>
                </c:pt>
                <c:pt idx="3652">
                  <c:v>15.21666666666667</c:v>
                </c:pt>
                <c:pt idx="3653">
                  <c:v>15.22083333333333</c:v>
                </c:pt>
                <c:pt idx="3654">
                  <c:v>15.225</c:v>
                </c:pt>
                <c:pt idx="3655">
                  <c:v>15.22916666666667</c:v>
                </c:pt>
                <c:pt idx="3656">
                  <c:v>15.233333333333331</c:v>
                </c:pt>
                <c:pt idx="3657">
                  <c:v>15.237500000000001</c:v>
                </c:pt>
                <c:pt idx="3658">
                  <c:v>15.241666666666671</c:v>
                </c:pt>
                <c:pt idx="3659">
                  <c:v>15.24583333333333</c:v>
                </c:pt>
                <c:pt idx="3660">
                  <c:v>15.25</c:v>
                </c:pt>
                <c:pt idx="3661">
                  <c:v>15.25416666666667</c:v>
                </c:pt>
                <c:pt idx="3662">
                  <c:v>15.258333333333329</c:v>
                </c:pt>
                <c:pt idx="3663">
                  <c:v>15.262499999999999</c:v>
                </c:pt>
                <c:pt idx="3664">
                  <c:v>15.266666666666669</c:v>
                </c:pt>
                <c:pt idx="3665">
                  <c:v>15.27083333333333</c:v>
                </c:pt>
                <c:pt idx="3666">
                  <c:v>15.275</c:v>
                </c:pt>
                <c:pt idx="3667">
                  <c:v>15.27916666666667</c:v>
                </c:pt>
                <c:pt idx="3668">
                  <c:v>15.28333333333333</c:v>
                </c:pt>
                <c:pt idx="3669">
                  <c:v>15.2875</c:v>
                </c:pt>
                <c:pt idx="3670">
                  <c:v>15.29166666666667</c:v>
                </c:pt>
                <c:pt idx="3671">
                  <c:v>15.295833333333331</c:v>
                </c:pt>
                <c:pt idx="3672">
                  <c:v>15.3</c:v>
                </c:pt>
                <c:pt idx="3673">
                  <c:v>15.304166666666671</c:v>
                </c:pt>
                <c:pt idx="3674">
                  <c:v>15.30833333333333</c:v>
                </c:pt>
                <c:pt idx="3675">
                  <c:v>15.3125</c:v>
                </c:pt>
                <c:pt idx="3676">
                  <c:v>15.31666666666667</c:v>
                </c:pt>
                <c:pt idx="3677">
                  <c:v>15.320833333333329</c:v>
                </c:pt>
                <c:pt idx="3678">
                  <c:v>15.324999999999999</c:v>
                </c:pt>
                <c:pt idx="3679">
                  <c:v>15.329166666666669</c:v>
                </c:pt>
                <c:pt idx="3680">
                  <c:v>15.33333333333333</c:v>
                </c:pt>
                <c:pt idx="3681">
                  <c:v>15.3375</c:v>
                </c:pt>
                <c:pt idx="3682">
                  <c:v>15.34166666666667</c:v>
                </c:pt>
                <c:pt idx="3683">
                  <c:v>15.34583333333333</c:v>
                </c:pt>
                <c:pt idx="3684">
                  <c:v>15.35</c:v>
                </c:pt>
                <c:pt idx="3685">
                  <c:v>15.35416666666667</c:v>
                </c:pt>
                <c:pt idx="3686">
                  <c:v>15.358333333333331</c:v>
                </c:pt>
                <c:pt idx="3687">
                  <c:v>15.362500000000001</c:v>
                </c:pt>
                <c:pt idx="3688">
                  <c:v>15.366666666666671</c:v>
                </c:pt>
                <c:pt idx="3689">
                  <c:v>15.370833333333341</c:v>
                </c:pt>
                <c:pt idx="3690">
                  <c:v>15.375</c:v>
                </c:pt>
                <c:pt idx="3691">
                  <c:v>15.37916666666667</c:v>
                </c:pt>
                <c:pt idx="3692">
                  <c:v>15.383333333333329</c:v>
                </c:pt>
                <c:pt idx="3693">
                  <c:v>15.387499999999999</c:v>
                </c:pt>
                <c:pt idx="3694">
                  <c:v>15.391666666666669</c:v>
                </c:pt>
                <c:pt idx="3695">
                  <c:v>15.395833333333339</c:v>
                </c:pt>
                <c:pt idx="3696">
                  <c:v>15.4</c:v>
                </c:pt>
                <c:pt idx="3697">
                  <c:v>15.40416666666667</c:v>
                </c:pt>
                <c:pt idx="3698">
                  <c:v>15.40833333333333</c:v>
                </c:pt>
                <c:pt idx="3699">
                  <c:v>15.4125</c:v>
                </c:pt>
                <c:pt idx="3700">
                  <c:v>15.41666666666667</c:v>
                </c:pt>
                <c:pt idx="3701">
                  <c:v>15.420833333333331</c:v>
                </c:pt>
                <c:pt idx="3702">
                  <c:v>15.425000000000001</c:v>
                </c:pt>
                <c:pt idx="3703">
                  <c:v>15.429166666666671</c:v>
                </c:pt>
                <c:pt idx="3704">
                  <c:v>15.43333333333333</c:v>
                </c:pt>
                <c:pt idx="3705">
                  <c:v>15.4375</c:v>
                </c:pt>
                <c:pt idx="3706">
                  <c:v>15.44166666666667</c:v>
                </c:pt>
                <c:pt idx="3707">
                  <c:v>15.445833333333329</c:v>
                </c:pt>
                <c:pt idx="3708">
                  <c:v>15.45</c:v>
                </c:pt>
                <c:pt idx="3709">
                  <c:v>15.454166666666669</c:v>
                </c:pt>
                <c:pt idx="3710">
                  <c:v>15.45833333333333</c:v>
                </c:pt>
                <c:pt idx="3711">
                  <c:v>15.4625</c:v>
                </c:pt>
                <c:pt idx="3712">
                  <c:v>15.46666666666667</c:v>
                </c:pt>
                <c:pt idx="3713">
                  <c:v>15.47083333333333</c:v>
                </c:pt>
                <c:pt idx="3714">
                  <c:v>15.475</c:v>
                </c:pt>
                <c:pt idx="3715">
                  <c:v>15.47916666666667</c:v>
                </c:pt>
                <c:pt idx="3716">
                  <c:v>15.483333333333331</c:v>
                </c:pt>
                <c:pt idx="3717">
                  <c:v>15.487500000000001</c:v>
                </c:pt>
                <c:pt idx="3718">
                  <c:v>15.491666666666671</c:v>
                </c:pt>
                <c:pt idx="3719">
                  <c:v>15.495833333333341</c:v>
                </c:pt>
                <c:pt idx="3720">
                  <c:v>15.5</c:v>
                </c:pt>
                <c:pt idx="3721">
                  <c:v>15.50416666666667</c:v>
                </c:pt>
                <c:pt idx="3722">
                  <c:v>15.508333333333329</c:v>
                </c:pt>
                <c:pt idx="3723">
                  <c:v>15.512499999999999</c:v>
                </c:pt>
                <c:pt idx="3724">
                  <c:v>15.516666666666669</c:v>
                </c:pt>
                <c:pt idx="3725">
                  <c:v>15.52083333333333</c:v>
                </c:pt>
                <c:pt idx="3726">
                  <c:v>15.525</c:v>
                </c:pt>
                <c:pt idx="3727">
                  <c:v>15.52916666666667</c:v>
                </c:pt>
                <c:pt idx="3728">
                  <c:v>15.53333333333333</c:v>
                </c:pt>
                <c:pt idx="3729">
                  <c:v>15.5375</c:v>
                </c:pt>
                <c:pt idx="3730">
                  <c:v>15.54166666666667</c:v>
                </c:pt>
                <c:pt idx="3731">
                  <c:v>15.545833333333331</c:v>
                </c:pt>
                <c:pt idx="3732">
                  <c:v>15.55</c:v>
                </c:pt>
                <c:pt idx="3733">
                  <c:v>15.554166666666671</c:v>
                </c:pt>
                <c:pt idx="3734">
                  <c:v>15.55833333333333</c:v>
                </c:pt>
                <c:pt idx="3735">
                  <c:v>15.5625</c:v>
                </c:pt>
                <c:pt idx="3736">
                  <c:v>15.56666666666667</c:v>
                </c:pt>
                <c:pt idx="3737">
                  <c:v>15.570833333333329</c:v>
                </c:pt>
                <c:pt idx="3738">
                  <c:v>15.574999999999999</c:v>
                </c:pt>
                <c:pt idx="3739">
                  <c:v>15.579166666666669</c:v>
                </c:pt>
                <c:pt idx="3740">
                  <c:v>15.58333333333333</c:v>
                </c:pt>
                <c:pt idx="3741">
                  <c:v>15.5875</c:v>
                </c:pt>
                <c:pt idx="3742">
                  <c:v>15.59166666666667</c:v>
                </c:pt>
                <c:pt idx="3743">
                  <c:v>15.59583333333333</c:v>
                </c:pt>
                <c:pt idx="3744">
                  <c:v>15.6</c:v>
                </c:pt>
                <c:pt idx="3745">
                  <c:v>15.60416666666667</c:v>
                </c:pt>
                <c:pt idx="3746">
                  <c:v>15.608333333333331</c:v>
                </c:pt>
                <c:pt idx="3747">
                  <c:v>15.612500000000001</c:v>
                </c:pt>
                <c:pt idx="3748">
                  <c:v>15.616666666666671</c:v>
                </c:pt>
                <c:pt idx="3749">
                  <c:v>15.62083333333333</c:v>
                </c:pt>
                <c:pt idx="3750">
                  <c:v>15.625</c:v>
                </c:pt>
                <c:pt idx="3751">
                  <c:v>15.62916666666667</c:v>
                </c:pt>
                <c:pt idx="3752">
                  <c:v>15.633333333333329</c:v>
                </c:pt>
                <c:pt idx="3753">
                  <c:v>15.637499999999999</c:v>
                </c:pt>
                <c:pt idx="3754">
                  <c:v>15.641666666666669</c:v>
                </c:pt>
                <c:pt idx="3755">
                  <c:v>15.64583333333333</c:v>
                </c:pt>
                <c:pt idx="3756">
                  <c:v>15.65</c:v>
                </c:pt>
                <c:pt idx="3757">
                  <c:v>15.65416666666667</c:v>
                </c:pt>
                <c:pt idx="3758">
                  <c:v>15.65833333333333</c:v>
                </c:pt>
                <c:pt idx="3759">
                  <c:v>15.6625</c:v>
                </c:pt>
                <c:pt idx="3760">
                  <c:v>15.66666666666667</c:v>
                </c:pt>
                <c:pt idx="3761">
                  <c:v>15.670833333333331</c:v>
                </c:pt>
                <c:pt idx="3762">
                  <c:v>15.675000000000001</c:v>
                </c:pt>
                <c:pt idx="3763">
                  <c:v>15.679166666666671</c:v>
                </c:pt>
                <c:pt idx="3764">
                  <c:v>15.68333333333333</c:v>
                </c:pt>
                <c:pt idx="3765">
                  <c:v>15.6875</c:v>
                </c:pt>
                <c:pt idx="3766">
                  <c:v>15.69166666666667</c:v>
                </c:pt>
                <c:pt idx="3767">
                  <c:v>15.695833333333329</c:v>
                </c:pt>
                <c:pt idx="3768">
                  <c:v>15.7</c:v>
                </c:pt>
                <c:pt idx="3769">
                  <c:v>15.704166666666669</c:v>
                </c:pt>
                <c:pt idx="3770">
                  <c:v>15.70833333333333</c:v>
                </c:pt>
                <c:pt idx="3771">
                  <c:v>15.7125</c:v>
                </c:pt>
                <c:pt idx="3772">
                  <c:v>15.71666666666667</c:v>
                </c:pt>
                <c:pt idx="3773">
                  <c:v>15.72083333333333</c:v>
                </c:pt>
                <c:pt idx="3774">
                  <c:v>15.725</c:v>
                </c:pt>
                <c:pt idx="3775">
                  <c:v>15.72916666666667</c:v>
                </c:pt>
                <c:pt idx="3776">
                  <c:v>15.733333333333331</c:v>
                </c:pt>
                <c:pt idx="3777">
                  <c:v>15.737500000000001</c:v>
                </c:pt>
                <c:pt idx="3778">
                  <c:v>15.741666666666671</c:v>
                </c:pt>
                <c:pt idx="3779">
                  <c:v>15.74583333333333</c:v>
                </c:pt>
                <c:pt idx="3780">
                  <c:v>15.75</c:v>
                </c:pt>
                <c:pt idx="3781">
                  <c:v>15.75416666666667</c:v>
                </c:pt>
                <c:pt idx="3782">
                  <c:v>15.758333333333329</c:v>
                </c:pt>
                <c:pt idx="3783">
                  <c:v>15.762499999999999</c:v>
                </c:pt>
                <c:pt idx="3784">
                  <c:v>15.766666666666669</c:v>
                </c:pt>
                <c:pt idx="3785">
                  <c:v>15.77083333333333</c:v>
                </c:pt>
                <c:pt idx="3786">
                  <c:v>15.775</c:v>
                </c:pt>
                <c:pt idx="3787">
                  <c:v>15.77916666666667</c:v>
                </c:pt>
                <c:pt idx="3788">
                  <c:v>15.78333333333333</c:v>
                </c:pt>
                <c:pt idx="3789">
                  <c:v>15.7875</c:v>
                </c:pt>
                <c:pt idx="3790">
                  <c:v>15.79166666666667</c:v>
                </c:pt>
                <c:pt idx="3791">
                  <c:v>15.795833333333331</c:v>
                </c:pt>
                <c:pt idx="3792">
                  <c:v>15.8</c:v>
                </c:pt>
                <c:pt idx="3793">
                  <c:v>15.804166666666671</c:v>
                </c:pt>
                <c:pt idx="3794">
                  <c:v>15.80833333333333</c:v>
                </c:pt>
                <c:pt idx="3795">
                  <c:v>15.8125</c:v>
                </c:pt>
                <c:pt idx="3796">
                  <c:v>15.81666666666667</c:v>
                </c:pt>
                <c:pt idx="3797">
                  <c:v>15.820833333333329</c:v>
                </c:pt>
                <c:pt idx="3798">
                  <c:v>15.824999999999999</c:v>
                </c:pt>
                <c:pt idx="3799">
                  <c:v>15.829166666666669</c:v>
                </c:pt>
                <c:pt idx="3800">
                  <c:v>15.83333333333333</c:v>
                </c:pt>
                <c:pt idx="3801">
                  <c:v>15.8375</c:v>
                </c:pt>
                <c:pt idx="3802">
                  <c:v>15.84166666666667</c:v>
                </c:pt>
                <c:pt idx="3803">
                  <c:v>15.84583333333333</c:v>
                </c:pt>
                <c:pt idx="3804">
                  <c:v>15.85</c:v>
                </c:pt>
                <c:pt idx="3805">
                  <c:v>15.85416666666667</c:v>
                </c:pt>
                <c:pt idx="3806">
                  <c:v>15.858333333333331</c:v>
                </c:pt>
                <c:pt idx="3807">
                  <c:v>15.862500000000001</c:v>
                </c:pt>
                <c:pt idx="3808">
                  <c:v>15.866666666666671</c:v>
                </c:pt>
                <c:pt idx="3809">
                  <c:v>15.870833333333341</c:v>
                </c:pt>
                <c:pt idx="3810">
                  <c:v>15.875</c:v>
                </c:pt>
                <c:pt idx="3811">
                  <c:v>15.87916666666667</c:v>
                </c:pt>
                <c:pt idx="3812">
                  <c:v>15.883333333333329</c:v>
                </c:pt>
                <c:pt idx="3813">
                  <c:v>15.887499999999999</c:v>
                </c:pt>
                <c:pt idx="3814">
                  <c:v>15.891666666666669</c:v>
                </c:pt>
                <c:pt idx="3815">
                  <c:v>15.895833333333339</c:v>
                </c:pt>
                <c:pt idx="3816">
                  <c:v>15.9</c:v>
                </c:pt>
                <c:pt idx="3817">
                  <c:v>15.90416666666667</c:v>
                </c:pt>
                <c:pt idx="3818">
                  <c:v>15.90833333333333</c:v>
                </c:pt>
                <c:pt idx="3819">
                  <c:v>15.9125</c:v>
                </c:pt>
                <c:pt idx="3820">
                  <c:v>15.91666666666667</c:v>
                </c:pt>
                <c:pt idx="3821">
                  <c:v>15.920833333333331</c:v>
                </c:pt>
                <c:pt idx="3822">
                  <c:v>15.925000000000001</c:v>
                </c:pt>
                <c:pt idx="3823">
                  <c:v>15.929166666666671</c:v>
                </c:pt>
                <c:pt idx="3824">
                  <c:v>15.93333333333333</c:v>
                </c:pt>
                <c:pt idx="3825">
                  <c:v>15.9375</c:v>
                </c:pt>
                <c:pt idx="3826">
                  <c:v>15.94166666666667</c:v>
                </c:pt>
                <c:pt idx="3827">
                  <c:v>15.945833333333329</c:v>
                </c:pt>
                <c:pt idx="3828">
                  <c:v>15.95</c:v>
                </c:pt>
                <c:pt idx="3829">
                  <c:v>15.954166666666669</c:v>
                </c:pt>
                <c:pt idx="3830">
                  <c:v>15.95833333333333</c:v>
                </c:pt>
                <c:pt idx="3831">
                  <c:v>15.9625</c:v>
                </c:pt>
                <c:pt idx="3832">
                  <c:v>15.96666666666667</c:v>
                </c:pt>
                <c:pt idx="3833">
                  <c:v>15.97083333333333</c:v>
                </c:pt>
                <c:pt idx="3834">
                  <c:v>15.975</c:v>
                </c:pt>
                <c:pt idx="3835">
                  <c:v>15.97916666666667</c:v>
                </c:pt>
                <c:pt idx="3836">
                  <c:v>15.983333333333331</c:v>
                </c:pt>
                <c:pt idx="3837">
                  <c:v>15.987500000000001</c:v>
                </c:pt>
                <c:pt idx="3838">
                  <c:v>15.991666666666671</c:v>
                </c:pt>
                <c:pt idx="3839">
                  <c:v>15.995833333333341</c:v>
                </c:pt>
                <c:pt idx="3840">
                  <c:v>16</c:v>
                </c:pt>
                <c:pt idx="3841">
                  <c:v>16.00416666666667</c:v>
                </c:pt>
                <c:pt idx="3842">
                  <c:v>16.008333333333312</c:v>
                </c:pt>
                <c:pt idx="3843">
                  <c:v>16.012499999999999</c:v>
                </c:pt>
                <c:pt idx="3844">
                  <c:v>16.016666666666669</c:v>
                </c:pt>
                <c:pt idx="3845">
                  <c:v>16.020833333333321</c:v>
                </c:pt>
                <c:pt idx="3846">
                  <c:v>16.024999999999999</c:v>
                </c:pt>
                <c:pt idx="3847">
                  <c:v>16.029166666666669</c:v>
                </c:pt>
                <c:pt idx="3848">
                  <c:v>16.03333333333331</c:v>
                </c:pt>
                <c:pt idx="3849">
                  <c:v>16.037500000000001</c:v>
                </c:pt>
                <c:pt idx="3850">
                  <c:v>16.041666666666671</c:v>
                </c:pt>
                <c:pt idx="3851">
                  <c:v>16.045833333333309</c:v>
                </c:pt>
                <c:pt idx="3852">
                  <c:v>16.05</c:v>
                </c:pt>
                <c:pt idx="3853">
                  <c:v>16.054166666666671</c:v>
                </c:pt>
                <c:pt idx="3854">
                  <c:v>16.058333333333309</c:v>
                </c:pt>
                <c:pt idx="3855">
                  <c:v>16.0625</c:v>
                </c:pt>
                <c:pt idx="3856">
                  <c:v>16.06666666666667</c:v>
                </c:pt>
                <c:pt idx="3857">
                  <c:v>16.070833333333319</c:v>
                </c:pt>
                <c:pt idx="3858">
                  <c:v>16.074999999999999</c:v>
                </c:pt>
                <c:pt idx="3859">
                  <c:v>16.079166666666669</c:v>
                </c:pt>
                <c:pt idx="3860">
                  <c:v>16.083333333333311</c:v>
                </c:pt>
                <c:pt idx="3861">
                  <c:v>16.087499999999999</c:v>
                </c:pt>
                <c:pt idx="3862">
                  <c:v>16.091666666666661</c:v>
                </c:pt>
                <c:pt idx="3863">
                  <c:v>16.09583333333331</c:v>
                </c:pt>
                <c:pt idx="3864">
                  <c:v>16.100000000000001</c:v>
                </c:pt>
                <c:pt idx="3865">
                  <c:v>16.104166666666671</c:v>
                </c:pt>
                <c:pt idx="3866">
                  <c:v>16.108333333333309</c:v>
                </c:pt>
                <c:pt idx="3867">
                  <c:v>16.112500000000001</c:v>
                </c:pt>
                <c:pt idx="3868">
                  <c:v>16.116666666666671</c:v>
                </c:pt>
                <c:pt idx="3869">
                  <c:v>16.120833333333319</c:v>
                </c:pt>
                <c:pt idx="3870">
                  <c:v>16.125</c:v>
                </c:pt>
                <c:pt idx="3871">
                  <c:v>16.12916666666667</c:v>
                </c:pt>
                <c:pt idx="3872">
                  <c:v>16.133333333333319</c:v>
                </c:pt>
                <c:pt idx="3873">
                  <c:v>16.137499999999999</c:v>
                </c:pt>
                <c:pt idx="3874">
                  <c:v>16.141666666666669</c:v>
                </c:pt>
                <c:pt idx="3875">
                  <c:v>16.145833333333321</c:v>
                </c:pt>
                <c:pt idx="3876">
                  <c:v>16.149999999999999</c:v>
                </c:pt>
                <c:pt idx="3877">
                  <c:v>16.154166666666669</c:v>
                </c:pt>
                <c:pt idx="3878">
                  <c:v>16.15833333333331</c:v>
                </c:pt>
                <c:pt idx="3879">
                  <c:v>16.162500000000001</c:v>
                </c:pt>
                <c:pt idx="3880">
                  <c:v>16.166666666666671</c:v>
                </c:pt>
                <c:pt idx="3881">
                  <c:v>16.17083333333332</c:v>
                </c:pt>
                <c:pt idx="3882">
                  <c:v>16.175000000000001</c:v>
                </c:pt>
                <c:pt idx="3883">
                  <c:v>16.179166666666671</c:v>
                </c:pt>
                <c:pt idx="3884">
                  <c:v>16.183333333333309</c:v>
                </c:pt>
                <c:pt idx="3885">
                  <c:v>16.1875</c:v>
                </c:pt>
                <c:pt idx="3886">
                  <c:v>16.19166666666667</c:v>
                </c:pt>
                <c:pt idx="3887">
                  <c:v>16.195833333333319</c:v>
                </c:pt>
                <c:pt idx="3888">
                  <c:v>16.2</c:v>
                </c:pt>
                <c:pt idx="3889">
                  <c:v>16.204166666666669</c:v>
                </c:pt>
                <c:pt idx="3890">
                  <c:v>16.208333333333311</c:v>
                </c:pt>
                <c:pt idx="3891">
                  <c:v>16.212499999999999</c:v>
                </c:pt>
                <c:pt idx="3892">
                  <c:v>16.216666666666661</c:v>
                </c:pt>
                <c:pt idx="3893">
                  <c:v>16.22083333333331</c:v>
                </c:pt>
                <c:pt idx="3894">
                  <c:v>16.225000000000001</c:v>
                </c:pt>
                <c:pt idx="3895">
                  <c:v>16.229166666666671</c:v>
                </c:pt>
                <c:pt idx="3896">
                  <c:v>16.233333333333309</c:v>
                </c:pt>
                <c:pt idx="3897">
                  <c:v>16.237500000000001</c:v>
                </c:pt>
                <c:pt idx="3898">
                  <c:v>16.241666666666671</c:v>
                </c:pt>
                <c:pt idx="3899">
                  <c:v>16.245833333333309</c:v>
                </c:pt>
                <c:pt idx="3900">
                  <c:v>16.25</c:v>
                </c:pt>
                <c:pt idx="3901">
                  <c:v>16.25416666666667</c:v>
                </c:pt>
                <c:pt idx="3902">
                  <c:v>16.258333333333312</c:v>
                </c:pt>
                <c:pt idx="3903">
                  <c:v>16.262499999999982</c:v>
                </c:pt>
                <c:pt idx="3904">
                  <c:v>16.266666666666669</c:v>
                </c:pt>
                <c:pt idx="3905">
                  <c:v>16.270833333333321</c:v>
                </c:pt>
                <c:pt idx="3906">
                  <c:v>16.274999999999999</c:v>
                </c:pt>
                <c:pt idx="3907">
                  <c:v>16.279166666666661</c:v>
                </c:pt>
                <c:pt idx="3908">
                  <c:v>16.28333333333331</c:v>
                </c:pt>
                <c:pt idx="3909">
                  <c:v>16.287500000000001</c:v>
                </c:pt>
                <c:pt idx="3910">
                  <c:v>16.291666666666671</c:v>
                </c:pt>
                <c:pt idx="3911">
                  <c:v>16.295833333333309</c:v>
                </c:pt>
                <c:pt idx="3912">
                  <c:v>16.3</c:v>
                </c:pt>
                <c:pt idx="3913">
                  <c:v>16.304166666666671</c:v>
                </c:pt>
                <c:pt idx="3914">
                  <c:v>16.308333333333309</c:v>
                </c:pt>
                <c:pt idx="3915">
                  <c:v>16.3125</c:v>
                </c:pt>
                <c:pt idx="3916">
                  <c:v>16.31666666666667</c:v>
                </c:pt>
                <c:pt idx="3917">
                  <c:v>16.320833333333319</c:v>
                </c:pt>
                <c:pt idx="3918">
                  <c:v>16.324999999999999</c:v>
                </c:pt>
                <c:pt idx="3919">
                  <c:v>16.329166666666669</c:v>
                </c:pt>
                <c:pt idx="3920">
                  <c:v>16.333333333333311</c:v>
                </c:pt>
                <c:pt idx="3921">
                  <c:v>16.337499999999999</c:v>
                </c:pt>
                <c:pt idx="3922">
                  <c:v>16.341666666666661</c:v>
                </c:pt>
                <c:pt idx="3923">
                  <c:v>16.34583333333331</c:v>
                </c:pt>
                <c:pt idx="3924">
                  <c:v>16.350000000000001</c:v>
                </c:pt>
                <c:pt idx="3925">
                  <c:v>16.354166666666671</c:v>
                </c:pt>
                <c:pt idx="3926">
                  <c:v>16.358333333333309</c:v>
                </c:pt>
                <c:pt idx="3927">
                  <c:v>16.362500000000001</c:v>
                </c:pt>
                <c:pt idx="3928">
                  <c:v>16.366666666666671</c:v>
                </c:pt>
                <c:pt idx="3929">
                  <c:v>16.370833333333319</c:v>
                </c:pt>
                <c:pt idx="3930">
                  <c:v>16.375</c:v>
                </c:pt>
                <c:pt idx="3931">
                  <c:v>16.37916666666667</c:v>
                </c:pt>
                <c:pt idx="3932">
                  <c:v>16.383333333333312</c:v>
                </c:pt>
                <c:pt idx="3933">
                  <c:v>16.387499999999999</c:v>
                </c:pt>
                <c:pt idx="3934">
                  <c:v>16.391666666666669</c:v>
                </c:pt>
                <c:pt idx="3935">
                  <c:v>16.395833333333311</c:v>
                </c:pt>
                <c:pt idx="3936">
                  <c:v>16.399999999999999</c:v>
                </c:pt>
                <c:pt idx="3937">
                  <c:v>16.404166666666661</c:v>
                </c:pt>
                <c:pt idx="3938">
                  <c:v>16.40833333333331</c:v>
                </c:pt>
                <c:pt idx="3939">
                  <c:v>16.412500000000001</c:v>
                </c:pt>
                <c:pt idx="3940">
                  <c:v>16.416666666666671</c:v>
                </c:pt>
                <c:pt idx="3941">
                  <c:v>16.420833333333309</c:v>
                </c:pt>
                <c:pt idx="3942">
                  <c:v>16.425000000000001</c:v>
                </c:pt>
                <c:pt idx="3943">
                  <c:v>16.429166666666671</c:v>
                </c:pt>
                <c:pt idx="3944">
                  <c:v>16.433333333333309</c:v>
                </c:pt>
                <c:pt idx="3945">
                  <c:v>16.4375</c:v>
                </c:pt>
                <c:pt idx="3946">
                  <c:v>16.44166666666667</c:v>
                </c:pt>
                <c:pt idx="3947">
                  <c:v>16.445833333333312</c:v>
                </c:pt>
                <c:pt idx="3948">
                  <c:v>16.45</c:v>
                </c:pt>
                <c:pt idx="3949">
                  <c:v>16.454166666666669</c:v>
                </c:pt>
                <c:pt idx="3950">
                  <c:v>16.458333333333311</c:v>
                </c:pt>
                <c:pt idx="3951">
                  <c:v>16.462499999999981</c:v>
                </c:pt>
                <c:pt idx="3952">
                  <c:v>16.466666666666661</c:v>
                </c:pt>
                <c:pt idx="3953">
                  <c:v>16.47083333333331</c:v>
                </c:pt>
                <c:pt idx="3954">
                  <c:v>16.475000000000001</c:v>
                </c:pt>
                <c:pt idx="3955">
                  <c:v>16.479166666666671</c:v>
                </c:pt>
                <c:pt idx="3956">
                  <c:v>16.483333333333309</c:v>
                </c:pt>
                <c:pt idx="3957">
                  <c:v>16.487500000000001</c:v>
                </c:pt>
                <c:pt idx="3958">
                  <c:v>16.491666666666671</c:v>
                </c:pt>
                <c:pt idx="3959">
                  <c:v>16.495833333333309</c:v>
                </c:pt>
                <c:pt idx="3960">
                  <c:v>16.5</c:v>
                </c:pt>
                <c:pt idx="3961">
                  <c:v>16.50416666666667</c:v>
                </c:pt>
                <c:pt idx="3962">
                  <c:v>16.508333333333312</c:v>
                </c:pt>
                <c:pt idx="3963">
                  <c:v>16.512499999999999</c:v>
                </c:pt>
                <c:pt idx="3964">
                  <c:v>16.516666666666669</c:v>
                </c:pt>
                <c:pt idx="3965">
                  <c:v>16.520833333333321</c:v>
                </c:pt>
                <c:pt idx="3966">
                  <c:v>16.524999999999999</c:v>
                </c:pt>
                <c:pt idx="3967">
                  <c:v>16.529166666666669</c:v>
                </c:pt>
                <c:pt idx="3968">
                  <c:v>16.53333333333331</c:v>
                </c:pt>
                <c:pt idx="3969">
                  <c:v>16.537500000000001</c:v>
                </c:pt>
                <c:pt idx="3970">
                  <c:v>16.541666666666671</c:v>
                </c:pt>
                <c:pt idx="3971">
                  <c:v>16.545833333333309</c:v>
                </c:pt>
                <c:pt idx="3972">
                  <c:v>16.55</c:v>
                </c:pt>
                <c:pt idx="3973">
                  <c:v>16.554166666666671</c:v>
                </c:pt>
                <c:pt idx="3974">
                  <c:v>16.558333333333309</c:v>
                </c:pt>
                <c:pt idx="3975">
                  <c:v>16.5625</c:v>
                </c:pt>
                <c:pt idx="3976">
                  <c:v>16.56666666666667</c:v>
                </c:pt>
                <c:pt idx="3977">
                  <c:v>16.570833333333319</c:v>
                </c:pt>
                <c:pt idx="3978">
                  <c:v>16.574999999999999</c:v>
                </c:pt>
                <c:pt idx="3979">
                  <c:v>16.579166666666669</c:v>
                </c:pt>
                <c:pt idx="3980">
                  <c:v>16.583333333333311</c:v>
                </c:pt>
                <c:pt idx="3981">
                  <c:v>16.587499999999999</c:v>
                </c:pt>
                <c:pt idx="3982">
                  <c:v>16.591666666666661</c:v>
                </c:pt>
                <c:pt idx="3983">
                  <c:v>16.59583333333331</c:v>
                </c:pt>
                <c:pt idx="3984">
                  <c:v>16.600000000000001</c:v>
                </c:pt>
                <c:pt idx="3985">
                  <c:v>16.604166666666671</c:v>
                </c:pt>
                <c:pt idx="3986">
                  <c:v>16.608333333333309</c:v>
                </c:pt>
                <c:pt idx="3987">
                  <c:v>16.612500000000001</c:v>
                </c:pt>
                <c:pt idx="3988">
                  <c:v>16.616666666666671</c:v>
                </c:pt>
                <c:pt idx="3989">
                  <c:v>16.620833333333319</c:v>
                </c:pt>
                <c:pt idx="3990">
                  <c:v>16.625</c:v>
                </c:pt>
                <c:pt idx="3991">
                  <c:v>16.62916666666667</c:v>
                </c:pt>
                <c:pt idx="3992">
                  <c:v>16.633333333333319</c:v>
                </c:pt>
                <c:pt idx="3993">
                  <c:v>16.637499999999999</c:v>
                </c:pt>
                <c:pt idx="3994">
                  <c:v>16.641666666666669</c:v>
                </c:pt>
                <c:pt idx="3995">
                  <c:v>16.645833333333311</c:v>
                </c:pt>
                <c:pt idx="3996">
                  <c:v>16.649999999999999</c:v>
                </c:pt>
                <c:pt idx="3997">
                  <c:v>16.654166666666669</c:v>
                </c:pt>
                <c:pt idx="3998">
                  <c:v>16.65833333333331</c:v>
                </c:pt>
                <c:pt idx="3999">
                  <c:v>16.662500000000001</c:v>
                </c:pt>
                <c:pt idx="4000">
                  <c:v>16.666666666666671</c:v>
                </c:pt>
                <c:pt idx="4001">
                  <c:v>16.67083333333332</c:v>
                </c:pt>
                <c:pt idx="4002">
                  <c:v>16.675000000000001</c:v>
                </c:pt>
                <c:pt idx="4003">
                  <c:v>16.679166666666671</c:v>
                </c:pt>
                <c:pt idx="4004">
                  <c:v>16.683333333333309</c:v>
                </c:pt>
                <c:pt idx="4005">
                  <c:v>16.6875</c:v>
                </c:pt>
                <c:pt idx="4006">
                  <c:v>16.69166666666667</c:v>
                </c:pt>
                <c:pt idx="4007">
                  <c:v>16.695833333333319</c:v>
                </c:pt>
                <c:pt idx="4008">
                  <c:v>16.7</c:v>
                </c:pt>
                <c:pt idx="4009">
                  <c:v>16.704166666666669</c:v>
                </c:pt>
                <c:pt idx="4010">
                  <c:v>16.708333333333311</c:v>
                </c:pt>
                <c:pt idx="4011">
                  <c:v>16.712499999999981</c:v>
                </c:pt>
                <c:pt idx="4012">
                  <c:v>16.716666666666661</c:v>
                </c:pt>
                <c:pt idx="4013">
                  <c:v>16.72083333333331</c:v>
                </c:pt>
                <c:pt idx="4014">
                  <c:v>16.725000000000001</c:v>
                </c:pt>
                <c:pt idx="4015">
                  <c:v>16.729166666666671</c:v>
                </c:pt>
                <c:pt idx="4016">
                  <c:v>16.733333333333309</c:v>
                </c:pt>
                <c:pt idx="4017">
                  <c:v>16.737500000000001</c:v>
                </c:pt>
                <c:pt idx="4018">
                  <c:v>16.741666666666671</c:v>
                </c:pt>
                <c:pt idx="4019">
                  <c:v>16.745833333333309</c:v>
                </c:pt>
                <c:pt idx="4020">
                  <c:v>16.75</c:v>
                </c:pt>
                <c:pt idx="4021">
                  <c:v>16.75416666666667</c:v>
                </c:pt>
                <c:pt idx="4022">
                  <c:v>16.758333333333312</c:v>
                </c:pt>
                <c:pt idx="4023">
                  <c:v>16.762499999999982</c:v>
                </c:pt>
                <c:pt idx="4024">
                  <c:v>16.766666666666669</c:v>
                </c:pt>
                <c:pt idx="4025">
                  <c:v>16.770833333333311</c:v>
                </c:pt>
                <c:pt idx="4026">
                  <c:v>16.774999999999999</c:v>
                </c:pt>
                <c:pt idx="4027">
                  <c:v>16.779166666666661</c:v>
                </c:pt>
                <c:pt idx="4028">
                  <c:v>16.78333333333331</c:v>
                </c:pt>
                <c:pt idx="4029">
                  <c:v>16.787500000000001</c:v>
                </c:pt>
                <c:pt idx="4030">
                  <c:v>16.791666666666671</c:v>
                </c:pt>
                <c:pt idx="4031">
                  <c:v>16.795833333333309</c:v>
                </c:pt>
                <c:pt idx="4032">
                  <c:v>16.8</c:v>
                </c:pt>
                <c:pt idx="4033">
                  <c:v>16.804166666666671</c:v>
                </c:pt>
                <c:pt idx="4034">
                  <c:v>16.808333333333309</c:v>
                </c:pt>
                <c:pt idx="4035">
                  <c:v>16.8125</c:v>
                </c:pt>
                <c:pt idx="4036">
                  <c:v>16.81666666666667</c:v>
                </c:pt>
                <c:pt idx="4037">
                  <c:v>16.820833333333319</c:v>
                </c:pt>
                <c:pt idx="4038">
                  <c:v>16.824999999999999</c:v>
                </c:pt>
                <c:pt idx="4039">
                  <c:v>16.829166666666669</c:v>
                </c:pt>
                <c:pt idx="4040">
                  <c:v>16.833333333333311</c:v>
                </c:pt>
                <c:pt idx="4041">
                  <c:v>16.837499999999999</c:v>
                </c:pt>
                <c:pt idx="4042">
                  <c:v>16.841666666666661</c:v>
                </c:pt>
                <c:pt idx="4043">
                  <c:v>16.84583333333331</c:v>
                </c:pt>
                <c:pt idx="4044">
                  <c:v>16.850000000000001</c:v>
                </c:pt>
                <c:pt idx="4045">
                  <c:v>16.854166666666671</c:v>
                </c:pt>
                <c:pt idx="4046">
                  <c:v>16.858333333333309</c:v>
                </c:pt>
                <c:pt idx="4047">
                  <c:v>16.862500000000001</c:v>
                </c:pt>
                <c:pt idx="4048">
                  <c:v>16.866666666666671</c:v>
                </c:pt>
                <c:pt idx="4049">
                  <c:v>16.870833333333319</c:v>
                </c:pt>
                <c:pt idx="4050">
                  <c:v>16.875</c:v>
                </c:pt>
                <c:pt idx="4051">
                  <c:v>16.87916666666667</c:v>
                </c:pt>
                <c:pt idx="4052">
                  <c:v>16.883333333333312</c:v>
                </c:pt>
                <c:pt idx="4053">
                  <c:v>16.887499999999999</c:v>
                </c:pt>
                <c:pt idx="4054">
                  <c:v>16.891666666666669</c:v>
                </c:pt>
                <c:pt idx="4055">
                  <c:v>16.895833333333311</c:v>
                </c:pt>
                <c:pt idx="4056">
                  <c:v>16.899999999999999</c:v>
                </c:pt>
                <c:pt idx="4057">
                  <c:v>16.904166666666661</c:v>
                </c:pt>
                <c:pt idx="4058">
                  <c:v>16.90833333333331</c:v>
                </c:pt>
                <c:pt idx="4059">
                  <c:v>16.912500000000001</c:v>
                </c:pt>
                <c:pt idx="4060">
                  <c:v>16.916666666666671</c:v>
                </c:pt>
                <c:pt idx="4061">
                  <c:v>16.920833333333309</c:v>
                </c:pt>
                <c:pt idx="4062">
                  <c:v>16.925000000000001</c:v>
                </c:pt>
                <c:pt idx="4063">
                  <c:v>16.929166666666671</c:v>
                </c:pt>
                <c:pt idx="4064">
                  <c:v>16.933333333333309</c:v>
                </c:pt>
                <c:pt idx="4065">
                  <c:v>16.9375</c:v>
                </c:pt>
                <c:pt idx="4066">
                  <c:v>16.94166666666667</c:v>
                </c:pt>
                <c:pt idx="4067">
                  <c:v>16.945833333333312</c:v>
                </c:pt>
                <c:pt idx="4068">
                  <c:v>16.95</c:v>
                </c:pt>
                <c:pt idx="4069">
                  <c:v>16.954166666666669</c:v>
                </c:pt>
                <c:pt idx="4070">
                  <c:v>16.958333333333311</c:v>
                </c:pt>
                <c:pt idx="4071">
                  <c:v>16.962499999999981</c:v>
                </c:pt>
                <c:pt idx="4072">
                  <c:v>16.966666666666661</c:v>
                </c:pt>
                <c:pt idx="4073">
                  <c:v>16.97083333333331</c:v>
                </c:pt>
                <c:pt idx="4074">
                  <c:v>16.975000000000001</c:v>
                </c:pt>
                <c:pt idx="4075">
                  <c:v>16.979166666666671</c:v>
                </c:pt>
                <c:pt idx="4076">
                  <c:v>16.983333333333309</c:v>
                </c:pt>
                <c:pt idx="4077">
                  <c:v>16.987500000000001</c:v>
                </c:pt>
                <c:pt idx="4078">
                  <c:v>16.991666666666671</c:v>
                </c:pt>
                <c:pt idx="4079">
                  <c:v>16.995833333333309</c:v>
                </c:pt>
                <c:pt idx="4080">
                  <c:v>17</c:v>
                </c:pt>
                <c:pt idx="4081">
                  <c:v>17.00416666666667</c:v>
                </c:pt>
                <c:pt idx="4082">
                  <c:v>17.008333333333312</c:v>
                </c:pt>
                <c:pt idx="4083">
                  <c:v>17.012499999999999</c:v>
                </c:pt>
                <c:pt idx="4084">
                  <c:v>17.016666666666669</c:v>
                </c:pt>
                <c:pt idx="4085">
                  <c:v>17.020833333333321</c:v>
                </c:pt>
                <c:pt idx="4086">
                  <c:v>17.024999999999999</c:v>
                </c:pt>
                <c:pt idx="4087">
                  <c:v>17.029166666666669</c:v>
                </c:pt>
                <c:pt idx="4088">
                  <c:v>17.03333333333331</c:v>
                </c:pt>
                <c:pt idx="4089">
                  <c:v>17.037500000000001</c:v>
                </c:pt>
                <c:pt idx="4090">
                  <c:v>17.041666666666671</c:v>
                </c:pt>
                <c:pt idx="4091">
                  <c:v>17.045833333333309</c:v>
                </c:pt>
                <c:pt idx="4092">
                  <c:v>17.05</c:v>
                </c:pt>
                <c:pt idx="4093">
                  <c:v>17.054166666666671</c:v>
                </c:pt>
                <c:pt idx="4094">
                  <c:v>17.058333333333309</c:v>
                </c:pt>
                <c:pt idx="4095">
                  <c:v>17.0625</c:v>
                </c:pt>
                <c:pt idx="4096">
                  <c:v>17.06666666666667</c:v>
                </c:pt>
                <c:pt idx="4097">
                  <c:v>17.070833333333319</c:v>
                </c:pt>
                <c:pt idx="4098">
                  <c:v>17.074999999999999</c:v>
                </c:pt>
                <c:pt idx="4099">
                  <c:v>17.079166666666669</c:v>
                </c:pt>
                <c:pt idx="4100">
                  <c:v>17.083333333333311</c:v>
                </c:pt>
                <c:pt idx="4101">
                  <c:v>17.087499999999999</c:v>
                </c:pt>
                <c:pt idx="4102">
                  <c:v>17.091666666666661</c:v>
                </c:pt>
                <c:pt idx="4103">
                  <c:v>17.09583333333331</c:v>
                </c:pt>
                <c:pt idx="4104">
                  <c:v>17.100000000000001</c:v>
                </c:pt>
                <c:pt idx="4105">
                  <c:v>17.104166666666671</c:v>
                </c:pt>
                <c:pt idx="4106">
                  <c:v>17.108333333333309</c:v>
                </c:pt>
                <c:pt idx="4107">
                  <c:v>17.112500000000001</c:v>
                </c:pt>
                <c:pt idx="4108">
                  <c:v>17.116666666666671</c:v>
                </c:pt>
                <c:pt idx="4109">
                  <c:v>17.120833333333319</c:v>
                </c:pt>
                <c:pt idx="4110">
                  <c:v>17.125</c:v>
                </c:pt>
                <c:pt idx="4111">
                  <c:v>17.12916666666667</c:v>
                </c:pt>
                <c:pt idx="4112">
                  <c:v>17.133333333333319</c:v>
                </c:pt>
                <c:pt idx="4113">
                  <c:v>17.137499999999999</c:v>
                </c:pt>
                <c:pt idx="4114">
                  <c:v>17.141666666666669</c:v>
                </c:pt>
                <c:pt idx="4115">
                  <c:v>17.145833333333321</c:v>
                </c:pt>
                <c:pt idx="4116">
                  <c:v>17.149999999999999</c:v>
                </c:pt>
                <c:pt idx="4117">
                  <c:v>17.154166666666669</c:v>
                </c:pt>
                <c:pt idx="4118">
                  <c:v>17.15833333333331</c:v>
                </c:pt>
                <c:pt idx="4119">
                  <c:v>17.162500000000001</c:v>
                </c:pt>
                <c:pt idx="4120">
                  <c:v>17.166666666666671</c:v>
                </c:pt>
                <c:pt idx="4121">
                  <c:v>17.17083333333332</c:v>
                </c:pt>
                <c:pt idx="4122">
                  <c:v>17.175000000000001</c:v>
                </c:pt>
                <c:pt idx="4123">
                  <c:v>17.179166666666671</c:v>
                </c:pt>
                <c:pt idx="4124">
                  <c:v>17.183333333333309</c:v>
                </c:pt>
                <c:pt idx="4125">
                  <c:v>17.1875</c:v>
                </c:pt>
                <c:pt idx="4126">
                  <c:v>17.19166666666667</c:v>
                </c:pt>
                <c:pt idx="4127">
                  <c:v>17.195833333333319</c:v>
                </c:pt>
                <c:pt idx="4128">
                  <c:v>17.2</c:v>
                </c:pt>
                <c:pt idx="4129">
                  <c:v>17.204166666666669</c:v>
                </c:pt>
                <c:pt idx="4130">
                  <c:v>17.208333333333311</c:v>
                </c:pt>
                <c:pt idx="4131">
                  <c:v>17.212499999999999</c:v>
                </c:pt>
                <c:pt idx="4132">
                  <c:v>17.216666666666661</c:v>
                </c:pt>
                <c:pt idx="4133">
                  <c:v>17.22083333333331</c:v>
                </c:pt>
                <c:pt idx="4134">
                  <c:v>17.225000000000001</c:v>
                </c:pt>
                <c:pt idx="4135">
                  <c:v>17.229166666666671</c:v>
                </c:pt>
                <c:pt idx="4136">
                  <c:v>17.233333333333309</c:v>
                </c:pt>
                <c:pt idx="4137">
                  <c:v>17.237500000000001</c:v>
                </c:pt>
                <c:pt idx="4138">
                  <c:v>17.241666666666671</c:v>
                </c:pt>
                <c:pt idx="4139">
                  <c:v>17.245833333333309</c:v>
                </c:pt>
                <c:pt idx="4140">
                  <c:v>17.25</c:v>
                </c:pt>
                <c:pt idx="4141">
                  <c:v>17.25416666666667</c:v>
                </c:pt>
                <c:pt idx="4142">
                  <c:v>17.258333333333312</c:v>
                </c:pt>
                <c:pt idx="4143">
                  <c:v>17.262499999999982</c:v>
                </c:pt>
                <c:pt idx="4144">
                  <c:v>17.266666666666669</c:v>
                </c:pt>
                <c:pt idx="4145">
                  <c:v>17.270833333333321</c:v>
                </c:pt>
                <c:pt idx="4146">
                  <c:v>17.274999999999999</c:v>
                </c:pt>
                <c:pt idx="4147">
                  <c:v>17.279166666666661</c:v>
                </c:pt>
                <c:pt idx="4148">
                  <c:v>17.28333333333331</c:v>
                </c:pt>
                <c:pt idx="4149">
                  <c:v>17.287500000000001</c:v>
                </c:pt>
                <c:pt idx="4150">
                  <c:v>17.291666666666671</c:v>
                </c:pt>
                <c:pt idx="4151">
                  <c:v>17.295833333333309</c:v>
                </c:pt>
                <c:pt idx="4152">
                  <c:v>17.3</c:v>
                </c:pt>
                <c:pt idx="4153">
                  <c:v>17.304166666666671</c:v>
                </c:pt>
                <c:pt idx="4154">
                  <c:v>17.308333333333309</c:v>
                </c:pt>
                <c:pt idx="4155">
                  <c:v>17.3125</c:v>
                </c:pt>
                <c:pt idx="4156">
                  <c:v>17.31666666666667</c:v>
                </c:pt>
                <c:pt idx="4157">
                  <c:v>17.320833333333319</c:v>
                </c:pt>
                <c:pt idx="4158">
                  <c:v>17.324999999999999</c:v>
                </c:pt>
                <c:pt idx="4159">
                  <c:v>17.329166666666669</c:v>
                </c:pt>
                <c:pt idx="4160">
                  <c:v>17.333333333333311</c:v>
                </c:pt>
                <c:pt idx="4161">
                  <c:v>17.337499999999999</c:v>
                </c:pt>
                <c:pt idx="4162">
                  <c:v>17.341666666666661</c:v>
                </c:pt>
                <c:pt idx="4163">
                  <c:v>17.34583333333331</c:v>
                </c:pt>
                <c:pt idx="4164">
                  <c:v>17.350000000000001</c:v>
                </c:pt>
                <c:pt idx="4165">
                  <c:v>17.354166666666671</c:v>
                </c:pt>
                <c:pt idx="4166">
                  <c:v>17.358333333333309</c:v>
                </c:pt>
                <c:pt idx="4167">
                  <c:v>17.362500000000001</c:v>
                </c:pt>
                <c:pt idx="4168">
                  <c:v>17.366666666666671</c:v>
                </c:pt>
                <c:pt idx="4169">
                  <c:v>17.370833333333319</c:v>
                </c:pt>
                <c:pt idx="4170">
                  <c:v>17.375</c:v>
                </c:pt>
                <c:pt idx="4171">
                  <c:v>17.37916666666667</c:v>
                </c:pt>
                <c:pt idx="4172">
                  <c:v>17.383333333333312</c:v>
                </c:pt>
                <c:pt idx="4173">
                  <c:v>17.387499999999999</c:v>
                </c:pt>
                <c:pt idx="4174">
                  <c:v>17.391666666666669</c:v>
                </c:pt>
                <c:pt idx="4175">
                  <c:v>17.395833333333311</c:v>
                </c:pt>
                <c:pt idx="4176">
                  <c:v>17.399999999999999</c:v>
                </c:pt>
                <c:pt idx="4177">
                  <c:v>17.404166666666661</c:v>
                </c:pt>
                <c:pt idx="4178">
                  <c:v>17.40833333333331</c:v>
                </c:pt>
                <c:pt idx="4179">
                  <c:v>17.412500000000001</c:v>
                </c:pt>
                <c:pt idx="4180">
                  <c:v>17.416666666666671</c:v>
                </c:pt>
                <c:pt idx="4181">
                  <c:v>17.420833333333309</c:v>
                </c:pt>
                <c:pt idx="4182">
                  <c:v>17.425000000000001</c:v>
                </c:pt>
                <c:pt idx="4183">
                  <c:v>17.429166666666671</c:v>
                </c:pt>
                <c:pt idx="4184">
                  <c:v>17.433333333333309</c:v>
                </c:pt>
                <c:pt idx="4185">
                  <c:v>17.4375</c:v>
                </c:pt>
                <c:pt idx="4186">
                  <c:v>17.44166666666667</c:v>
                </c:pt>
                <c:pt idx="4187">
                  <c:v>17.445833333333312</c:v>
                </c:pt>
                <c:pt idx="4188">
                  <c:v>17.45</c:v>
                </c:pt>
                <c:pt idx="4189">
                  <c:v>17.454166666666669</c:v>
                </c:pt>
                <c:pt idx="4190">
                  <c:v>17.458333333333311</c:v>
                </c:pt>
                <c:pt idx="4191">
                  <c:v>17.462499999999981</c:v>
                </c:pt>
                <c:pt idx="4192">
                  <c:v>17.466666666666661</c:v>
                </c:pt>
                <c:pt idx="4193">
                  <c:v>17.47083333333331</c:v>
                </c:pt>
                <c:pt idx="4194">
                  <c:v>17.475000000000001</c:v>
                </c:pt>
                <c:pt idx="4195">
                  <c:v>17.479166666666671</c:v>
                </c:pt>
                <c:pt idx="4196">
                  <c:v>17.483333333333309</c:v>
                </c:pt>
                <c:pt idx="4197">
                  <c:v>17.487500000000001</c:v>
                </c:pt>
                <c:pt idx="4198">
                  <c:v>17.491666666666671</c:v>
                </c:pt>
                <c:pt idx="4199">
                  <c:v>17.495833333333309</c:v>
                </c:pt>
                <c:pt idx="4200">
                  <c:v>17.5</c:v>
                </c:pt>
                <c:pt idx="4201">
                  <c:v>17.50416666666667</c:v>
                </c:pt>
                <c:pt idx="4202">
                  <c:v>17.508333333333312</c:v>
                </c:pt>
                <c:pt idx="4203">
                  <c:v>17.512499999999999</c:v>
                </c:pt>
                <c:pt idx="4204">
                  <c:v>17.516666666666669</c:v>
                </c:pt>
                <c:pt idx="4205">
                  <c:v>17.520833333333321</c:v>
                </c:pt>
                <c:pt idx="4206">
                  <c:v>17.524999999999999</c:v>
                </c:pt>
                <c:pt idx="4207">
                  <c:v>17.529166666666669</c:v>
                </c:pt>
                <c:pt idx="4208">
                  <c:v>17.53333333333331</c:v>
                </c:pt>
                <c:pt idx="4209">
                  <c:v>17.537500000000001</c:v>
                </c:pt>
                <c:pt idx="4210">
                  <c:v>17.541666666666671</c:v>
                </c:pt>
                <c:pt idx="4211">
                  <c:v>17.545833333333309</c:v>
                </c:pt>
                <c:pt idx="4212">
                  <c:v>17.55</c:v>
                </c:pt>
                <c:pt idx="4213">
                  <c:v>17.554166666666671</c:v>
                </c:pt>
                <c:pt idx="4214">
                  <c:v>17.558333333333309</c:v>
                </c:pt>
                <c:pt idx="4215">
                  <c:v>17.5625</c:v>
                </c:pt>
                <c:pt idx="4216">
                  <c:v>17.56666666666667</c:v>
                </c:pt>
                <c:pt idx="4217">
                  <c:v>17.570833333333319</c:v>
                </c:pt>
                <c:pt idx="4218">
                  <c:v>17.574999999999999</c:v>
                </c:pt>
                <c:pt idx="4219">
                  <c:v>17.579166666666669</c:v>
                </c:pt>
                <c:pt idx="4220">
                  <c:v>17.583333333333311</c:v>
                </c:pt>
                <c:pt idx="4221">
                  <c:v>17.587499999999999</c:v>
                </c:pt>
                <c:pt idx="4222">
                  <c:v>17.591666666666661</c:v>
                </c:pt>
                <c:pt idx="4223">
                  <c:v>17.59583333333331</c:v>
                </c:pt>
                <c:pt idx="4224">
                  <c:v>17.600000000000001</c:v>
                </c:pt>
                <c:pt idx="4225">
                  <c:v>17.604166666666671</c:v>
                </c:pt>
                <c:pt idx="4226">
                  <c:v>17.608333333333309</c:v>
                </c:pt>
                <c:pt idx="4227">
                  <c:v>17.612500000000001</c:v>
                </c:pt>
                <c:pt idx="4228">
                  <c:v>17.616666666666671</c:v>
                </c:pt>
                <c:pt idx="4229">
                  <c:v>17.620833333333319</c:v>
                </c:pt>
                <c:pt idx="4230">
                  <c:v>17.625</c:v>
                </c:pt>
                <c:pt idx="4231">
                  <c:v>17.62916666666667</c:v>
                </c:pt>
                <c:pt idx="4232">
                  <c:v>17.633333333333319</c:v>
                </c:pt>
                <c:pt idx="4233">
                  <c:v>17.637499999999999</c:v>
                </c:pt>
                <c:pt idx="4234">
                  <c:v>17.641666666666669</c:v>
                </c:pt>
                <c:pt idx="4235">
                  <c:v>17.645833333333311</c:v>
                </c:pt>
                <c:pt idx="4236">
                  <c:v>17.649999999999999</c:v>
                </c:pt>
                <c:pt idx="4237">
                  <c:v>17.654166666666669</c:v>
                </c:pt>
                <c:pt idx="4238">
                  <c:v>17.65833333333331</c:v>
                </c:pt>
                <c:pt idx="4239">
                  <c:v>17.662500000000001</c:v>
                </c:pt>
                <c:pt idx="4240">
                  <c:v>17.666666666666671</c:v>
                </c:pt>
                <c:pt idx="4241">
                  <c:v>17.67083333333332</c:v>
                </c:pt>
                <c:pt idx="4242">
                  <c:v>17.675000000000001</c:v>
                </c:pt>
                <c:pt idx="4243">
                  <c:v>17.679166666666671</c:v>
                </c:pt>
                <c:pt idx="4244">
                  <c:v>17.683333333333309</c:v>
                </c:pt>
                <c:pt idx="4245">
                  <c:v>17.6875</c:v>
                </c:pt>
                <c:pt idx="4246">
                  <c:v>17.69166666666667</c:v>
                </c:pt>
                <c:pt idx="4247">
                  <c:v>17.695833333333319</c:v>
                </c:pt>
                <c:pt idx="4248">
                  <c:v>17.7</c:v>
                </c:pt>
                <c:pt idx="4249">
                  <c:v>17.704166666666669</c:v>
                </c:pt>
                <c:pt idx="4250">
                  <c:v>17.708333333333311</c:v>
                </c:pt>
                <c:pt idx="4251">
                  <c:v>17.712499999999981</c:v>
                </c:pt>
                <c:pt idx="4252">
                  <c:v>17.716666666666661</c:v>
                </c:pt>
                <c:pt idx="4253">
                  <c:v>17.72083333333331</c:v>
                </c:pt>
                <c:pt idx="4254">
                  <c:v>17.725000000000001</c:v>
                </c:pt>
                <c:pt idx="4255">
                  <c:v>17.729166666666671</c:v>
                </c:pt>
                <c:pt idx="4256">
                  <c:v>17.733333333333309</c:v>
                </c:pt>
                <c:pt idx="4257">
                  <c:v>17.737500000000001</c:v>
                </c:pt>
                <c:pt idx="4258">
                  <c:v>17.741666666666671</c:v>
                </c:pt>
                <c:pt idx="4259">
                  <c:v>17.745833333333309</c:v>
                </c:pt>
                <c:pt idx="4260">
                  <c:v>17.75</c:v>
                </c:pt>
                <c:pt idx="4261">
                  <c:v>17.75416666666667</c:v>
                </c:pt>
                <c:pt idx="4262">
                  <c:v>17.758333333333312</c:v>
                </c:pt>
                <c:pt idx="4263">
                  <c:v>17.762499999999982</c:v>
                </c:pt>
                <c:pt idx="4264">
                  <c:v>17.766666666666669</c:v>
                </c:pt>
                <c:pt idx="4265">
                  <c:v>17.770833333333311</c:v>
                </c:pt>
                <c:pt idx="4266">
                  <c:v>17.774999999999999</c:v>
                </c:pt>
                <c:pt idx="4267">
                  <c:v>17.779166666666661</c:v>
                </c:pt>
                <c:pt idx="4268">
                  <c:v>17.78333333333331</c:v>
                </c:pt>
                <c:pt idx="4269">
                  <c:v>17.787500000000001</c:v>
                </c:pt>
                <c:pt idx="4270">
                  <c:v>17.791666666666671</c:v>
                </c:pt>
                <c:pt idx="4271">
                  <c:v>17.795833333333309</c:v>
                </c:pt>
                <c:pt idx="4272">
                  <c:v>17.8</c:v>
                </c:pt>
                <c:pt idx="4273">
                  <c:v>17.804166666666671</c:v>
                </c:pt>
                <c:pt idx="4274">
                  <c:v>17.808333333333309</c:v>
                </c:pt>
                <c:pt idx="4275">
                  <c:v>17.8125</c:v>
                </c:pt>
                <c:pt idx="4276">
                  <c:v>17.81666666666667</c:v>
                </c:pt>
                <c:pt idx="4277">
                  <c:v>17.820833333333319</c:v>
                </c:pt>
                <c:pt idx="4278">
                  <c:v>17.824999999999999</c:v>
                </c:pt>
                <c:pt idx="4279">
                  <c:v>17.829166666666669</c:v>
                </c:pt>
                <c:pt idx="4280">
                  <c:v>17.833333333333311</c:v>
                </c:pt>
                <c:pt idx="4281">
                  <c:v>17.837499999999999</c:v>
                </c:pt>
                <c:pt idx="4282">
                  <c:v>17.841666666666661</c:v>
                </c:pt>
                <c:pt idx="4283">
                  <c:v>17.84583333333331</c:v>
                </c:pt>
                <c:pt idx="4284">
                  <c:v>17.850000000000001</c:v>
                </c:pt>
                <c:pt idx="4285">
                  <c:v>17.854166666666671</c:v>
                </c:pt>
                <c:pt idx="4286">
                  <c:v>17.858333333333309</c:v>
                </c:pt>
                <c:pt idx="4287">
                  <c:v>17.862500000000001</c:v>
                </c:pt>
                <c:pt idx="4288">
                  <c:v>17.866666666666671</c:v>
                </c:pt>
                <c:pt idx="4289">
                  <c:v>17.870833333333319</c:v>
                </c:pt>
                <c:pt idx="4290">
                  <c:v>17.875</c:v>
                </c:pt>
                <c:pt idx="4291">
                  <c:v>17.87916666666667</c:v>
                </c:pt>
                <c:pt idx="4292">
                  <c:v>17.883333333333312</c:v>
                </c:pt>
                <c:pt idx="4293">
                  <c:v>17.887499999999999</c:v>
                </c:pt>
                <c:pt idx="4294">
                  <c:v>17.891666666666669</c:v>
                </c:pt>
                <c:pt idx="4295">
                  <c:v>17.895833333333311</c:v>
                </c:pt>
                <c:pt idx="4296">
                  <c:v>17.899999999999999</c:v>
                </c:pt>
                <c:pt idx="4297">
                  <c:v>17.904166666666661</c:v>
                </c:pt>
                <c:pt idx="4298">
                  <c:v>17.90833333333331</c:v>
                </c:pt>
                <c:pt idx="4299">
                  <c:v>17.912500000000001</c:v>
                </c:pt>
                <c:pt idx="4300">
                  <c:v>17.916666666666671</c:v>
                </c:pt>
                <c:pt idx="4301">
                  <c:v>17.920833333333309</c:v>
                </c:pt>
                <c:pt idx="4302">
                  <c:v>17.925000000000001</c:v>
                </c:pt>
                <c:pt idx="4303">
                  <c:v>17.929166666666671</c:v>
                </c:pt>
                <c:pt idx="4304">
                  <c:v>17.933333333333309</c:v>
                </c:pt>
                <c:pt idx="4305">
                  <c:v>17.9375</c:v>
                </c:pt>
                <c:pt idx="4306">
                  <c:v>17.94166666666667</c:v>
                </c:pt>
                <c:pt idx="4307">
                  <c:v>17.945833333333312</c:v>
                </c:pt>
                <c:pt idx="4308">
                  <c:v>17.95</c:v>
                </c:pt>
                <c:pt idx="4309">
                  <c:v>17.954166666666669</c:v>
                </c:pt>
                <c:pt idx="4310">
                  <c:v>17.958333333333311</c:v>
                </c:pt>
                <c:pt idx="4311">
                  <c:v>17.962499999999981</c:v>
                </c:pt>
                <c:pt idx="4312">
                  <c:v>17.966666666666661</c:v>
                </c:pt>
                <c:pt idx="4313">
                  <c:v>17.97083333333331</c:v>
                </c:pt>
                <c:pt idx="4314">
                  <c:v>17.975000000000001</c:v>
                </c:pt>
                <c:pt idx="4315">
                  <c:v>17.979166666666671</c:v>
                </c:pt>
                <c:pt idx="4316">
                  <c:v>17.983333333333309</c:v>
                </c:pt>
                <c:pt idx="4317">
                  <c:v>17.987500000000001</c:v>
                </c:pt>
                <c:pt idx="4318">
                  <c:v>17.991666666666671</c:v>
                </c:pt>
                <c:pt idx="4319">
                  <c:v>17.995833333333309</c:v>
                </c:pt>
                <c:pt idx="4320">
                  <c:v>18</c:v>
                </c:pt>
                <c:pt idx="4321">
                  <c:v>18.00416666666667</c:v>
                </c:pt>
                <c:pt idx="4322">
                  <c:v>18.008333333333312</c:v>
                </c:pt>
                <c:pt idx="4323">
                  <c:v>18.012499999999999</c:v>
                </c:pt>
                <c:pt idx="4324">
                  <c:v>18.016666666666669</c:v>
                </c:pt>
                <c:pt idx="4325">
                  <c:v>18.020833333333321</c:v>
                </c:pt>
                <c:pt idx="4326">
                  <c:v>18.024999999999999</c:v>
                </c:pt>
                <c:pt idx="4327">
                  <c:v>18.029166666666669</c:v>
                </c:pt>
                <c:pt idx="4328">
                  <c:v>18.03333333333331</c:v>
                </c:pt>
                <c:pt idx="4329">
                  <c:v>18.037500000000001</c:v>
                </c:pt>
                <c:pt idx="4330">
                  <c:v>18.041666666666671</c:v>
                </c:pt>
                <c:pt idx="4331">
                  <c:v>18.045833333333309</c:v>
                </c:pt>
                <c:pt idx="4332">
                  <c:v>18.05</c:v>
                </c:pt>
                <c:pt idx="4333">
                  <c:v>18.054166666666671</c:v>
                </c:pt>
                <c:pt idx="4334">
                  <c:v>18.058333333333309</c:v>
                </c:pt>
                <c:pt idx="4335">
                  <c:v>18.0625</c:v>
                </c:pt>
                <c:pt idx="4336">
                  <c:v>18.06666666666667</c:v>
                </c:pt>
                <c:pt idx="4337">
                  <c:v>18.070833333333319</c:v>
                </c:pt>
                <c:pt idx="4338">
                  <c:v>18.074999999999999</c:v>
                </c:pt>
                <c:pt idx="4339">
                  <c:v>18.079166666666669</c:v>
                </c:pt>
                <c:pt idx="4340">
                  <c:v>18.083333333333311</c:v>
                </c:pt>
                <c:pt idx="4341">
                  <c:v>18.087499999999999</c:v>
                </c:pt>
                <c:pt idx="4342">
                  <c:v>18.091666666666661</c:v>
                </c:pt>
                <c:pt idx="4343">
                  <c:v>18.09583333333331</c:v>
                </c:pt>
                <c:pt idx="4344">
                  <c:v>18.100000000000001</c:v>
                </c:pt>
                <c:pt idx="4345">
                  <c:v>18.104166666666671</c:v>
                </c:pt>
                <c:pt idx="4346">
                  <c:v>18.108333333333309</c:v>
                </c:pt>
                <c:pt idx="4347">
                  <c:v>18.112500000000001</c:v>
                </c:pt>
                <c:pt idx="4348">
                  <c:v>18.116666666666671</c:v>
                </c:pt>
                <c:pt idx="4349">
                  <c:v>18.120833333333319</c:v>
                </c:pt>
                <c:pt idx="4350">
                  <c:v>18.125</c:v>
                </c:pt>
                <c:pt idx="4351">
                  <c:v>18.12916666666667</c:v>
                </c:pt>
                <c:pt idx="4352">
                  <c:v>18.133333333333319</c:v>
                </c:pt>
                <c:pt idx="4353">
                  <c:v>18.137499999999999</c:v>
                </c:pt>
                <c:pt idx="4354">
                  <c:v>18.141666666666669</c:v>
                </c:pt>
                <c:pt idx="4355">
                  <c:v>18.145833333333321</c:v>
                </c:pt>
                <c:pt idx="4356">
                  <c:v>18.149999999999999</c:v>
                </c:pt>
                <c:pt idx="4357">
                  <c:v>18.154166666666669</c:v>
                </c:pt>
                <c:pt idx="4358">
                  <c:v>18.15833333333331</c:v>
                </c:pt>
                <c:pt idx="4359">
                  <c:v>18.162500000000001</c:v>
                </c:pt>
                <c:pt idx="4360">
                  <c:v>18.166666666666671</c:v>
                </c:pt>
                <c:pt idx="4361">
                  <c:v>18.17083333333332</c:v>
                </c:pt>
                <c:pt idx="4362">
                  <c:v>18.175000000000001</c:v>
                </c:pt>
                <c:pt idx="4363">
                  <c:v>18.179166666666671</c:v>
                </c:pt>
                <c:pt idx="4364">
                  <c:v>18.183333333333309</c:v>
                </c:pt>
                <c:pt idx="4365">
                  <c:v>18.1875</c:v>
                </c:pt>
                <c:pt idx="4366">
                  <c:v>18.19166666666667</c:v>
                </c:pt>
                <c:pt idx="4367">
                  <c:v>18.195833333333319</c:v>
                </c:pt>
                <c:pt idx="4368">
                  <c:v>18.2</c:v>
                </c:pt>
                <c:pt idx="4369">
                  <c:v>18.204166666666669</c:v>
                </c:pt>
                <c:pt idx="4370">
                  <c:v>18.208333333333311</c:v>
                </c:pt>
                <c:pt idx="4371">
                  <c:v>18.212499999999999</c:v>
                </c:pt>
                <c:pt idx="4372">
                  <c:v>18.216666666666661</c:v>
                </c:pt>
                <c:pt idx="4373">
                  <c:v>18.22083333333331</c:v>
                </c:pt>
                <c:pt idx="4374">
                  <c:v>18.225000000000001</c:v>
                </c:pt>
                <c:pt idx="4375">
                  <c:v>18.229166666666671</c:v>
                </c:pt>
                <c:pt idx="4376">
                  <c:v>18.233333333333309</c:v>
                </c:pt>
                <c:pt idx="4377">
                  <c:v>18.237500000000001</c:v>
                </c:pt>
                <c:pt idx="4378">
                  <c:v>18.241666666666671</c:v>
                </c:pt>
                <c:pt idx="4379">
                  <c:v>18.245833333333309</c:v>
                </c:pt>
                <c:pt idx="4380">
                  <c:v>18.25</c:v>
                </c:pt>
                <c:pt idx="4381">
                  <c:v>18.25416666666667</c:v>
                </c:pt>
                <c:pt idx="4382">
                  <c:v>18.258333333333312</c:v>
                </c:pt>
                <c:pt idx="4383">
                  <c:v>18.262499999999982</c:v>
                </c:pt>
                <c:pt idx="4384">
                  <c:v>18.266666666666669</c:v>
                </c:pt>
                <c:pt idx="4385">
                  <c:v>18.270833333333321</c:v>
                </c:pt>
                <c:pt idx="4386">
                  <c:v>18.274999999999999</c:v>
                </c:pt>
                <c:pt idx="4387">
                  <c:v>18.279166666666661</c:v>
                </c:pt>
                <c:pt idx="4388">
                  <c:v>18.28333333333331</c:v>
                </c:pt>
                <c:pt idx="4389">
                  <c:v>18.287500000000001</c:v>
                </c:pt>
                <c:pt idx="4390">
                  <c:v>18.291666666666671</c:v>
                </c:pt>
                <c:pt idx="4391">
                  <c:v>18.295833333333309</c:v>
                </c:pt>
                <c:pt idx="4392">
                  <c:v>18.3</c:v>
                </c:pt>
                <c:pt idx="4393">
                  <c:v>18.304166666666671</c:v>
                </c:pt>
                <c:pt idx="4394">
                  <c:v>18.308333333333309</c:v>
                </c:pt>
                <c:pt idx="4395">
                  <c:v>18.3125</c:v>
                </c:pt>
                <c:pt idx="4396">
                  <c:v>18.31666666666667</c:v>
                </c:pt>
                <c:pt idx="4397">
                  <c:v>18.320833333333319</c:v>
                </c:pt>
                <c:pt idx="4398">
                  <c:v>18.324999999999999</c:v>
                </c:pt>
                <c:pt idx="4399">
                  <c:v>18.329166666666669</c:v>
                </c:pt>
                <c:pt idx="4400">
                  <c:v>18.333333333333311</c:v>
                </c:pt>
                <c:pt idx="4401">
                  <c:v>18.337499999999999</c:v>
                </c:pt>
                <c:pt idx="4402">
                  <c:v>18.341666666666661</c:v>
                </c:pt>
                <c:pt idx="4403">
                  <c:v>18.34583333333331</c:v>
                </c:pt>
                <c:pt idx="4404">
                  <c:v>18.350000000000001</c:v>
                </c:pt>
                <c:pt idx="4405">
                  <c:v>18.354166666666671</c:v>
                </c:pt>
                <c:pt idx="4406">
                  <c:v>18.358333333333309</c:v>
                </c:pt>
                <c:pt idx="4407">
                  <c:v>18.362500000000001</c:v>
                </c:pt>
                <c:pt idx="4408">
                  <c:v>18.366666666666671</c:v>
                </c:pt>
                <c:pt idx="4409">
                  <c:v>18.370833333333319</c:v>
                </c:pt>
                <c:pt idx="4410">
                  <c:v>18.375</c:v>
                </c:pt>
                <c:pt idx="4411">
                  <c:v>18.37916666666667</c:v>
                </c:pt>
                <c:pt idx="4412">
                  <c:v>18.383333333333312</c:v>
                </c:pt>
                <c:pt idx="4413">
                  <c:v>18.387499999999999</c:v>
                </c:pt>
                <c:pt idx="4414">
                  <c:v>18.391666666666669</c:v>
                </c:pt>
                <c:pt idx="4415">
                  <c:v>18.395833333333311</c:v>
                </c:pt>
                <c:pt idx="4416">
                  <c:v>18.399999999999999</c:v>
                </c:pt>
                <c:pt idx="4417">
                  <c:v>18.404166666666661</c:v>
                </c:pt>
                <c:pt idx="4418">
                  <c:v>18.40833333333331</c:v>
                </c:pt>
                <c:pt idx="4419">
                  <c:v>18.412500000000001</c:v>
                </c:pt>
                <c:pt idx="4420">
                  <c:v>18.416666666666671</c:v>
                </c:pt>
                <c:pt idx="4421">
                  <c:v>18.420833333333309</c:v>
                </c:pt>
                <c:pt idx="4422">
                  <c:v>18.425000000000001</c:v>
                </c:pt>
                <c:pt idx="4423">
                  <c:v>18.429166666666671</c:v>
                </c:pt>
                <c:pt idx="4424">
                  <c:v>18.433333333333309</c:v>
                </c:pt>
                <c:pt idx="4425">
                  <c:v>18.4375</c:v>
                </c:pt>
                <c:pt idx="4426">
                  <c:v>18.44166666666667</c:v>
                </c:pt>
                <c:pt idx="4427">
                  <c:v>18.445833333333312</c:v>
                </c:pt>
                <c:pt idx="4428">
                  <c:v>18.45</c:v>
                </c:pt>
                <c:pt idx="4429">
                  <c:v>18.454166666666669</c:v>
                </c:pt>
                <c:pt idx="4430">
                  <c:v>18.458333333333311</c:v>
                </c:pt>
                <c:pt idx="4431">
                  <c:v>18.462499999999981</c:v>
                </c:pt>
                <c:pt idx="4432">
                  <c:v>18.466666666666661</c:v>
                </c:pt>
                <c:pt idx="4433">
                  <c:v>18.47083333333331</c:v>
                </c:pt>
                <c:pt idx="4434">
                  <c:v>18.475000000000001</c:v>
                </c:pt>
                <c:pt idx="4435">
                  <c:v>18.479166666666671</c:v>
                </c:pt>
                <c:pt idx="4436">
                  <c:v>18.483333333333309</c:v>
                </c:pt>
                <c:pt idx="4437">
                  <c:v>18.487500000000001</c:v>
                </c:pt>
                <c:pt idx="4438">
                  <c:v>18.491666666666671</c:v>
                </c:pt>
                <c:pt idx="4439">
                  <c:v>18.495833333333309</c:v>
                </c:pt>
                <c:pt idx="4440">
                  <c:v>18.5</c:v>
                </c:pt>
                <c:pt idx="4441">
                  <c:v>18.50416666666667</c:v>
                </c:pt>
                <c:pt idx="4442">
                  <c:v>18.508333333333312</c:v>
                </c:pt>
                <c:pt idx="4443">
                  <c:v>18.512499999999999</c:v>
                </c:pt>
                <c:pt idx="4444">
                  <c:v>18.516666666666669</c:v>
                </c:pt>
                <c:pt idx="4445">
                  <c:v>18.520833333333321</c:v>
                </c:pt>
                <c:pt idx="4446">
                  <c:v>18.524999999999999</c:v>
                </c:pt>
                <c:pt idx="4447">
                  <c:v>18.529166666666669</c:v>
                </c:pt>
                <c:pt idx="4448">
                  <c:v>18.53333333333331</c:v>
                </c:pt>
                <c:pt idx="4449">
                  <c:v>18.537500000000001</c:v>
                </c:pt>
                <c:pt idx="4450">
                  <c:v>18.541666666666671</c:v>
                </c:pt>
                <c:pt idx="4451">
                  <c:v>18.545833333333309</c:v>
                </c:pt>
                <c:pt idx="4452">
                  <c:v>18.55</c:v>
                </c:pt>
                <c:pt idx="4453">
                  <c:v>18.554166666666671</c:v>
                </c:pt>
                <c:pt idx="4454">
                  <c:v>18.558333333333309</c:v>
                </c:pt>
                <c:pt idx="4455">
                  <c:v>18.5625</c:v>
                </c:pt>
                <c:pt idx="4456">
                  <c:v>18.56666666666667</c:v>
                </c:pt>
                <c:pt idx="4457">
                  <c:v>18.570833333333319</c:v>
                </c:pt>
                <c:pt idx="4458">
                  <c:v>18.574999999999999</c:v>
                </c:pt>
                <c:pt idx="4459">
                  <c:v>18.579166666666669</c:v>
                </c:pt>
                <c:pt idx="4460">
                  <c:v>18.583333333333311</c:v>
                </c:pt>
                <c:pt idx="4461">
                  <c:v>18.587499999999999</c:v>
                </c:pt>
                <c:pt idx="4462">
                  <c:v>18.591666666666661</c:v>
                </c:pt>
                <c:pt idx="4463">
                  <c:v>18.59583333333331</c:v>
                </c:pt>
                <c:pt idx="4464">
                  <c:v>18.600000000000001</c:v>
                </c:pt>
                <c:pt idx="4465">
                  <c:v>18.604166666666671</c:v>
                </c:pt>
                <c:pt idx="4466">
                  <c:v>18.608333333333309</c:v>
                </c:pt>
                <c:pt idx="4467">
                  <c:v>18.612500000000001</c:v>
                </c:pt>
                <c:pt idx="4468">
                  <c:v>18.616666666666671</c:v>
                </c:pt>
                <c:pt idx="4469">
                  <c:v>18.620833333333319</c:v>
                </c:pt>
                <c:pt idx="4470">
                  <c:v>18.625</c:v>
                </c:pt>
                <c:pt idx="4471">
                  <c:v>18.62916666666667</c:v>
                </c:pt>
                <c:pt idx="4472">
                  <c:v>18.633333333333319</c:v>
                </c:pt>
                <c:pt idx="4473">
                  <c:v>18.637499999999999</c:v>
                </c:pt>
                <c:pt idx="4474">
                  <c:v>18.641666666666669</c:v>
                </c:pt>
                <c:pt idx="4475">
                  <c:v>18.645833333333311</c:v>
                </c:pt>
                <c:pt idx="4476">
                  <c:v>18.649999999999999</c:v>
                </c:pt>
                <c:pt idx="4477">
                  <c:v>18.654166666666669</c:v>
                </c:pt>
                <c:pt idx="4478">
                  <c:v>18.65833333333331</c:v>
                </c:pt>
                <c:pt idx="4479">
                  <c:v>18.662500000000001</c:v>
                </c:pt>
                <c:pt idx="4480">
                  <c:v>18.666666666666671</c:v>
                </c:pt>
                <c:pt idx="4481">
                  <c:v>18.67083333333332</c:v>
                </c:pt>
                <c:pt idx="4482">
                  <c:v>18.675000000000001</c:v>
                </c:pt>
                <c:pt idx="4483">
                  <c:v>18.679166666666671</c:v>
                </c:pt>
                <c:pt idx="4484">
                  <c:v>18.683333333333309</c:v>
                </c:pt>
                <c:pt idx="4485">
                  <c:v>18.6875</c:v>
                </c:pt>
                <c:pt idx="4486">
                  <c:v>18.69166666666667</c:v>
                </c:pt>
                <c:pt idx="4487">
                  <c:v>18.695833333333319</c:v>
                </c:pt>
                <c:pt idx="4488">
                  <c:v>18.7</c:v>
                </c:pt>
                <c:pt idx="4489">
                  <c:v>18.704166666666669</c:v>
                </c:pt>
                <c:pt idx="4490">
                  <c:v>18.708333333333311</c:v>
                </c:pt>
                <c:pt idx="4491">
                  <c:v>18.712499999999981</c:v>
                </c:pt>
                <c:pt idx="4492">
                  <c:v>18.716666666666661</c:v>
                </c:pt>
                <c:pt idx="4493">
                  <c:v>18.72083333333331</c:v>
                </c:pt>
                <c:pt idx="4494">
                  <c:v>18.725000000000001</c:v>
                </c:pt>
                <c:pt idx="4495">
                  <c:v>18.729166666666671</c:v>
                </c:pt>
                <c:pt idx="4496">
                  <c:v>18.733333333333309</c:v>
                </c:pt>
                <c:pt idx="4497">
                  <c:v>18.737500000000001</c:v>
                </c:pt>
                <c:pt idx="4498">
                  <c:v>18.741666666666671</c:v>
                </c:pt>
                <c:pt idx="4499">
                  <c:v>18.745833333333309</c:v>
                </c:pt>
                <c:pt idx="4500">
                  <c:v>18.75</c:v>
                </c:pt>
                <c:pt idx="4501">
                  <c:v>18.75416666666667</c:v>
                </c:pt>
                <c:pt idx="4502">
                  <c:v>18.758333333333312</c:v>
                </c:pt>
                <c:pt idx="4503">
                  <c:v>18.762499999999982</c:v>
                </c:pt>
                <c:pt idx="4504">
                  <c:v>18.766666666666669</c:v>
                </c:pt>
                <c:pt idx="4505">
                  <c:v>18.770833333333311</c:v>
                </c:pt>
                <c:pt idx="4506">
                  <c:v>18.774999999999999</c:v>
                </c:pt>
                <c:pt idx="4507">
                  <c:v>18.779166666666661</c:v>
                </c:pt>
                <c:pt idx="4508">
                  <c:v>18.78333333333331</c:v>
                </c:pt>
                <c:pt idx="4509">
                  <c:v>18.787500000000001</c:v>
                </c:pt>
                <c:pt idx="4510">
                  <c:v>18.791666666666671</c:v>
                </c:pt>
                <c:pt idx="4511">
                  <c:v>18.795833333333309</c:v>
                </c:pt>
                <c:pt idx="4512">
                  <c:v>18.8</c:v>
                </c:pt>
                <c:pt idx="4513">
                  <c:v>18.804166666666671</c:v>
                </c:pt>
                <c:pt idx="4514">
                  <c:v>18.808333333333309</c:v>
                </c:pt>
                <c:pt idx="4515">
                  <c:v>18.8125</c:v>
                </c:pt>
                <c:pt idx="4516">
                  <c:v>18.81666666666667</c:v>
                </c:pt>
                <c:pt idx="4517">
                  <c:v>18.820833333333319</c:v>
                </c:pt>
                <c:pt idx="4518">
                  <c:v>18.824999999999999</c:v>
                </c:pt>
                <c:pt idx="4519">
                  <c:v>18.829166666666669</c:v>
                </c:pt>
                <c:pt idx="4520">
                  <c:v>18.833333333333311</c:v>
                </c:pt>
                <c:pt idx="4521">
                  <c:v>18.837499999999999</c:v>
                </c:pt>
                <c:pt idx="4522">
                  <c:v>18.841666666666661</c:v>
                </c:pt>
                <c:pt idx="4523">
                  <c:v>18.84583333333331</c:v>
                </c:pt>
                <c:pt idx="4524">
                  <c:v>18.850000000000001</c:v>
                </c:pt>
                <c:pt idx="4525">
                  <c:v>18.854166666666671</c:v>
                </c:pt>
                <c:pt idx="4526">
                  <c:v>18.858333333333309</c:v>
                </c:pt>
                <c:pt idx="4527">
                  <c:v>18.862500000000001</c:v>
                </c:pt>
                <c:pt idx="4528">
                  <c:v>18.866666666666671</c:v>
                </c:pt>
                <c:pt idx="4529">
                  <c:v>18.870833333333319</c:v>
                </c:pt>
                <c:pt idx="4530">
                  <c:v>18.875</c:v>
                </c:pt>
                <c:pt idx="4531">
                  <c:v>18.87916666666667</c:v>
                </c:pt>
                <c:pt idx="4532">
                  <c:v>18.883333333333312</c:v>
                </c:pt>
                <c:pt idx="4533">
                  <c:v>18.887499999999999</c:v>
                </c:pt>
                <c:pt idx="4534">
                  <c:v>18.891666666666669</c:v>
                </c:pt>
                <c:pt idx="4535">
                  <c:v>18.895833333333311</c:v>
                </c:pt>
                <c:pt idx="4536">
                  <c:v>18.899999999999999</c:v>
                </c:pt>
                <c:pt idx="4537">
                  <c:v>18.904166666666661</c:v>
                </c:pt>
                <c:pt idx="4538">
                  <c:v>18.90833333333331</c:v>
                </c:pt>
                <c:pt idx="4539">
                  <c:v>18.912500000000001</c:v>
                </c:pt>
                <c:pt idx="4540">
                  <c:v>18.916666666666671</c:v>
                </c:pt>
                <c:pt idx="4541">
                  <c:v>18.920833333333309</c:v>
                </c:pt>
                <c:pt idx="4542">
                  <c:v>18.925000000000001</c:v>
                </c:pt>
                <c:pt idx="4543">
                  <c:v>18.929166666666671</c:v>
                </c:pt>
                <c:pt idx="4544">
                  <c:v>18.933333333333309</c:v>
                </c:pt>
                <c:pt idx="4545">
                  <c:v>18.9375</c:v>
                </c:pt>
                <c:pt idx="4546">
                  <c:v>18.94166666666667</c:v>
                </c:pt>
                <c:pt idx="4547">
                  <c:v>18.945833333333312</c:v>
                </c:pt>
                <c:pt idx="4548">
                  <c:v>18.95</c:v>
                </c:pt>
                <c:pt idx="4549">
                  <c:v>18.954166666666669</c:v>
                </c:pt>
                <c:pt idx="4550">
                  <c:v>18.958333333333311</c:v>
                </c:pt>
                <c:pt idx="4551">
                  <c:v>18.962499999999981</c:v>
                </c:pt>
                <c:pt idx="4552">
                  <c:v>18.966666666666661</c:v>
                </c:pt>
                <c:pt idx="4553">
                  <c:v>18.97083333333331</c:v>
                </c:pt>
                <c:pt idx="4554">
                  <c:v>18.975000000000001</c:v>
                </c:pt>
                <c:pt idx="4555">
                  <c:v>18.979166666666671</c:v>
                </c:pt>
                <c:pt idx="4556">
                  <c:v>18.983333333333309</c:v>
                </c:pt>
                <c:pt idx="4557">
                  <c:v>18.987500000000001</c:v>
                </c:pt>
                <c:pt idx="4558">
                  <c:v>18.991666666666671</c:v>
                </c:pt>
                <c:pt idx="4559">
                  <c:v>18.995833333333309</c:v>
                </c:pt>
                <c:pt idx="4560">
                  <c:v>19</c:v>
                </c:pt>
                <c:pt idx="4561">
                  <c:v>19.00416666666667</c:v>
                </c:pt>
                <c:pt idx="4562">
                  <c:v>19.008333333333312</c:v>
                </c:pt>
                <c:pt idx="4563">
                  <c:v>19.012499999999999</c:v>
                </c:pt>
                <c:pt idx="4564">
                  <c:v>19.016666666666669</c:v>
                </c:pt>
                <c:pt idx="4565">
                  <c:v>19.020833333333321</c:v>
                </c:pt>
                <c:pt idx="4566">
                  <c:v>19.024999999999999</c:v>
                </c:pt>
                <c:pt idx="4567">
                  <c:v>19.029166666666669</c:v>
                </c:pt>
                <c:pt idx="4568">
                  <c:v>19.03333333333331</c:v>
                </c:pt>
                <c:pt idx="4569">
                  <c:v>19.037500000000001</c:v>
                </c:pt>
                <c:pt idx="4570">
                  <c:v>19.041666666666671</c:v>
                </c:pt>
                <c:pt idx="4571">
                  <c:v>19.045833333333309</c:v>
                </c:pt>
                <c:pt idx="4572">
                  <c:v>19.05</c:v>
                </c:pt>
                <c:pt idx="4573">
                  <c:v>19.054166666666671</c:v>
                </c:pt>
                <c:pt idx="4574">
                  <c:v>19.058333333333309</c:v>
                </c:pt>
                <c:pt idx="4575">
                  <c:v>19.0625</c:v>
                </c:pt>
                <c:pt idx="4576">
                  <c:v>19.06666666666667</c:v>
                </c:pt>
                <c:pt idx="4577">
                  <c:v>19.070833333333319</c:v>
                </c:pt>
                <c:pt idx="4578">
                  <c:v>19.074999999999999</c:v>
                </c:pt>
                <c:pt idx="4579">
                  <c:v>19.079166666666669</c:v>
                </c:pt>
                <c:pt idx="4580">
                  <c:v>19.083333333333311</c:v>
                </c:pt>
                <c:pt idx="4581">
                  <c:v>19.087499999999999</c:v>
                </c:pt>
                <c:pt idx="4582">
                  <c:v>19.091666666666661</c:v>
                </c:pt>
                <c:pt idx="4583">
                  <c:v>19.09583333333331</c:v>
                </c:pt>
                <c:pt idx="4584">
                  <c:v>19.100000000000001</c:v>
                </c:pt>
                <c:pt idx="4585">
                  <c:v>19.104166666666671</c:v>
                </c:pt>
                <c:pt idx="4586">
                  <c:v>19.108333333333309</c:v>
                </c:pt>
                <c:pt idx="4587">
                  <c:v>19.112500000000001</c:v>
                </c:pt>
                <c:pt idx="4588">
                  <c:v>19.116666666666671</c:v>
                </c:pt>
                <c:pt idx="4589">
                  <c:v>19.120833333333319</c:v>
                </c:pt>
                <c:pt idx="4590">
                  <c:v>19.125</c:v>
                </c:pt>
                <c:pt idx="4591">
                  <c:v>19.12916666666667</c:v>
                </c:pt>
                <c:pt idx="4592">
                  <c:v>19.133333333333319</c:v>
                </c:pt>
                <c:pt idx="4593">
                  <c:v>19.137499999999999</c:v>
                </c:pt>
                <c:pt idx="4594">
                  <c:v>19.141666666666669</c:v>
                </c:pt>
                <c:pt idx="4595">
                  <c:v>19.145833333333321</c:v>
                </c:pt>
                <c:pt idx="4596">
                  <c:v>19.149999999999999</c:v>
                </c:pt>
                <c:pt idx="4597">
                  <c:v>19.154166666666669</c:v>
                </c:pt>
                <c:pt idx="4598">
                  <c:v>19.15833333333331</c:v>
                </c:pt>
                <c:pt idx="4599">
                  <c:v>19.162500000000001</c:v>
                </c:pt>
                <c:pt idx="4600">
                  <c:v>19.166666666666671</c:v>
                </c:pt>
                <c:pt idx="4601">
                  <c:v>19.17083333333332</c:v>
                </c:pt>
                <c:pt idx="4602">
                  <c:v>19.175000000000001</c:v>
                </c:pt>
                <c:pt idx="4603">
                  <c:v>19.179166666666671</c:v>
                </c:pt>
                <c:pt idx="4604">
                  <c:v>19.183333333333309</c:v>
                </c:pt>
                <c:pt idx="4605">
                  <c:v>19.1875</c:v>
                </c:pt>
                <c:pt idx="4606">
                  <c:v>19.19166666666667</c:v>
                </c:pt>
                <c:pt idx="4607">
                  <c:v>19.195833333333319</c:v>
                </c:pt>
                <c:pt idx="4608">
                  <c:v>19.2</c:v>
                </c:pt>
                <c:pt idx="4609">
                  <c:v>19.204166666666669</c:v>
                </c:pt>
                <c:pt idx="4610">
                  <c:v>19.208333333333311</c:v>
                </c:pt>
                <c:pt idx="4611">
                  <c:v>19.212499999999999</c:v>
                </c:pt>
                <c:pt idx="4612">
                  <c:v>19.216666666666661</c:v>
                </c:pt>
                <c:pt idx="4613">
                  <c:v>19.22083333333331</c:v>
                </c:pt>
                <c:pt idx="4614">
                  <c:v>19.225000000000001</c:v>
                </c:pt>
                <c:pt idx="4615">
                  <c:v>19.229166666666671</c:v>
                </c:pt>
                <c:pt idx="4616">
                  <c:v>19.233333333333309</c:v>
                </c:pt>
                <c:pt idx="4617">
                  <c:v>19.237500000000001</c:v>
                </c:pt>
                <c:pt idx="4618">
                  <c:v>19.241666666666671</c:v>
                </c:pt>
                <c:pt idx="4619">
                  <c:v>19.245833333333309</c:v>
                </c:pt>
                <c:pt idx="4620">
                  <c:v>19.25</c:v>
                </c:pt>
                <c:pt idx="4621">
                  <c:v>19.25416666666667</c:v>
                </c:pt>
                <c:pt idx="4622">
                  <c:v>19.258333333333312</c:v>
                </c:pt>
                <c:pt idx="4623">
                  <c:v>19.262499999999982</c:v>
                </c:pt>
                <c:pt idx="4624">
                  <c:v>19.266666666666669</c:v>
                </c:pt>
                <c:pt idx="4625">
                  <c:v>19.270833333333321</c:v>
                </c:pt>
                <c:pt idx="4626">
                  <c:v>19.274999999999999</c:v>
                </c:pt>
                <c:pt idx="4627">
                  <c:v>19.279166666666661</c:v>
                </c:pt>
                <c:pt idx="4628">
                  <c:v>19.28333333333331</c:v>
                </c:pt>
                <c:pt idx="4629">
                  <c:v>19.287500000000001</c:v>
                </c:pt>
                <c:pt idx="4630">
                  <c:v>19.291666666666671</c:v>
                </c:pt>
                <c:pt idx="4631">
                  <c:v>19.295833333333309</c:v>
                </c:pt>
                <c:pt idx="4632">
                  <c:v>19.3</c:v>
                </c:pt>
                <c:pt idx="4633">
                  <c:v>19.304166666666671</c:v>
                </c:pt>
                <c:pt idx="4634">
                  <c:v>19.308333333333309</c:v>
                </c:pt>
                <c:pt idx="4635">
                  <c:v>19.3125</c:v>
                </c:pt>
                <c:pt idx="4636">
                  <c:v>19.31666666666667</c:v>
                </c:pt>
                <c:pt idx="4637">
                  <c:v>19.320833333333319</c:v>
                </c:pt>
                <c:pt idx="4638">
                  <c:v>19.324999999999999</c:v>
                </c:pt>
                <c:pt idx="4639">
                  <c:v>19.329166666666669</c:v>
                </c:pt>
                <c:pt idx="4640">
                  <c:v>19.333333333333311</c:v>
                </c:pt>
                <c:pt idx="4641">
                  <c:v>19.337499999999999</c:v>
                </c:pt>
                <c:pt idx="4642">
                  <c:v>19.341666666666661</c:v>
                </c:pt>
                <c:pt idx="4643">
                  <c:v>19.34583333333331</c:v>
                </c:pt>
                <c:pt idx="4644">
                  <c:v>19.350000000000001</c:v>
                </c:pt>
                <c:pt idx="4645">
                  <c:v>19.354166666666671</c:v>
                </c:pt>
                <c:pt idx="4646">
                  <c:v>19.358333333333309</c:v>
                </c:pt>
                <c:pt idx="4647">
                  <c:v>19.362500000000001</c:v>
                </c:pt>
                <c:pt idx="4648">
                  <c:v>19.366666666666671</c:v>
                </c:pt>
                <c:pt idx="4649">
                  <c:v>19.370833333333319</c:v>
                </c:pt>
                <c:pt idx="4650">
                  <c:v>19.375</c:v>
                </c:pt>
                <c:pt idx="4651">
                  <c:v>19.37916666666667</c:v>
                </c:pt>
                <c:pt idx="4652">
                  <c:v>19.383333333333312</c:v>
                </c:pt>
                <c:pt idx="4653">
                  <c:v>19.387499999999999</c:v>
                </c:pt>
                <c:pt idx="4654">
                  <c:v>19.391666666666669</c:v>
                </c:pt>
                <c:pt idx="4655">
                  <c:v>19.395833333333311</c:v>
                </c:pt>
                <c:pt idx="4656">
                  <c:v>19.399999999999999</c:v>
                </c:pt>
                <c:pt idx="4657">
                  <c:v>19.404166666666661</c:v>
                </c:pt>
                <c:pt idx="4658">
                  <c:v>19.40833333333331</c:v>
                </c:pt>
                <c:pt idx="4659">
                  <c:v>19.412500000000001</c:v>
                </c:pt>
                <c:pt idx="4660">
                  <c:v>19.416666666666671</c:v>
                </c:pt>
                <c:pt idx="4661">
                  <c:v>19.420833333333309</c:v>
                </c:pt>
                <c:pt idx="4662">
                  <c:v>19.425000000000001</c:v>
                </c:pt>
                <c:pt idx="4663">
                  <c:v>19.429166666666671</c:v>
                </c:pt>
                <c:pt idx="4664">
                  <c:v>19.433333333333309</c:v>
                </c:pt>
                <c:pt idx="4665">
                  <c:v>19.4375</c:v>
                </c:pt>
                <c:pt idx="4666">
                  <c:v>19.44166666666667</c:v>
                </c:pt>
                <c:pt idx="4667">
                  <c:v>19.445833333333312</c:v>
                </c:pt>
                <c:pt idx="4668">
                  <c:v>19.45</c:v>
                </c:pt>
                <c:pt idx="4669">
                  <c:v>19.454166666666669</c:v>
                </c:pt>
                <c:pt idx="4670">
                  <c:v>19.458333333333311</c:v>
                </c:pt>
                <c:pt idx="4671">
                  <c:v>19.462499999999981</c:v>
                </c:pt>
                <c:pt idx="4672">
                  <c:v>19.466666666666661</c:v>
                </c:pt>
                <c:pt idx="4673">
                  <c:v>19.47083333333331</c:v>
                </c:pt>
                <c:pt idx="4674">
                  <c:v>19.475000000000001</c:v>
                </c:pt>
                <c:pt idx="4675">
                  <c:v>19.479166666666671</c:v>
                </c:pt>
                <c:pt idx="4676">
                  <c:v>19.483333333333309</c:v>
                </c:pt>
                <c:pt idx="4677">
                  <c:v>19.487500000000001</c:v>
                </c:pt>
                <c:pt idx="4678">
                  <c:v>19.491666666666671</c:v>
                </c:pt>
                <c:pt idx="4679">
                  <c:v>19.495833333333309</c:v>
                </c:pt>
                <c:pt idx="4680">
                  <c:v>19.5</c:v>
                </c:pt>
                <c:pt idx="4681">
                  <c:v>19.50416666666667</c:v>
                </c:pt>
                <c:pt idx="4682">
                  <c:v>19.508333333333312</c:v>
                </c:pt>
                <c:pt idx="4683">
                  <c:v>19.512499999999999</c:v>
                </c:pt>
                <c:pt idx="4684">
                  <c:v>19.516666666666669</c:v>
                </c:pt>
                <c:pt idx="4685">
                  <c:v>19.520833333333321</c:v>
                </c:pt>
                <c:pt idx="4686">
                  <c:v>19.524999999999999</c:v>
                </c:pt>
                <c:pt idx="4687">
                  <c:v>19.529166666666669</c:v>
                </c:pt>
                <c:pt idx="4688">
                  <c:v>19.53333333333331</c:v>
                </c:pt>
                <c:pt idx="4689">
                  <c:v>19.537500000000001</c:v>
                </c:pt>
                <c:pt idx="4690">
                  <c:v>19.541666666666671</c:v>
                </c:pt>
                <c:pt idx="4691">
                  <c:v>19.545833333333309</c:v>
                </c:pt>
                <c:pt idx="4692">
                  <c:v>19.55</c:v>
                </c:pt>
                <c:pt idx="4693">
                  <c:v>19.554166666666671</c:v>
                </c:pt>
                <c:pt idx="4694">
                  <c:v>19.558333333333309</c:v>
                </c:pt>
                <c:pt idx="4695">
                  <c:v>19.5625</c:v>
                </c:pt>
                <c:pt idx="4696">
                  <c:v>19.56666666666667</c:v>
                </c:pt>
                <c:pt idx="4697">
                  <c:v>19.570833333333319</c:v>
                </c:pt>
                <c:pt idx="4698">
                  <c:v>19.574999999999999</c:v>
                </c:pt>
                <c:pt idx="4699">
                  <c:v>19.579166666666669</c:v>
                </c:pt>
                <c:pt idx="4700">
                  <c:v>19.583333333333311</c:v>
                </c:pt>
                <c:pt idx="4701">
                  <c:v>19.587499999999999</c:v>
                </c:pt>
                <c:pt idx="4702">
                  <c:v>19.591666666666661</c:v>
                </c:pt>
                <c:pt idx="4703">
                  <c:v>19.59583333333331</c:v>
                </c:pt>
                <c:pt idx="4704">
                  <c:v>19.600000000000001</c:v>
                </c:pt>
                <c:pt idx="4705">
                  <c:v>19.604166666666671</c:v>
                </c:pt>
                <c:pt idx="4706">
                  <c:v>19.608333333333309</c:v>
                </c:pt>
                <c:pt idx="4707">
                  <c:v>19.612500000000001</c:v>
                </c:pt>
                <c:pt idx="4708">
                  <c:v>19.616666666666671</c:v>
                </c:pt>
                <c:pt idx="4709">
                  <c:v>19.620833333333319</c:v>
                </c:pt>
                <c:pt idx="4710">
                  <c:v>19.625</c:v>
                </c:pt>
                <c:pt idx="4711">
                  <c:v>19.62916666666667</c:v>
                </c:pt>
                <c:pt idx="4712">
                  <c:v>19.633333333333319</c:v>
                </c:pt>
                <c:pt idx="4713">
                  <c:v>19.637499999999999</c:v>
                </c:pt>
                <c:pt idx="4714">
                  <c:v>19.641666666666669</c:v>
                </c:pt>
                <c:pt idx="4715">
                  <c:v>19.645833333333311</c:v>
                </c:pt>
                <c:pt idx="4716">
                  <c:v>19.649999999999999</c:v>
                </c:pt>
                <c:pt idx="4717">
                  <c:v>19.654166666666669</c:v>
                </c:pt>
                <c:pt idx="4718">
                  <c:v>19.65833333333331</c:v>
                </c:pt>
                <c:pt idx="4719">
                  <c:v>19.662500000000001</c:v>
                </c:pt>
                <c:pt idx="4720">
                  <c:v>19.666666666666671</c:v>
                </c:pt>
                <c:pt idx="4721">
                  <c:v>19.67083333333332</c:v>
                </c:pt>
                <c:pt idx="4722">
                  <c:v>19.675000000000001</c:v>
                </c:pt>
                <c:pt idx="4723">
                  <c:v>19.679166666666671</c:v>
                </c:pt>
                <c:pt idx="4724">
                  <c:v>19.683333333333309</c:v>
                </c:pt>
                <c:pt idx="4725">
                  <c:v>19.6875</c:v>
                </c:pt>
                <c:pt idx="4726">
                  <c:v>19.69166666666667</c:v>
                </c:pt>
                <c:pt idx="4727">
                  <c:v>19.695833333333319</c:v>
                </c:pt>
                <c:pt idx="4728">
                  <c:v>19.7</c:v>
                </c:pt>
                <c:pt idx="4729">
                  <c:v>19.704166666666669</c:v>
                </c:pt>
                <c:pt idx="4730">
                  <c:v>19.708333333333311</c:v>
                </c:pt>
                <c:pt idx="4731">
                  <c:v>19.712499999999981</c:v>
                </c:pt>
                <c:pt idx="4732">
                  <c:v>19.716666666666661</c:v>
                </c:pt>
                <c:pt idx="4733">
                  <c:v>19.72083333333331</c:v>
                </c:pt>
                <c:pt idx="4734">
                  <c:v>19.725000000000001</c:v>
                </c:pt>
                <c:pt idx="4735">
                  <c:v>19.729166666666671</c:v>
                </c:pt>
                <c:pt idx="4736">
                  <c:v>19.733333333333309</c:v>
                </c:pt>
                <c:pt idx="4737">
                  <c:v>19.737500000000001</c:v>
                </c:pt>
                <c:pt idx="4738">
                  <c:v>19.741666666666671</c:v>
                </c:pt>
                <c:pt idx="4739">
                  <c:v>19.745833333333309</c:v>
                </c:pt>
                <c:pt idx="4740">
                  <c:v>19.75</c:v>
                </c:pt>
                <c:pt idx="4741">
                  <c:v>19.75416666666667</c:v>
                </c:pt>
                <c:pt idx="4742">
                  <c:v>19.758333333333312</c:v>
                </c:pt>
                <c:pt idx="4743">
                  <c:v>19.762499999999982</c:v>
                </c:pt>
                <c:pt idx="4744">
                  <c:v>19.766666666666669</c:v>
                </c:pt>
                <c:pt idx="4745">
                  <c:v>19.770833333333311</c:v>
                </c:pt>
                <c:pt idx="4746">
                  <c:v>19.774999999999999</c:v>
                </c:pt>
                <c:pt idx="4747">
                  <c:v>19.779166666666661</c:v>
                </c:pt>
                <c:pt idx="4748">
                  <c:v>19.78333333333331</c:v>
                </c:pt>
                <c:pt idx="4749">
                  <c:v>19.787500000000001</c:v>
                </c:pt>
                <c:pt idx="4750">
                  <c:v>19.791666666666671</c:v>
                </c:pt>
                <c:pt idx="4751">
                  <c:v>19.795833333333309</c:v>
                </c:pt>
                <c:pt idx="4752">
                  <c:v>19.8</c:v>
                </c:pt>
                <c:pt idx="4753">
                  <c:v>19.804166666666671</c:v>
                </c:pt>
                <c:pt idx="4754">
                  <c:v>19.808333333333309</c:v>
                </c:pt>
                <c:pt idx="4755">
                  <c:v>19.8125</c:v>
                </c:pt>
                <c:pt idx="4756">
                  <c:v>19.81666666666667</c:v>
                </c:pt>
                <c:pt idx="4757">
                  <c:v>19.820833333333319</c:v>
                </c:pt>
                <c:pt idx="4758">
                  <c:v>19.824999999999999</c:v>
                </c:pt>
                <c:pt idx="4759">
                  <c:v>19.829166666666669</c:v>
                </c:pt>
                <c:pt idx="4760">
                  <c:v>19.833333333333311</c:v>
                </c:pt>
                <c:pt idx="4761">
                  <c:v>19.837499999999999</c:v>
                </c:pt>
                <c:pt idx="4762">
                  <c:v>19.841666666666661</c:v>
                </c:pt>
                <c:pt idx="4763">
                  <c:v>19.84583333333331</c:v>
                </c:pt>
                <c:pt idx="4764">
                  <c:v>19.850000000000001</c:v>
                </c:pt>
                <c:pt idx="4765">
                  <c:v>19.854166666666671</c:v>
                </c:pt>
                <c:pt idx="4766">
                  <c:v>19.858333333333309</c:v>
                </c:pt>
                <c:pt idx="4767">
                  <c:v>19.862500000000001</c:v>
                </c:pt>
                <c:pt idx="4768">
                  <c:v>19.866666666666671</c:v>
                </c:pt>
                <c:pt idx="4769">
                  <c:v>19.870833333333319</c:v>
                </c:pt>
                <c:pt idx="4770">
                  <c:v>19.875</c:v>
                </c:pt>
                <c:pt idx="4771">
                  <c:v>19.87916666666667</c:v>
                </c:pt>
                <c:pt idx="4772">
                  <c:v>19.883333333333312</c:v>
                </c:pt>
                <c:pt idx="4773">
                  <c:v>19.887499999999999</c:v>
                </c:pt>
                <c:pt idx="4774">
                  <c:v>19.891666666666669</c:v>
                </c:pt>
                <c:pt idx="4775">
                  <c:v>19.895833333333311</c:v>
                </c:pt>
                <c:pt idx="4776">
                  <c:v>19.899999999999999</c:v>
                </c:pt>
                <c:pt idx="4777">
                  <c:v>19.904166666666661</c:v>
                </c:pt>
                <c:pt idx="4778">
                  <c:v>19.90833333333331</c:v>
                </c:pt>
                <c:pt idx="4779">
                  <c:v>19.912500000000001</c:v>
                </c:pt>
                <c:pt idx="4780">
                  <c:v>19.916666666666671</c:v>
                </c:pt>
                <c:pt idx="4781">
                  <c:v>19.920833333333309</c:v>
                </c:pt>
                <c:pt idx="4782">
                  <c:v>19.925000000000001</c:v>
                </c:pt>
                <c:pt idx="4783">
                  <c:v>19.929166666666671</c:v>
                </c:pt>
                <c:pt idx="4784">
                  <c:v>19.933333333333309</c:v>
                </c:pt>
                <c:pt idx="4785">
                  <c:v>19.9375</c:v>
                </c:pt>
                <c:pt idx="4786">
                  <c:v>19.94166666666667</c:v>
                </c:pt>
                <c:pt idx="4787">
                  <c:v>19.945833333333312</c:v>
                </c:pt>
                <c:pt idx="4788">
                  <c:v>19.95</c:v>
                </c:pt>
                <c:pt idx="4789">
                  <c:v>19.954166666666669</c:v>
                </c:pt>
                <c:pt idx="4790">
                  <c:v>19.958333333333311</c:v>
                </c:pt>
                <c:pt idx="4791">
                  <c:v>19.962499999999981</c:v>
                </c:pt>
                <c:pt idx="4792">
                  <c:v>19.966666666666661</c:v>
                </c:pt>
                <c:pt idx="4793">
                  <c:v>19.97083333333331</c:v>
                </c:pt>
                <c:pt idx="4794">
                  <c:v>19.975000000000001</c:v>
                </c:pt>
                <c:pt idx="4795">
                  <c:v>19.979166666666671</c:v>
                </c:pt>
                <c:pt idx="4796">
                  <c:v>19.983333333333309</c:v>
                </c:pt>
                <c:pt idx="4797">
                  <c:v>19.987500000000001</c:v>
                </c:pt>
                <c:pt idx="4798">
                  <c:v>19.991666666666671</c:v>
                </c:pt>
                <c:pt idx="4799">
                  <c:v>19.995833333333309</c:v>
                </c:pt>
                <c:pt idx="4800">
                  <c:v>20</c:v>
                </c:pt>
                <c:pt idx="4801">
                  <c:v>20.00416666666667</c:v>
                </c:pt>
                <c:pt idx="4802">
                  <c:v>20.008333333333312</c:v>
                </c:pt>
                <c:pt idx="4803">
                  <c:v>20.012499999999999</c:v>
                </c:pt>
                <c:pt idx="4804">
                  <c:v>20.016666666666669</c:v>
                </c:pt>
                <c:pt idx="4805">
                  <c:v>20.020833333333321</c:v>
                </c:pt>
                <c:pt idx="4806">
                  <c:v>20.024999999999999</c:v>
                </c:pt>
                <c:pt idx="4807">
                  <c:v>20.029166666666669</c:v>
                </c:pt>
                <c:pt idx="4808">
                  <c:v>20.03333333333331</c:v>
                </c:pt>
                <c:pt idx="4809">
                  <c:v>20.037500000000001</c:v>
                </c:pt>
                <c:pt idx="4810">
                  <c:v>20.041666666666671</c:v>
                </c:pt>
                <c:pt idx="4811">
                  <c:v>20.045833333333309</c:v>
                </c:pt>
                <c:pt idx="4812">
                  <c:v>20.05</c:v>
                </c:pt>
                <c:pt idx="4813">
                  <c:v>20.054166666666671</c:v>
                </c:pt>
                <c:pt idx="4814">
                  <c:v>20.058333333333309</c:v>
                </c:pt>
                <c:pt idx="4815">
                  <c:v>20.0625</c:v>
                </c:pt>
                <c:pt idx="4816">
                  <c:v>20.06666666666667</c:v>
                </c:pt>
                <c:pt idx="4817">
                  <c:v>20.070833333333319</c:v>
                </c:pt>
                <c:pt idx="4818">
                  <c:v>20.074999999999999</c:v>
                </c:pt>
                <c:pt idx="4819">
                  <c:v>20.079166666666669</c:v>
                </c:pt>
                <c:pt idx="4820">
                  <c:v>20.083333333333311</c:v>
                </c:pt>
                <c:pt idx="4821">
                  <c:v>20.087499999999999</c:v>
                </c:pt>
                <c:pt idx="4822">
                  <c:v>20.091666666666661</c:v>
                </c:pt>
                <c:pt idx="4823">
                  <c:v>20.09583333333331</c:v>
                </c:pt>
                <c:pt idx="4824">
                  <c:v>20.100000000000001</c:v>
                </c:pt>
                <c:pt idx="4825">
                  <c:v>20.104166666666671</c:v>
                </c:pt>
                <c:pt idx="4826">
                  <c:v>20.108333333333309</c:v>
                </c:pt>
                <c:pt idx="4827">
                  <c:v>20.112500000000001</c:v>
                </c:pt>
                <c:pt idx="4828">
                  <c:v>20.116666666666671</c:v>
                </c:pt>
                <c:pt idx="4829">
                  <c:v>20.120833333333319</c:v>
                </c:pt>
                <c:pt idx="4830">
                  <c:v>20.125</c:v>
                </c:pt>
                <c:pt idx="4831">
                  <c:v>20.12916666666667</c:v>
                </c:pt>
                <c:pt idx="4832">
                  <c:v>20.133333333333319</c:v>
                </c:pt>
                <c:pt idx="4833">
                  <c:v>20.137499999999999</c:v>
                </c:pt>
                <c:pt idx="4834">
                  <c:v>20.141666666666669</c:v>
                </c:pt>
                <c:pt idx="4835">
                  <c:v>20.145833333333321</c:v>
                </c:pt>
                <c:pt idx="4836">
                  <c:v>20.149999999999999</c:v>
                </c:pt>
                <c:pt idx="4837">
                  <c:v>20.154166666666669</c:v>
                </c:pt>
                <c:pt idx="4838">
                  <c:v>20.15833333333331</c:v>
                </c:pt>
                <c:pt idx="4839">
                  <c:v>20.162500000000001</c:v>
                </c:pt>
                <c:pt idx="4840">
                  <c:v>20.166666666666671</c:v>
                </c:pt>
                <c:pt idx="4841">
                  <c:v>20.17083333333332</c:v>
                </c:pt>
                <c:pt idx="4842">
                  <c:v>20.175000000000001</c:v>
                </c:pt>
                <c:pt idx="4843">
                  <c:v>20.179166666666671</c:v>
                </c:pt>
                <c:pt idx="4844">
                  <c:v>20.183333333333309</c:v>
                </c:pt>
                <c:pt idx="4845">
                  <c:v>20.1875</c:v>
                </c:pt>
                <c:pt idx="4846">
                  <c:v>20.19166666666667</c:v>
                </c:pt>
                <c:pt idx="4847">
                  <c:v>20.195833333333319</c:v>
                </c:pt>
                <c:pt idx="4848">
                  <c:v>20.2</c:v>
                </c:pt>
                <c:pt idx="4849">
                  <c:v>20.204166666666669</c:v>
                </c:pt>
                <c:pt idx="4850">
                  <c:v>20.208333333333311</c:v>
                </c:pt>
                <c:pt idx="4851">
                  <c:v>20.212499999999999</c:v>
                </c:pt>
                <c:pt idx="4852">
                  <c:v>20.216666666666661</c:v>
                </c:pt>
                <c:pt idx="4853">
                  <c:v>20.22083333333331</c:v>
                </c:pt>
                <c:pt idx="4854">
                  <c:v>20.225000000000001</c:v>
                </c:pt>
                <c:pt idx="4855">
                  <c:v>20.229166666666671</c:v>
                </c:pt>
                <c:pt idx="4856">
                  <c:v>20.233333333333309</c:v>
                </c:pt>
                <c:pt idx="4857">
                  <c:v>20.237500000000001</c:v>
                </c:pt>
                <c:pt idx="4858">
                  <c:v>20.241666666666671</c:v>
                </c:pt>
                <c:pt idx="4859">
                  <c:v>20.245833333333309</c:v>
                </c:pt>
                <c:pt idx="4860">
                  <c:v>20.25</c:v>
                </c:pt>
                <c:pt idx="4861">
                  <c:v>20.25416666666667</c:v>
                </c:pt>
                <c:pt idx="4862">
                  <c:v>20.258333333333312</c:v>
                </c:pt>
                <c:pt idx="4863">
                  <c:v>20.262499999999982</c:v>
                </c:pt>
                <c:pt idx="4864">
                  <c:v>20.266666666666669</c:v>
                </c:pt>
                <c:pt idx="4865">
                  <c:v>20.270833333333321</c:v>
                </c:pt>
                <c:pt idx="4866">
                  <c:v>20.274999999999999</c:v>
                </c:pt>
                <c:pt idx="4867">
                  <c:v>20.279166666666661</c:v>
                </c:pt>
                <c:pt idx="4868">
                  <c:v>20.28333333333331</c:v>
                </c:pt>
                <c:pt idx="4869">
                  <c:v>20.287500000000001</c:v>
                </c:pt>
                <c:pt idx="4870">
                  <c:v>20.291666666666671</c:v>
                </c:pt>
                <c:pt idx="4871">
                  <c:v>20.295833333333309</c:v>
                </c:pt>
                <c:pt idx="4872">
                  <c:v>20.3</c:v>
                </c:pt>
                <c:pt idx="4873">
                  <c:v>20.304166666666671</c:v>
                </c:pt>
                <c:pt idx="4874">
                  <c:v>20.308333333333309</c:v>
                </c:pt>
                <c:pt idx="4875">
                  <c:v>20.3125</c:v>
                </c:pt>
                <c:pt idx="4876">
                  <c:v>20.31666666666667</c:v>
                </c:pt>
                <c:pt idx="4877">
                  <c:v>20.320833333333319</c:v>
                </c:pt>
                <c:pt idx="4878">
                  <c:v>20.324999999999999</c:v>
                </c:pt>
                <c:pt idx="4879">
                  <c:v>20.329166666666669</c:v>
                </c:pt>
                <c:pt idx="4880">
                  <c:v>20.333333333333311</c:v>
                </c:pt>
                <c:pt idx="4881">
                  <c:v>20.337499999999999</c:v>
                </c:pt>
                <c:pt idx="4882">
                  <c:v>20.341666666666661</c:v>
                </c:pt>
                <c:pt idx="4883">
                  <c:v>20.34583333333331</c:v>
                </c:pt>
                <c:pt idx="4884">
                  <c:v>20.350000000000001</c:v>
                </c:pt>
                <c:pt idx="4885">
                  <c:v>20.354166666666671</c:v>
                </c:pt>
                <c:pt idx="4886">
                  <c:v>20.358333333333309</c:v>
                </c:pt>
                <c:pt idx="4887">
                  <c:v>20.362500000000001</c:v>
                </c:pt>
                <c:pt idx="4888">
                  <c:v>20.366666666666671</c:v>
                </c:pt>
                <c:pt idx="4889">
                  <c:v>20.370833333333319</c:v>
                </c:pt>
                <c:pt idx="4890">
                  <c:v>20.375</c:v>
                </c:pt>
                <c:pt idx="4891">
                  <c:v>20.37916666666667</c:v>
                </c:pt>
                <c:pt idx="4892">
                  <c:v>20.383333333333312</c:v>
                </c:pt>
                <c:pt idx="4893">
                  <c:v>20.387499999999999</c:v>
                </c:pt>
                <c:pt idx="4894">
                  <c:v>20.391666666666669</c:v>
                </c:pt>
                <c:pt idx="4895">
                  <c:v>20.395833333333311</c:v>
                </c:pt>
                <c:pt idx="4896">
                  <c:v>20.399999999999999</c:v>
                </c:pt>
                <c:pt idx="4897">
                  <c:v>20.404166666666661</c:v>
                </c:pt>
                <c:pt idx="4898">
                  <c:v>20.40833333333331</c:v>
                </c:pt>
                <c:pt idx="4899">
                  <c:v>20.412500000000001</c:v>
                </c:pt>
                <c:pt idx="4900">
                  <c:v>20.416666666666671</c:v>
                </c:pt>
                <c:pt idx="4901">
                  <c:v>20.420833333333309</c:v>
                </c:pt>
                <c:pt idx="4902">
                  <c:v>20.425000000000001</c:v>
                </c:pt>
                <c:pt idx="4903">
                  <c:v>20.429166666666671</c:v>
                </c:pt>
                <c:pt idx="4904">
                  <c:v>20.433333333333309</c:v>
                </c:pt>
                <c:pt idx="4905">
                  <c:v>20.4375</c:v>
                </c:pt>
                <c:pt idx="4906">
                  <c:v>20.44166666666667</c:v>
                </c:pt>
                <c:pt idx="4907">
                  <c:v>20.445833333333312</c:v>
                </c:pt>
                <c:pt idx="4908">
                  <c:v>20.45</c:v>
                </c:pt>
                <c:pt idx="4909">
                  <c:v>20.454166666666669</c:v>
                </c:pt>
                <c:pt idx="4910">
                  <c:v>20.458333333333311</c:v>
                </c:pt>
                <c:pt idx="4911">
                  <c:v>20.462499999999981</c:v>
                </c:pt>
                <c:pt idx="4912">
                  <c:v>20.466666666666661</c:v>
                </c:pt>
                <c:pt idx="4913">
                  <c:v>20.47083333333331</c:v>
                </c:pt>
                <c:pt idx="4914">
                  <c:v>20.475000000000001</c:v>
                </c:pt>
                <c:pt idx="4915">
                  <c:v>20.479166666666671</c:v>
                </c:pt>
                <c:pt idx="4916">
                  <c:v>20.483333333333309</c:v>
                </c:pt>
                <c:pt idx="4917">
                  <c:v>20.487500000000001</c:v>
                </c:pt>
                <c:pt idx="4918">
                  <c:v>20.491666666666671</c:v>
                </c:pt>
                <c:pt idx="4919">
                  <c:v>20.495833333333309</c:v>
                </c:pt>
                <c:pt idx="4920">
                  <c:v>20.5</c:v>
                </c:pt>
                <c:pt idx="4921">
                  <c:v>20.50416666666667</c:v>
                </c:pt>
                <c:pt idx="4922">
                  <c:v>20.508333333333312</c:v>
                </c:pt>
                <c:pt idx="4923">
                  <c:v>20.512499999999999</c:v>
                </c:pt>
                <c:pt idx="4924">
                  <c:v>20.516666666666669</c:v>
                </c:pt>
                <c:pt idx="4925">
                  <c:v>20.520833333333321</c:v>
                </c:pt>
                <c:pt idx="4926">
                  <c:v>20.524999999999999</c:v>
                </c:pt>
                <c:pt idx="4927">
                  <c:v>20.529166666666669</c:v>
                </c:pt>
                <c:pt idx="4928">
                  <c:v>20.53333333333331</c:v>
                </c:pt>
                <c:pt idx="4929">
                  <c:v>20.537500000000001</c:v>
                </c:pt>
                <c:pt idx="4930">
                  <c:v>20.541666666666671</c:v>
                </c:pt>
                <c:pt idx="4931">
                  <c:v>20.545833333333309</c:v>
                </c:pt>
                <c:pt idx="4932">
                  <c:v>20.55</c:v>
                </c:pt>
                <c:pt idx="4933">
                  <c:v>20.554166666666671</c:v>
                </c:pt>
                <c:pt idx="4934">
                  <c:v>20.558333333333309</c:v>
                </c:pt>
                <c:pt idx="4935">
                  <c:v>20.5625</c:v>
                </c:pt>
                <c:pt idx="4936">
                  <c:v>20.56666666666667</c:v>
                </c:pt>
                <c:pt idx="4937">
                  <c:v>20.570833333333319</c:v>
                </c:pt>
                <c:pt idx="4938">
                  <c:v>20.574999999999999</c:v>
                </c:pt>
                <c:pt idx="4939">
                  <c:v>20.579166666666669</c:v>
                </c:pt>
                <c:pt idx="4940">
                  <c:v>20.583333333333311</c:v>
                </c:pt>
                <c:pt idx="4941">
                  <c:v>20.587499999999999</c:v>
                </c:pt>
                <c:pt idx="4942">
                  <c:v>20.591666666666661</c:v>
                </c:pt>
                <c:pt idx="4943">
                  <c:v>20.59583333333331</c:v>
                </c:pt>
                <c:pt idx="4944">
                  <c:v>20.6</c:v>
                </c:pt>
                <c:pt idx="4945">
                  <c:v>20.604166666666671</c:v>
                </c:pt>
                <c:pt idx="4946">
                  <c:v>20.608333333333309</c:v>
                </c:pt>
                <c:pt idx="4947">
                  <c:v>20.612500000000001</c:v>
                </c:pt>
                <c:pt idx="4948">
                  <c:v>20.616666666666671</c:v>
                </c:pt>
                <c:pt idx="4949">
                  <c:v>20.620833333333319</c:v>
                </c:pt>
                <c:pt idx="4950">
                  <c:v>20.625</c:v>
                </c:pt>
                <c:pt idx="4951">
                  <c:v>20.62916666666667</c:v>
                </c:pt>
                <c:pt idx="4952">
                  <c:v>20.633333333333319</c:v>
                </c:pt>
                <c:pt idx="4953">
                  <c:v>20.637499999999999</c:v>
                </c:pt>
                <c:pt idx="4954">
                  <c:v>20.641666666666669</c:v>
                </c:pt>
                <c:pt idx="4955">
                  <c:v>20.645833333333311</c:v>
                </c:pt>
                <c:pt idx="4956">
                  <c:v>20.65</c:v>
                </c:pt>
                <c:pt idx="4957">
                  <c:v>20.654166666666669</c:v>
                </c:pt>
                <c:pt idx="4958">
                  <c:v>20.65833333333331</c:v>
                </c:pt>
                <c:pt idx="4959">
                  <c:v>20.662500000000001</c:v>
                </c:pt>
                <c:pt idx="4960">
                  <c:v>20.666666666666671</c:v>
                </c:pt>
                <c:pt idx="4961">
                  <c:v>20.67083333333332</c:v>
                </c:pt>
                <c:pt idx="4962">
                  <c:v>20.675000000000001</c:v>
                </c:pt>
                <c:pt idx="4963">
                  <c:v>20.679166666666671</c:v>
                </c:pt>
                <c:pt idx="4964">
                  <c:v>20.683333333333309</c:v>
                </c:pt>
                <c:pt idx="4965">
                  <c:v>20.6875</c:v>
                </c:pt>
                <c:pt idx="4966">
                  <c:v>20.69166666666667</c:v>
                </c:pt>
                <c:pt idx="4967">
                  <c:v>20.695833333333319</c:v>
                </c:pt>
                <c:pt idx="4968">
                  <c:v>20.7</c:v>
                </c:pt>
                <c:pt idx="4969">
                  <c:v>20.704166666666669</c:v>
                </c:pt>
                <c:pt idx="4970">
                  <c:v>20.708333333333311</c:v>
                </c:pt>
                <c:pt idx="4971">
                  <c:v>20.712499999999981</c:v>
                </c:pt>
                <c:pt idx="4972">
                  <c:v>20.716666666666661</c:v>
                </c:pt>
                <c:pt idx="4973">
                  <c:v>20.72083333333331</c:v>
                </c:pt>
                <c:pt idx="4974">
                  <c:v>20.725000000000001</c:v>
                </c:pt>
                <c:pt idx="4975">
                  <c:v>20.729166666666671</c:v>
                </c:pt>
                <c:pt idx="4976">
                  <c:v>20.733333333333309</c:v>
                </c:pt>
                <c:pt idx="4977">
                  <c:v>20.737500000000001</c:v>
                </c:pt>
                <c:pt idx="4978">
                  <c:v>20.741666666666671</c:v>
                </c:pt>
                <c:pt idx="4979">
                  <c:v>20.745833333333309</c:v>
                </c:pt>
                <c:pt idx="4980">
                  <c:v>20.75</c:v>
                </c:pt>
                <c:pt idx="4981">
                  <c:v>20.75416666666667</c:v>
                </c:pt>
                <c:pt idx="4982">
                  <c:v>20.758333333333312</c:v>
                </c:pt>
                <c:pt idx="4983">
                  <c:v>20.762499999999982</c:v>
                </c:pt>
                <c:pt idx="4984">
                  <c:v>20.766666666666669</c:v>
                </c:pt>
                <c:pt idx="4985">
                  <c:v>20.770833333333311</c:v>
                </c:pt>
                <c:pt idx="4986">
                  <c:v>20.774999999999999</c:v>
                </c:pt>
                <c:pt idx="4987">
                  <c:v>20.779166666666661</c:v>
                </c:pt>
                <c:pt idx="4988">
                  <c:v>20.78333333333331</c:v>
                </c:pt>
                <c:pt idx="4989">
                  <c:v>20.787500000000001</c:v>
                </c:pt>
                <c:pt idx="4990">
                  <c:v>20.791666666666671</c:v>
                </c:pt>
                <c:pt idx="4991">
                  <c:v>20.795833333333309</c:v>
                </c:pt>
                <c:pt idx="4992">
                  <c:v>20.8</c:v>
                </c:pt>
                <c:pt idx="4993">
                  <c:v>20.804166666666671</c:v>
                </c:pt>
                <c:pt idx="4994">
                  <c:v>20.808333333333309</c:v>
                </c:pt>
                <c:pt idx="4995">
                  <c:v>20.8125</c:v>
                </c:pt>
                <c:pt idx="4996">
                  <c:v>20.81666666666667</c:v>
                </c:pt>
                <c:pt idx="4997">
                  <c:v>20.820833333333319</c:v>
                </c:pt>
                <c:pt idx="4998">
                  <c:v>20.824999999999999</c:v>
                </c:pt>
                <c:pt idx="4999">
                  <c:v>20.829166666666669</c:v>
                </c:pt>
                <c:pt idx="5000">
                  <c:v>20.833333333333311</c:v>
                </c:pt>
                <c:pt idx="5001">
                  <c:v>20.837499999999999</c:v>
                </c:pt>
                <c:pt idx="5002">
                  <c:v>20.841666666666661</c:v>
                </c:pt>
                <c:pt idx="5003">
                  <c:v>20.84583333333331</c:v>
                </c:pt>
                <c:pt idx="5004">
                  <c:v>20.85</c:v>
                </c:pt>
                <c:pt idx="5005">
                  <c:v>20.854166666666671</c:v>
                </c:pt>
                <c:pt idx="5006">
                  <c:v>20.858333333333309</c:v>
                </c:pt>
                <c:pt idx="5007">
                  <c:v>20.862500000000001</c:v>
                </c:pt>
                <c:pt idx="5008">
                  <c:v>20.866666666666671</c:v>
                </c:pt>
                <c:pt idx="5009">
                  <c:v>20.870833333333319</c:v>
                </c:pt>
                <c:pt idx="5010">
                  <c:v>20.875</c:v>
                </c:pt>
                <c:pt idx="5011">
                  <c:v>20.87916666666667</c:v>
                </c:pt>
                <c:pt idx="5012">
                  <c:v>20.883333333333312</c:v>
                </c:pt>
                <c:pt idx="5013">
                  <c:v>20.887499999999999</c:v>
                </c:pt>
                <c:pt idx="5014">
                  <c:v>20.891666666666669</c:v>
                </c:pt>
                <c:pt idx="5015">
                  <c:v>20.895833333333311</c:v>
                </c:pt>
                <c:pt idx="5016">
                  <c:v>20.9</c:v>
                </c:pt>
                <c:pt idx="5017">
                  <c:v>20.904166666666661</c:v>
                </c:pt>
                <c:pt idx="5018">
                  <c:v>20.90833333333331</c:v>
                </c:pt>
                <c:pt idx="5019">
                  <c:v>20.912500000000001</c:v>
                </c:pt>
                <c:pt idx="5020">
                  <c:v>20.916666666666671</c:v>
                </c:pt>
                <c:pt idx="5021">
                  <c:v>20.920833333333309</c:v>
                </c:pt>
                <c:pt idx="5022">
                  <c:v>20.925000000000001</c:v>
                </c:pt>
                <c:pt idx="5023">
                  <c:v>20.929166666666671</c:v>
                </c:pt>
                <c:pt idx="5024">
                  <c:v>20.933333333333309</c:v>
                </c:pt>
                <c:pt idx="5025">
                  <c:v>20.9375</c:v>
                </c:pt>
                <c:pt idx="5026">
                  <c:v>20.94166666666667</c:v>
                </c:pt>
                <c:pt idx="5027">
                  <c:v>20.945833333333312</c:v>
                </c:pt>
                <c:pt idx="5028">
                  <c:v>20.95</c:v>
                </c:pt>
                <c:pt idx="5029">
                  <c:v>20.954166666666669</c:v>
                </c:pt>
                <c:pt idx="5030">
                  <c:v>20.958333333333311</c:v>
                </c:pt>
                <c:pt idx="5031">
                  <c:v>20.962499999999981</c:v>
                </c:pt>
                <c:pt idx="5032">
                  <c:v>20.966666666666661</c:v>
                </c:pt>
                <c:pt idx="5033">
                  <c:v>20.97083333333331</c:v>
                </c:pt>
                <c:pt idx="5034">
                  <c:v>20.975000000000001</c:v>
                </c:pt>
                <c:pt idx="5035">
                  <c:v>20.979166666666671</c:v>
                </c:pt>
                <c:pt idx="5036">
                  <c:v>20.983333333333309</c:v>
                </c:pt>
                <c:pt idx="5037">
                  <c:v>20.987500000000001</c:v>
                </c:pt>
                <c:pt idx="5038">
                  <c:v>20.991666666666671</c:v>
                </c:pt>
                <c:pt idx="5039">
                  <c:v>20.995833333333309</c:v>
                </c:pt>
                <c:pt idx="5040">
                  <c:v>21</c:v>
                </c:pt>
                <c:pt idx="5041">
                  <c:v>21.00416666666667</c:v>
                </c:pt>
                <c:pt idx="5042">
                  <c:v>21.008333333333312</c:v>
                </c:pt>
                <c:pt idx="5043">
                  <c:v>21.012499999999999</c:v>
                </c:pt>
                <c:pt idx="5044">
                  <c:v>21.016666666666669</c:v>
                </c:pt>
                <c:pt idx="5045">
                  <c:v>21.020833333333321</c:v>
                </c:pt>
                <c:pt idx="5046">
                  <c:v>21.024999999999999</c:v>
                </c:pt>
                <c:pt idx="5047">
                  <c:v>21.029166666666669</c:v>
                </c:pt>
                <c:pt idx="5048">
                  <c:v>21.03333333333331</c:v>
                </c:pt>
                <c:pt idx="5049">
                  <c:v>21.037500000000001</c:v>
                </c:pt>
                <c:pt idx="5050">
                  <c:v>21.041666666666671</c:v>
                </c:pt>
                <c:pt idx="5051">
                  <c:v>21.045833333333309</c:v>
                </c:pt>
                <c:pt idx="5052">
                  <c:v>21.05</c:v>
                </c:pt>
                <c:pt idx="5053">
                  <c:v>21.054166666666671</c:v>
                </c:pt>
                <c:pt idx="5054">
                  <c:v>21.058333333333309</c:v>
                </c:pt>
                <c:pt idx="5055">
                  <c:v>21.0625</c:v>
                </c:pt>
                <c:pt idx="5056">
                  <c:v>21.06666666666667</c:v>
                </c:pt>
                <c:pt idx="5057">
                  <c:v>21.070833333333319</c:v>
                </c:pt>
                <c:pt idx="5058">
                  <c:v>21.074999999999999</c:v>
                </c:pt>
                <c:pt idx="5059">
                  <c:v>21.079166666666669</c:v>
                </c:pt>
                <c:pt idx="5060">
                  <c:v>21.083333333333311</c:v>
                </c:pt>
                <c:pt idx="5061">
                  <c:v>21.087499999999999</c:v>
                </c:pt>
                <c:pt idx="5062">
                  <c:v>21.091666666666661</c:v>
                </c:pt>
                <c:pt idx="5063">
                  <c:v>21.09583333333331</c:v>
                </c:pt>
                <c:pt idx="5064">
                  <c:v>21.1</c:v>
                </c:pt>
                <c:pt idx="5065">
                  <c:v>21.104166666666671</c:v>
                </c:pt>
                <c:pt idx="5066">
                  <c:v>21.108333333333309</c:v>
                </c:pt>
                <c:pt idx="5067">
                  <c:v>21.112500000000001</c:v>
                </c:pt>
                <c:pt idx="5068">
                  <c:v>21.116666666666671</c:v>
                </c:pt>
                <c:pt idx="5069">
                  <c:v>21.120833333333319</c:v>
                </c:pt>
                <c:pt idx="5070">
                  <c:v>21.125</c:v>
                </c:pt>
                <c:pt idx="5071">
                  <c:v>21.12916666666667</c:v>
                </c:pt>
                <c:pt idx="5072">
                  <c:v>21.133333333333319</c:v>
                </c:pt>
                <c:pt idx="5073">
                  <c:v>21.137499999999999</c:v>
                </c:pt>
                <c:pt idx="5074">
                  <c:v>21.141666666666669</c:v>
                </c:pt>
                <c:pt idx="5075">
                  <c:v>21.145833333333321</c:v>
                </c:pt>
                <c:pt idx="5076">
                  <c:v>21.15</c:v>
                </c:pt>
                <c:pt idx="5077">
                  <c:v>21.154166666666669</c:v>
                </c:pt>
                <c:pt idx="5078">
                  <c:v>21.15833333333331</c:v>
                </c:pt>
                <c:pt idx="5079">
                  <c:v>21.162500000000001</c:v>
                </c:pt>
                <c:pt idx="5080">
                  <c:v>21.166666666666671</c:v>
                </c:pt>
                <c:pt idx="5081">
                  <c:v>21.17083333333332</c:v>
                </c:pt>
                <c:pt idx="5082">
                  <c:v>21.175000000000001</c:v>
                </c:pt>
                <c:pt idx="5083">
                  <c:v>21.179166666666671</c:v>
                </c:pt>
                <c:pt idx="5084">
                  <c:v>21.183333333333309</c:v>
                </c:pt>
                <c:pt idx="5085">
                  <c:v>21.1875</c:v>
                </c:pt>
                <c:pt idx="5086">
                  <c:v>21.19166666666667</c:v>
                </c:pt>
                <c:pt idx="5087">
                  <c:v>21.195833333333319</c:v>
                </c:pt>
                <c:pt idx="5088">
                  <c:v>21.2</c:v>
                </c:pt>
                <c:pt idx="5089">
                  <c:v>21.204166666666669</c:v>
                </c:pt>
                <c:pt idx="5090">
                  <c:v>21.208333333333311</c:v>
                </c:pt>
                <c:pt idx="5091">
                  <c:v>21.212499999999999</c:v>
                </c:pt>
                <c:pt idx="5092">
                  <c:v>21.216666666666661</c:v>
                </c:pt>
                <c:pt idx="5093">
                  <c:v>21.22083333333331</c:v>
                </c:pt>
                <c:pt idx="5094">
                  <c:v>21.225000000000001</c:v>
                </c:pt>
                <c:pt idx="5095">
                  <c:v>21.229166666666671</c:v>
                </c:pt>
                <c:pt idx="5096">
                  <c:v>21.233333333333309</c:v>
                </c:pt>
                <c:pt idx="5097">
                  <c:v>21.237500000000001</c:v>
                </c:pt>
                <c:pt idx="5098">
                  <c:v>21.241666666666671</c:v>
                </c:pt>
                <c:pt idx="5099">
                  <c:v>21.245833333333309</c:v>
                </c:pt>
                <c:pt idx="5100">
                  <c:v>21.25</c:v>
                </c:pt>
                <c:pt idx="5101">
                  <c:v>21.25416666666667</c:v>
                </c:pt>
                <c:pt idx="5102">
                  <c:v>21.258333333333312</c:v>
                </c:pt>
                <c:pt idx="5103">
                  <c:v>21.262499999999982</c:v>
                </c:pt>
                <c:pt idx="5104">
                  <c:v>21.266666666666669</c:v>
                </c:pt>
                <c:pt idx="5105">
                  <c:v>21.270833333333321</c:v>
                </c:pt>
                <c:pt idx="5106">
                  <c:v>21.274999999999999</c:v>
                </c:pt>
                <c:pt idx="5107">
                  <c:v>21.279166666666661</c:v>
                </c:pt>
                <c:pt idx="5108">
                  <c:v>21.28333333333331</c:v>
                </c:pt>
                <c:pt idx="5109">
                  <c:v>21.287500000000001</c:v>
                </c:pt>
                <c:pt idx="5110">
                  <c:v>21.291666666666671</c:v>
                </c:pt>
                <c:pt idx="5111">
                  <c:v>21.295833333333309</c:v>
                </c:pt>
                <c:pt idx="5112">
                  <c:v>21.3</c:v>
                </c:pt>
                <c:pt idx="5113">
                  <c:v>21.304166666666671</c:v>
                </c:pt>
                <c:pt idx="5114">
                  <c:v>21.308333333333309</c:v>
                </c:pt>
                <c:pt idx="5115">
                  <c:v>21.3125</c:v>
                </c:pt>
                <c:pt idx="5116">
                  <c:v>21.31666666666667</c:v>
                </c:pt>
                <c:pt idx="5117">
                  <c:v>21.320833333333319</c:v>
                </c:pt>
                <c:pt idx="5118">
                  <c:v>21.324999999999999</c:v>
                </c:pt>
                <c:pt idx="5119">
                  <c:v>21.329166666666669</c:v>
                </c:pt>
                <c:pt idx="5120">
                  <c:v>21.333333333333311</c:v>
                </c:pt>
                <c:pt idx="5121">
                  <c:v>21.337499999999999</c:v>
                </c:pt>
                <c:pt idx="5122">
                  <c:v>21.341666666666661</c:v>
                </c:pt>
                <c:pt idx="5123">
                  <c:v>21.34583333333331</c:v>
                </c:pt>
                <c:pt idx="5124">
                  <c:v>21.35</c:v>
                </c:pt>
                <c:pt idx="5125">
                  <c:v>21.354166666666671</c:v>
                </c:pt>
                <c:pt idx="5126">
                  <c:v>21.358333333333309</c:v>
                </c:pt>
                <c:pt idx="5127">
                  <c:v>21.362500000000001</c:v>
                </c:pt>
                <c:pt idx="5128">
                  <c:v>21.366666666666671</c:v>
                </c:pt>
                <c:pt idx="5129">
                  <c:v>21.370833333333319</c:v>
                </c:pt>
                <c:pt idx="5130">
                  <c:v>21.375</c:v>
                </c:pt>
                <c:pt idx="5131">
                  <c:v>21.37916666666667</c:v>
                </c:pt>
                <c:pt idx="5132">
                  <c:v>21.383333333333312</c:v>
                </c:pt>
                <c:pt idx="5133">
                  <c:v>21.387499999999999</c:v>
                </c:pt>
                <c:pt idx="5134">
                  <c:v>21.391666666666669</c:v>
                </c:pt>
                <c:pt idx="5135">
                  <c:v>21.395833333333311</c:v>
                </c:pt>
                <c:pt idx="5136">
                  <c:v>21.4</c:v>
                </c:pt>
                <c:pt idx="5137">
                  <c:v>21.404166666666661</c:v>
                </c:pt>
                <c:pt idx="5138">
                  <c:v>21.40833333333331</c:v>
                </c:pt>
                <c:pt idx="5139">
                  <c:v>21.412500000000001</c:v>
                </c:pt>
                <c:pt idx="5140">
                  <c:v>21.416666666666671</c:v>
                </c:pt>
                <c:pt idx="5141">
                  <c:v>21.420833333333309</c:v>
                </c:pt>
                <c:pt idx="5142">
                  <c:v>21.425000000000001</c:v>
                </c:pt>
                <c:pt idx="5143">
                  <c:v>21.429166666666671</c:v>
                </c:pt>
                <c:pt idx="5144">
                  <c:v>21.433333333333309</c:v>
                </c:pt>
                <c:pt idx="5145">
                  <c:v>21.4375</c:v>
                </c:pt>
                <c:pt idx="5146">
                  <c:v>21.44166666666667</c:v>
                </c:pt>
                <c:pt idx="5147">
                  <c:v>21.445833333333312</c:v>
                </c:pt>
                <c:pt idx="5148">
                  <c:v>21.45</c:v>
                </c:pt>
                <c:pt idx="5149">
                  <c:v>21.454166666666669</c:v>
                </c:pt>
                <c:pt idx="5150">
                  <c:v>21.458333333333311</c:v>
                </c:pt>
                <c:pt idx="5151">
                  <c:v>21.462499999999981</c:v>
                </c:pt>
                <c:pt idx="5152">
                  <c:v>21.466666666666661</c:v>
                </c:pt>
                <c:pt idx="5153">
                  <c:v>21.47083333333331</c:v>
                </c:pt>
                <c:pt idx="5154">
                  <c:v>21.475000000000001</c:v>
                </c:pt>
                <c:pt idx="5155">
                  <c:v>21.479166666666671</c:v>
                </c:pt>
                <c:pt idx="5156">
                  <c:v>21.483333333333309</c:v>
                </c:pt>
                <c:pt idx="5157">
                  <c:v>21.487500000000001</c:v>
                </c:pt>
                <c:pt idx="5158">
                  <c:v>21.491666666666671</c:v>
                </c:pt>
                <c:pt idx="5159">
                  <c:v>21.495833333333309</c:v>
                </c:pt>
                <c:pt idx="5160">
                  <c:v>21.5</c:v>
                </c:pt>
                <c:pt idx="5161">
                  <c:v>21.50416666666667</c:v>
                </c:pt>
                <c:pt idx="5162">
                  <c:v>21.508333333333312</c:v>
                </c:pt>
                <c:pt idx="5163">
                  <c:v>21.512499999999999</c:v>
                </c:pt>
                <c:pt idx="5164">
                  <c:v>21.516666666666669</c:v>
                </c:pt>
                <c:pt idx="5165">
                  <c:v>21.520833333333321</c:v>
                </c:pt>
                <c:pt idx="5166">
                  <c:v>21.524999999999999</c:v>
                </c:pt>
                <c:pt idx="5167">
                  <c:v>21.529166666666669</c:v>
                </c:pt>
                <c:pt idx="5168">
                  <c:v>21.53333333333331</c:v>
                </c:pt>
                <c:pt idx="5169">
                  <c:v>21.537500000000001</c:v>
                </c:pt>
                <c:pt idx="5170">
                  <c:v>21.541666666666671</c:v>
                </c:pt>
                <c:pt idx="5171">
                  <c:v>21.545833333333309</c:v>
                </c:pt>
                <c:pt idx="5172">
                  <c:v>21.55</c:v>
                </c:pt>
                <c:pt idx="5173">
                  <c:v>21.554166666666671</c:v>
                </c:pt>
                <c:pt idx="5174">
                  <c:v>21.558333333333309</c:v>
                </c:pt>
                <c:pt idx="5175">
                  <c:v>21.5625</c:v>
                </c:pt>
                <c:pt idx="5176">
                  <c:v>21.56666666666667</c:v>
                </c:pt>
                <c:pt idx="5177">
                  <c:v>21.570833333333319</c:v>
                </c:pt>
                <c:pt idx="5178">
                  <c:v>21.574999999999999</c:v>
                </c:pt>
                <c:pt idx="5179">
                  <c:v>21.579166666666669</c:v>
                </c:pt>
                <c:pt idx="5180">
                  <c:v>21.583333333333311</c:v>
                </c:pt>
                <c:pt idx="5181">
                  <c:v>21.587499999999999</c:v>
                </c:pt>
                <c:pt idx="5182">
                  <c:v>21.591666666666661</c:v>
                </c:pt>
                <c:pt idx="5183">
                  <c:v>21.59583333333331</c:v>
                </c:pt>
                <c:pt idx="5184">
                  <c:v>21.6</c:v>
                </c:pt>
                <c:pt idx="5185">
                  <c:v>21.604166666666671</c:v>
                </c:pt>
                <c:pt idx="5186">
                  <c:v>21.608333333333309</c:v>
                </c:pt>
                <c:pt idx="5187">
                  <c:v>21.612500000000001</c:v>
                </c:pt>
                <c:pt idx="5188">
                  <c:v>21.616666666666671</c:v>
                </c:pt>
                <c:pt idx="5189">
                  <c:v>21.620833333333319</c:v>
                </c:pt>
                <c:pt idx="5190">
                  <c:v>21.625</c:v>
                </c:pt>
                <c:pt idx="5191">
                  <c:v>21.62916666666667</c:v>
                </c:pt>
                <c:pt idx="5192">
                  <c:v>21.633333333333319</c:v>
                </c:pt>
                <c:pt idx="5193">
                  <c:v>21.637499999999999</c:v>
                </c:pt>
                <c:pt idx="5194">
                  <c:v>21.641666666666669</c:v>
                </c:pt>
                <c:pt idx="5195">
                  <c:v>21.645833333333311</c:v>
                </c:pt>
                <c:pt idx="5196">
                  <c:v>21.65</c:v>
                </c:pt>
                <c:pt idx="5197">
                  <c:v>21.654166666666669</c:v>
                </c:pt>
                <c:pt idx="5198">
                  <c:v>21.65833333333331</c:v>
                </c:pt>
                <c:pt idx="5199">
                  <c:v>21.662500000000001</c:v>
                </c:pt>
                <c:pt idx="5200">
                  <c:v>21.666666666666671</c:v>
                </c:pt>
                <c:pt idx="5201">
                  <c:v>21.67083333333332</c:v>
                </c:pt>
                <c:pt idx="5202">
                  <c:v>21.675000000000001</c:v>
                </c:pt>
                <c:pt idx="5203">
                  <c:v>21.679166666666671</c:v>
                </c:pt>
                <c:pt idx="5204">
                  <c:v>21.683333333333309</c:v>
                </c:pt>
                <c:pt idx="5205">
                  <c:v>21.6875</c:v>
                </c:pt>
                <c:pt idx="5206">
                  <c:v>21.69166666666667</c:v>
                </c:pt>
                <c:pt idx="5207">
                  <c:v>21.695833333333319</c:v>
                </c:pt>
                <c:pt idx="5208">
                  <c:v>21.7</c:v>
                </c:pt>
                <c:pt idx="5209">
                  <c:v>21.704166666666669</c:v>
                </c:pt>
                <c:pt idx="5210">
                  <c:v>21.708333333333311</c:v>
                </c:pt>
                <c:pt idx="5211">
                  <c:v>21.712499999999981</c:v>
                </c:pt>
                <c:pt idx="5212">
                  <c:v>21.716666666666661</c:v>
                </c:pt>
                <c:pt idx="5213">
                  <c:v>21.72083333333331</c:v>
                </c:pt>
                <c:pt idx="5214">
                  <c:v>21.725000000000001</c:v>
                </c:pt>
                <c:pt idx="5215">
                  <c:v>21.729166666666671</c:v>
                </c:pt>
                <c:pt idx="5216">
                  <c:v>21.733333333333309</c:v>
                </c:pt>
                <c:pt idx="5217">
                  <c:v>21.737500000000001</c:v>
                </c:pt>
                <c:pt idx="5218">
                  <c:v>21.741666666666671</c:v>
                </c:pt>
                <c:pt idx="5219">
                  <c:v>21.745833333333309</c:v>
                </c:pt>
                <c:pt idx="5220">
                  <c:v>21.75</c:v>
                </c:pt>
                <c:pt idx="5221">
                  <c:v>21.75416666666667</c:v>
                </c:pt>
                <c:pt idx="5222">
                  <c:v>21.758333333333312</c:v>
                </c:pt>
                <c:pt idx="5223">
                  <c:v>21.762499999999982</c:v>
                </c:pt>
                <c:pt idx="5224">
                  <c:v>21.766666666666669</c:v>
                </c:pt>
                <c:pt idx="5225">
                  <c:v>21.770833333333311</c:v>
                </c:pt>
                <c:pt idx="5226">
                  <c:v>21.774999999999999</c:v>
                </c:pt>
                <c:pt idx="5227">
                  <c:v>21.779166666666661</c:v>
                </c:pt>
                <c:pt idx="5228">
                  <c:v>21.78333333333331</c:v>
                </c:pt>
                <c:pt idx="5229">
                  <c:v>21.787500000000001</c:v>
                </c:pt>
                <c:pt idx="5230">
                  <c:v>21.791666666666671</c:v>
                </c:pt>
                <c:pt idx="5231">
                  <c:v>21.795833333333309</c:v>
                </c:pt>
                <c:pt idx="5232">
                  <c:v>21.8</c:v>
                </c:pt>
                <c:pt idx="5233">
                  <c:v>21.804166666666671</c:v>
                </c:pt>
                <c:pt idx="5234">
                  <c:v>21.808333333333309</c:v>
                </c:pt>
                <c:pt idx="5235">
                  <c:v>21.8125</c:v>
                </c:pt>
                <c:pt idx="5236">
                  <c:v>21.81666666666667</c:v>
                </c:pt>
                <c:pt idx="5237">
                  <c:v>21.820833333333319</c:v>
                </c:pt>
                <c:pt idx="5238">
                  <c:v>21.824999999999999</c:v>
                </c:pt>
                <c:pt idx="5239">
                  <c:v>21.829166666666669</c:v>
                </c:pt>
                <c:pt idx="5240">
                  <c:v>21.833333333333311</c:v>
                </c:pt>
                <c:pt idx="5241">
                  <c:v>21.837499999999999</c:v>
                </c:pt>
                <c:pt idx="5242">
                  <c:v>21.841666666666661</c:v>
                </c:pt>
                <c:pt idx="5243">
                  <c:v>21.84583333333331</c:v>
                </c:pt>
                <c:pt idx="5244">
                  <c:v>21.85</c:v>
                </c:pt>
                <c:pt idx="5245">
                  <c:v>21.854166666666671</c:v>
                </c:pt>
                <c:pt idx="5246">
                  <c:v>21.858333333333309</c:v>
                </c:pt>
                <c:pt idx="5247">
                  <c:v>21.862500000000001</c:v>
                </c:pt>
                <c:pt idx="5248">
                  <c:v>21.866666666666671</c:v>
                </c:pt>
                <c:pt idx="5249">
                  <c:v>21.870833333333319</c:v>
                </c:pt>
                <c:pt idx="5250">
                  <c:v>21.875</c:v>
                </c:pt>
                <c:pt idx="5251">
                  <c:v>21.87916666666667</c:v>
                </c:pt>
                <c:pt idx="5252">
                  <c:v>21.883333333333312</c:v>
                </c:pt>
                <c:pt idx="5253">
                  <c:v>21.887499999999999</c:v>
                </c:pt>
                <c:pt idx="5254">
                  <c:v>21.891666666666669</c:v>
                </c:pt>
                <c:pt idx="5255">
                  <c:v>21.895833333333311</c:v>
                </c:pt>
                <c:pt idx="5256">
                  <c:v>21.9</c:v>
                </c:pt>
                <c:pt idx="5257">
                  <c:v>21.904166666666661</c:v>
                </c:pt>
                <c:pt idx="5258">
                  <c:v>21.90833333333331</c:v>
                </c:pt>
                <c:pt idx="5259">
                  <c:v>21.912500000000001</c:v>
                </c:pt>
                <c:pt idx="5260">
                  <c:v>21.916666666666671</c:v>
                </c:pt>
                <c:pt idx="5261">
                  <c:v>21.920833333333309</c:v>
                </c:pt>
                <c:pt idx="5262">
                  <c:v>21.925000000000001</c:v>
                </c:pt>
                <c:pt idx="5263">
                  <c:v>21.929166666666671</c:v>
                </c:pt>
                <c:pt idx="5264">
                  <c:v>21.933333333333309</c:v>
                </c:pt>
                <c:pt idx="5265">
                  <c:v>21.9375</c:v>
                </c:pt>
                <c:pt idx="5266">
                  <c:v>21.94166666666667</c:v>
                </c:pt>
                <c:pt idx="5267">
                  <c:v>21.945833333333312</c:v>
                </c:pt>
                <c:pt idx="5268">
                  <c:v>21.95</c:v>
                </c:pt>
                <c:pt idx="5269">
                  <c:v>21.954166666666669</c:v>
                </c:pt>
                <c:pt idx="5270">
                  <c:v>21.958333333333311</c:v>
                </c:pt>
                <c:pt idx="5271">
                  <c:v>21.962499999999981</c:v>
                </c:pt>
                <c:pt idx="5272">
                  <c:v>21.966666666666661</c:v>
                </c:pt>
                <c:pt idx="5273">
                  <c:v>21.97083333333331</c:v>
                </c:pt>
                <c:pt idx="5274">
                  <c:v>21.975000000000001</c:v>
                </c:pt>
                <c:pt idx="5275">
                  <c:v>21.979166666666671</c:v>
                </c:pt>
                <c:pt idx="5276">
                  <c:v>21.983333333333309</c:v>
                </c:pt>
                <c:pt idx="5277">
                  <c:v>21.987500000000001</c:v>
                </c:pt>
                <c:pt idx="5278">
                  <c:v>21.991666666666671</c:v>
                </c:pt>
                <c:pt idx="5279">
                  <c:v>21.995833333333309</c:v>
                </c:pt>
                <c:pt idx="5280">
                  <c:v>22</c:v>
                </c:pt>
                <c:pt idx="5281">
                  <c:v>22.00416666666667</c:v>
                </c:pt>
                <c:pt idx="5282">
                  <c:v>22.008333333333312</c:v>
                </c:pt>
                <c:pt idx="5283">
                  <c:v>22.012499999999999</c:v>
                </c:pt>
                <c:pt idx="5284">
                  <c:v>22.016666666666669</c:v>
                </c:pt>
                <c:pt idx="5285">
                  <c:v>22.020833333333321</c:v>
                </c:pt>
                <c:pt idx="5286">
                  <c:v>22.024999999999999</c:v>
                </c:pt>
                <c:pt idx="5287">
                  <c:v>22.029166666666669</c:v>
                </c:pt>
                <c:pt idx="5288">
                  <c:v>22.03333333333331</c:v>
                </c:pt>
                <c:pt idx="5289">
                  <c:v>22.037500000000001</c:v>
                </c:pt>
                <c:pt idx="5290">
                  <c:v>22.041666666666671</c:v>
                </c:pt>
                <c:pt idx="5291">
                  <c:v>22.045833333333309</c:v>
                </c:pt>
                <c:pt idx="5292">
                  <c:v>22.05</c:v>
                </c:pt>
                <c:pt idx="5293">
                  <c:v>22.054166666666671</c:v>
                </c:pt>
                <c:pt idx="5294">
                  <c:v>22.058333333333309</c:v>
                </c:pt>
                <c:pt idx="5295">
                  <c:v>22.0625</c:v>
                </c:pt>
                <c:pt idx="5296">
                  <c:v>22.06666666666667</c:v>
                </c:pt>
                <c:pt idx="5297">
                  <c:v>22.070833333333319</c:v>
                </c:pt>
                <c:pt idx="5298">
                  <c:v>22.074999999999999</c:v>
                </c:pt>
                <c:pt idx="5299">
                  <c:v>22.079166666666669</c:v>
                </c:pt>
                <c:pt idx="5300">
                  <c:v>22.083333333333311</c:v>
                </c:pt>
                <c:pt idx="5301">
                  <c:v>22.087499999999999</c:v>
                </c:pt>
                <c:pt idx="5302">
                  <c:v>22.091666666666661</c:v>
                </c:pt>
                <c:pt idx="5303">
                  <c:v>22.09583333333331</c:v>
                </c:pt>
                <c:pt idx="5304">
                  <c:v>22.1</c:v>
                </c:pt>
                <c:pt idx="5305">
                  <c:v>22.104166666666671</c:v>
                </c:pt>
                <c:pt idx="5306">
                  <c:v>22.108333333333309</c:v>
                </c:pt>
                <c:pt idx="5307">
                  <c:v>22.112500000000001</c:v>
                </c:pt>
                <c:pt idx="5308">
                  <c:v>22.116666666666671</c:v>
                </c:pt>
                <c:pt idx="5309">
                  <c:v>22.120833333333319</c:v>
                </c:pt>
                <c:pt idx="5310">
                  <c:v>22.125</c:v>
                </c:pt>
                <c:pt idx="5311">
                  <c:v>22.12916666666667</c:v>
                </c:pt>
                <c:pt idx="5312">
                  <c:v>22.133333333333319</c:v>
                </c:pt>
                <c:pt idx="5313">
                  <c:v>22.137499999999999</c:v>
                </c:pt>
                <c:pt idx="5314">
                  <c:v>22.141666666666669</c:v>
                </c:pt>
                <c:pt idx="5315">
                  <c:v>22.145833333333321</c:v>
                </c:pt>
                <c:pt idx="5316">
                  <c:v>22.15</c:v>
                </c:pt>
                <c:pt idx="5317">
                  <c:v>22.154166666666669</c:v>
                </c:pt>
                <c:pt idx="5318">
                  <c:v>22.15833333333331</c:v>
                </c:pt>
                <c:pt idx="5319">
                  <c:v>22.162500000000001</c:v>
                </c:pt>
                <c:pt idx="5320">
                  <c:v>22.166666666666671</c:v>
                </c:pt>
                <c:pt idx="5321">
                  <c:v>22.17083333333332</c:v>
                </c:pt>
                <c:pt idx="5322">
                  <c:v>22.175000000000001</c:v>
                </c:pt>
                <c:pt idx="5323">
                  <c:v>22.179166666666671</c:v>
                </c:pt>
                <c:pt idx="5324">
                  <c:v>22.183333333333309</c:v>
                </c:pt>
                <c:pt idx="5325">
                  <c:v>22.1875</c:v>
                </c:pt>
                <c:pt idx="5326">
                  <c:v>22.19166666666667</c:v>
                </c:pt>
                <c:pt idx="5327">
                  <c:v>22.195833333333319</c:v>
                </c:pt>
                <c:pt idx="5328">
                  <c:v>22.2</c:v>
                </c:pt>
                <c:pt idx="5329">
                  <c:v>22.204166666666669</c:v>
                </c:pt>
                <c:pt idx="5330">
                  <c:v>22.208333333333311</c:v>
                </c:pt>
                <c:pt idx="5331">
                  <c:v>22.212499999999999</c:v>
                </c:pt>
                <c:pt idx="5332">
                  <c:v>22.216666666666661</c:v>
                </c:pt>
                <c:pt idx="5333">
                  <c:v>22.22083333333331</c:v>
                </c:pt>
                <c:pt idx="5334">
                  <c:v>22.225000000000001</c:v>
                </c:pt>
                <c:pt idx="5335">
                  <c:v>22.229166666666671</c:v>
                </c:pt>
                <c:pt idx="5336">
                  <c:v>22.233333333333309</c:v>
                </c:pt>
                <c:pt idx="5337">
                  <c:v>22.237500000000001</c:v>
                </c:pt>
                <c:pt idx="5338">
                  <c:v>22.241666666666671</c:v>
                </c:pt>
                <c:pt idx="5339">
                  <c:v>22.245833333333309</c:v>
                </c:pt>
                <c:pt idx="5340">
                  <c:v>22.25</c:v>
                </c:pt>
                <c:pt idx="5341">
                  <c:v>22.25416666666667</c:v>
                </c:pt>
                <c:pt idx="5342">
                  <c:v>22.258333333333312</c:v>
                </c:pt>
                <c:pt idx="5343">
                  <c:v>22.262499999999982</c:v>
                </c:pt>
                <c:pt idx="5344">
                  <c:v>22.266666666666669</c:v>
                </c:pt>
                <c:pt idx="5345">
                  <c:v>22.270833333333321</c:v>
                </c:pt>
                <c:pt idx="5346">
                  <c:v>22.274999999999999</c:v>
                </c:pt>
                <c:pt idx="5347">
                  <c:v>22.279166666666661</c:v>
                </c:pt>
                <c:pt idx="5348">
                  <c:v>22.28333333333331</c:v>
                </c:pt>
                <c:pt idx="5349">
                  <c:v>22.287500000000001</c:v>
                </c:pt>
                <c:pt idx="5350">
                  <c:v>22.291666666666671</c:v>
                </c:pt>
                <c:pt idx="5351">
                  <c:v>22.295833333333309</c:v>
                </c:pt>
                <c:pt idx="5352">
                  <c:v>22.3</c:v>
                </c:pt>
                <c:pt idx="5353">
                  <c:v>22.304166666666671</c:v>
                </c:pt>
                <c:pt idx="5354">
                  <c:v>22.308333333333309</c:v>
                </c:pt>
                <c:pt idx="5355">
                  <c:v>22.3125</c:v>
                </c:pt>
                <c:pt idx="5356">
                  <c:v>22.31666666666667</c:v>
                </c:pt>
                <c:pt idx="5357">
                  <c:v>22.320833333333319</c:v>
                </c:pt>
                <c:pt idx="5358">
                  <c:v>22.324999999999999</c:v>
                </c:pt>
                <c:pt idx="5359">
                  <c:v>22.329166666666669</c:v>
                </c:pt>
                <c:pt idx="5360">
                  <c:v>22.333333333333311</c:v>
                </c:pt>
                <c:pt idx="5361">
                  <c:v>22.337499999999999</c:v>
                </c:pt>
                <c:pt idx="5362">
                  <c:v>22.341666666666661</c:v>
                </c:pt>
                <c:pt idx="5363">
                  <c:v>22.34583333333331</c:v>
                </c:pt>
                <c:pt idx="5364">
                  <c:v>22.35</c:v>
                </c:pt>
                <c:pt idx="5365">
                  <c:v>22.354166666666671</c:v>
                </c:pt>
                <c:pt idx="5366">
                  <c:v>22.358333333333309</c:v>
                </c:pt>
                <c:pt idx="5367">
                  <c:v>22.362500000000001</c:v>
                </c:pt>
                <c:pt idx="5368">
                  <c:v>22.366666666666671</c:v>
                </c:pt>
                <c:pt idx="5369">
                  <c:v>22.370833333333319</c:v>
                </c:pt>
                <c:pt idx="5370">
                  <c:v>22.375</c:v>
                </c:pt>
                <c:pt idx="5371">
                  <c:v>22.37916666666667</c:v>
                </c:pt>
                <c:pt idx="5372">
                  <c:v>22.383333333333312</c:v>
                </c:pt>
                <c:pt idx="5373">
                  <c:v>22.387499999999999</c:v>
                </c:pt>
                <c:pt idx="5374">
                  <c:v>22.391666666666669</c:v>
                </c:pt>
                <c:pt idx="5375">
                  <c:v>22.395833333333311</c:v>
                </c:pt>
                <c:pt idx="5376">
                  <c:v>22.4</c:v>
                </c:pt>
                <c:pt idx="5377">
                  <c:v>22.404166666666661</c:v>
                </c:pt>
                <c:pt idx="5378">
                  <c:v>22.40833333333331</c:v>
                </c:pt>
                <c:pt idx="5379">
                  <c:v>22.412500000000001</c:v>
                </c:pt>
                <c:pt idx="5380">
                  <c:v>22.416666666666671</c:v>
                </c:pt>
                <c:pt idx="5381">
                  <c:v>22.420833333333309</c:v>
                </c:pt>
                <c:pt idx="5382">
                  <c:v>22.425000000000001</c:v>
                </c:pt>
                <c:pt idx="5383">
                  <c:v>22.429166666666671</c:v>
                </c:pt>
                <c:pt idx="5384">
                  <c:v>22.433333333333309</c:v>
                </c:pt>
                <c:pt idx="5385">
                  <c:v>22.4375</c:v>
                </c:pt>
                <c:pt idx="5386">
                  <c:v>22.44166666666667</c:v>
                </c:pt>
                <c:pt idx="5387">
                  <c:v>22.445833333333312</c:v>
                </c:pt>
                <c:pt idx="5388">
                  <c:v>22.45</c:v>
                </c:pt>
                <c:pt idx="5389">
                  <c:v>22.454166666666669</c:v>
                </c:pt>
                <c:pt idx="5390">
                  <c:v>22.458333333333311</c:v>
                </c:pt>
                <c:pt idx="5391">
                  <c:v>22.462499999999981</c:v>
                </c:pt>
                <c:pt idx="5392">
                  <c:v>22.466666666666661</c:v>
                </c:pt>
                <c:pt idx="5393">
                  <c:v>22.47083333333331</c:v>
                </c:pt>
                <c:pt idx="5394">
                  <c:v>22.475000000000001</c:v>
                </c:pt>
                <c:pt idx="5395">
                  <c:v>22.479166666666671</c:v>
                </c:pt>
                <c:pt idx="5396">
                  <c:v>22.483333333333309</c:v>
                </c:pt>
                <c:pt idx="5397">
                  <c:v>22.487500000000001</c:v>
                </c:pt>
                <c:pt idx="5398">
                  <c:v>22.491666666666671</c:v>
                </c:pt>
                <c:pt idx="5399">
                  <c:v>22.495833333333309</c:v>
                </c:pt>
                <c:pt idx="5400">
                  <c:v>22.5</c:v>
                </c:pt>
                <c:pt idx="5401">
                  <c:v>22.50416666666667</c:v>
                </c:pt>
                <c:pt idx="5402">
                  <c:v>22.508333333333312</c:v>
                </c:pt>
                <c:pt idx="5403">
                  <c:v>22.512499999999999</c:v>
                </c:pt>
                <c:pt idx="5404">
                  <c:v>22.516666666666669</c:v>
                </c:pt>
                <c:pt idx="5405">
                  <c:v>22.520833333333321</c:v>
                </c:pt>
                <c:pt idx="5406">
                  <c:v>22.524999999999999</c:v>
                </c:pt>
                <c:pt idx="5407">
                  <c:v>22.529166666666669</c:v>
                </c:pt>
                <c:pt idx="5408">
                  <c:v>22.53333333333331</c:v>
                </c:pt>
                <c:pt idx="5409">
                  <c:v>22.537500000000001</c:v>
                </c:pt>
                <c:pt idx="5410">
                  <c:v>22.541666666666671</c:v>
                </c:pt>
                <c:pt idx="5411">
                  <c:v>22.545833333333309</c:v>
                </c:pt>
                <c:pt idx="5412">
                  <c:v>22.55</c:v>
                </c:pt>
                <c:pt idx="5413">
                  <c:v>22.554166666666671</c:v>
                </c:pt>
                <c:pt idx="5414">
                  <c:v>22.558333333333309</c:v>
                </c:pt>
                <c:pt idx="5415">
                  <c:v>22.5625</c:v>
                </c:pt>
                <c:pt idx="5416">
                  <c:v>22.56666666666667</c:v>
                </c:pt>
                <c:pt idx="5417">
                  <c:v>22.570833333333319</c:v>
                </c:pt>
                <c:pt idx="5418">
                  <c:v>22.574999999999999</c:v>
                </c:pt>
                <c:pt idx="5419">
                  <c:v>22.579166666666669</c:v>
                </c:pt>
                <c:pt idx="5420">
                  <c:v>22.583333333333311</c:v>
                </c:pt>
                <c:pt idx="5421">
                  <c:v>22.587499999999999</c:v>
                </c:pt>
                <c:pt idx="5422">
                  <c:v>22.591666666666661</c:v>
                </c:pt>
                <c:pt idx="5423">
                  <c:v>22.59583333333331</c:v>
                </c:pt>
                <c:pt idx="5424">
                  <c:v>22.6</c:v>
                </c:pt>
                <c:pt idx="5425">
                  <c:v>22.604166666666671</c:v>
                </c:pt>
                <c:pt idx="5426">
                  <c:v>22.608333333333309</c:v>
                </c:pt>
                <c:pt idx="5427">
                  <c:v>22.612500000000001</c:v>
                </c:pt>
                <c:pt idx="5428">
                  <c:v>22.616666666666671</c:v>
                </c:pt>
                <c:pt idx="5429">
                  <c:v>22.620833333333319</c:v>
                </c:pt>
                <c:pt idx="5430">
                  <c:v>22.625</c:v>
                </c:pt>
                <c:pt idx="5431">
                  <c:v>22.62916666666667</c:v>
                </c:pt>
                <c:pt idx="5432">
                  <c:v>22.633333333333319</c:v>
                </c:pt>
                <c:pt idx="5433">
                  <c:v>22.637499999999999</c:v>
                </c:pt>
                <c:pt idx="5434">
                  <c:v>22.641666666666669</c:v>
                </c:pt>
                <c:pt idx="5435">
                  <c:v>22.645833333333311</c:v>
                </c:pt>
                <c:pt idx="5436">
                  <c:v>22.65</c:v>
                </c:pt>
                <c:pt idx="5437">
                  <c:v>22.654166666666669</c:v>
                </c:pt>
                <c:pt idx="5438">
                  <c:v>22.65833333333331</c:v>
                </c:pt>
                <c:pt idx="5439">
                  <c:v>22.662500000000001</c:v>
                </c:pt>
                <c:pt idx="5440">
                  <c:v>22.666666666666671</c:v>
                </c:pt>
                <c:pt idx="5441">
                  <c:v>22.67083333333332</c:v>
                </c:pt>
                <c:pt idx="5442">
                  <c:v>22.675000000000001</c:v>
                </c:pt>
                <c:pt idx="5443">
                  <c:v>22.679166666666671</c:v>
                </c:pt>
                <c:pt idx="5444">
                  <c:v>22.683333333333309</c:v>
                </c:pt>
                <c:pt idx="5445">
                  <c:v>22.6875</c:v>
                </c:pt>
                <c:pt idx="5446">
                  <c:v>22.69166666666667</c:v>
                </c:pt>
                <c:pt idx="5447">
                  <c:v>22.695833333333319</c:v>
                </c:pt>
                <c:pt idx="5448">
                  <c:v>22.7</c:v>
                </c:pt>
                <c:pt idx="5449">
                  <c:v>22.704166666666669</c:v>
                </c:pt>
                <c:pt idx="5450">
                  <c:v>22.708333333333311</c:v>
                </c:pt>
                <c:pt idx="5451">
                  <c:v>22.712499999999981</c:v>
                </c:pt>
                <c:pt idx="5452">
                  <c:v>22.716666666666661</c:v>
                </c:pt>
                <c:pt idx="5453">
                  <c:v>22.72083333333331</c:v>
                </c:pt>
                <c:pt idx="5454">
                  <c:v>22.725000000000001</c:v>
                </c:pt>
                <c:pt idx="5455">
                  <c:v>22.729166666666671</c:v>
                </c:pt>
                <c:pt idx="5456">
                  <c:v>22.733333333333309</c:v>
                </c:pt>
                <c:pt idx="5457">
                  <c:v>22.737500000000001</c:v>
                </c:pt>
                <c:pt idx="5458">
                  <c:v>22.741666666666671</c:v>
                </c:pt>
                <c:pt idx="5459">
                  <c:v>22.745833333333309</c:v>
                </c:pt>
                <c:pt idx="5460">
                  <c:v>22.75</c:v>
                </c:pt>
                <c:pt idx="5461">
                  <c:v>22.75416666666667</c:v>
                </c:pt>
                <c:pt idx="5462">
                  <c:v>22.758333333333312</c:v>
                </c:pt>
                <c:pt idx="5463">
                  <c:v>22.762499999999982</c:v>
                </c:pt>
                <c:pt idx="5464">
                  <c:v>22.766666666666669</c:v>
                </c:pt>
                <c:pt idx="5465">
                  <c:v>22.770833333333311</c:v>
                </c:pt>
                <c:pt idx="5466">
                  <c:v>22.774999999999999</c:v>
                </c:pt>
                <c:pt idx="5467">
                  <c:v>22.779166666666661</c:v>
                </c:pt>
                <c:pt idx="5468">
                  <c:v>22.78333333333331</c:v>
                </c:pt>
                <c:pt idx="5469">
                  <c:v>22.787500000000001</c:v>
                </c:pt>
                <c:pt idx="5470">
                  <c:v>22.791666666666671</c:v>
                </c:pt>
                <c:pt idx="5471">
                  <c:v>22.795833333333309</c:v>
                </c:pt>
                <c:pt idx="5472">
                  <c:v>22.8</c:v>
                </c:pt>
                <c:pt idx="5473">
                  <c:v>22.804166666666671</c:v>
                </c:pt>
                <c:pt idx="5474">
                  <c:v>22.808333333333309</c:v>
                </c:pt>
                <c:pt idx="5475">
                  <c:v>22.8125</c:v>
                </c:pt>
                <c:pt idx="5476">
                  <c:v>22.81666666666667</c:v>
                </c:pt>
                <c:pt idx="5477">
                  <c:v>22.820833333333319</c:v>
                </c:pt>
                <c:pt idx="5478">
                  <c:v>22.824999999999999</c:v>
                </c:pt>
                <c:pt idx="5479">
                  <c:v>22.829166666666669</c:v>
                </c:pt>
                <c:pt idx="5480">
                  <c:v>22.833333333333311</c:v>
                </c:pt>
                <c:pt idx="5481">
                  <c:v>22.837499999999999</c:v>
                </c:pt>
                <c:pt idx="5482">
                  <c:v>22.841666666666661</c:v>
                </c:pt>
                <c:pt idx="5483">
                  <c:v>22.84583333333331</c:v>
                </c:pt>
                <c:pt idx="5484">
                  <c:v>22.85</c:v>
                </c:pt>
                <c:pt idx="5485">
                  <c:v>22.854166666666671</c:v>
                </c:pt>
                <c:pt idx="5486">
                  <c:v>22.858333333333309</c:v>
                </c:pt>
                <c:pt idx="5487">
                  <c:v>22.862500000000001</c:v>
                </c:pt>
                <c:pt idx="5488">
                  <c:v>22.866666666666671</c:v>
                </c:pt>
                <c:pt idx="5489">
                  <c:v>22.870833333333319</c:v>
                </c:pt>
                <c:pt idx="5490">
                  <c:v>22.875</c:v>
                </c:pt>
                <c:pt idx="5491">
                  <c:v>22.87916666666667</c:v>
                </c:pt>
                <c:pt idx="5492">
                  <c:v>22.883333333333312</c:v>
                </c:pt>
                <c:pt idx="5493">
                  <c:v>22.887499999999999</c:v>
                </c:pt>
                <c:pt idx="5494">
                  <c:v>22.891666666666669</c:v>
                </c:pt>
                <c:pt idx="5495">
                  <c:v>22.895833333333311</c:v>
                </c:pt>
                <c:pt idx="5496">
                  <c:v>22.9</c:v>
                </c:pt>
                <c:pt idx="5497">
                  <c:v>22.904166666666661</c:v>
                </c:pt>
                <c:pt idx="5498">
                  <c:v>22.90833333333331</c:v>
                </c:pt>
                <c:pt idx="5499">
                  <c:v>22.912500000000001</c:v>
                </c:pt>
                <c:pt idx="5500">
                  <c:v>22.916666666666671</c:v>
                </c:pt>
                <c:pt idx="5501">
                  <c:v>22.920833333333309</c:v>
                </c:pt>
                <c:pt idx="5502">
                  <c:v>22.925000000000001</c:v>
                </c:pt>
                <c:pt idx="5503">
                  <c:v>22.929166666666671</c:v>
                </c:pt>
                <c:pt idx="5504">
                  <c:v>22.933333333333309</c:v>
                </c:pt>
                <c:pt idx="5505">
                  <c:v>22.9375</c:v>
                </c:pt>
                <c:pt idx="5506">
                  <c:v>22.94166666666667</c:v>
                </c:pt>
                <c:pt idx="5507">
                  <c:v>22.945833333333312</c:v>
                </c:pt>
                <c:pt idx="5508">
                  <c:v>22.95</c:v>
                </c:pt>
                <c:pt idx="5509">
                  <c:v>22.954166666666669</c:v>
                </c:pt>
                <c:pt idx="5510">
                  <c:v>22.958333333333311</c:v>
                </c:pt>
                <c:pt idx="5511">
                  <c:v>22.962499999999981</c:v>
                </c:pt>
                <c:pt idx="5512">
                  <c:v>22.966666666666661</c:v>
                </c:pt>
                <c:pt idx="5513">
                  <c:v>22.97083333333331</c:v>
                </c:pt>
                <c:pt idx="5514">
                  <c:v>22.975000000000001</c:v>
                </c:pt>
                <c:pt idx="5515">
                  <c:v>22.979166666666671</c:v>
                </c:pt>
                <c:pt idx="5516">
                  <c:v>22.983333333333309</c:v>
                </c:pt>
                <c:pt idx="5517">
                  <c:v>22.987500000000001</c:v>
                </c:pt>
                <c:pt idx="5518">
                  <c:v>22.991666666666671</c:v>
                </c:pt>
                <c:pt idx="5519">
                  <c:v>22.995833333333309</c:v>
                </c:pt>
                <c:pt idx="5520">
                  <c:v>23</c:v>
                </c:pt>
                <c:pt idx="5521">
                  <c:v>23.00416666666667</c:v>
                </c:pt>
                <c:pt idx="5522">
                  <c:v>23.008333333333312</c:v>
                </c:pt>
              </c:numCache>
            </c:numRef>
          </c:xVal>
          <c:yVal>
            <c:numRef>
              <c:f>'C:\Post_doc\Carboscories\traitement_dpnnées_manip_autoclave\SLN\Manip_30\[30_sauvCO2res.xlsx]Consommation'!$H$6:$H$5528</c:f>
              <c:numCache>
                <c:formatCode>General</c:formatCode>
                <c:ptCount val="5523"/>
                <c:pt idx="0">
                  <c:v>-2.4829574074014599E-5</c:v>
                </c:pt>
                <c:pt idx="1">
                  <c:v>8.6845025925985696E-5</c:v>
                </c:pt>
                <c:pt idx="2">
                  <c:v>1.75803525925999E-4</c:v>
                </c:pt>
                <c:pt idx="3">
                  <c:v>2.4992642592597302E-4</c:v>
                </c:pt>
                <c:pt idx="4">
                  <c:v>3.7630232592594798E-4</c:v>
                </c:pt>
                <c:pt idx="5">
                  <c:v>3.9814782592595399E-4</c:v>
                </c:pt>
                <c:pt idx="6">
                  <c:v>5.6891192592595197E-4</c:v>
                </c:pt>
                <c:pt idx="7">
                  <c:v>6.5779002592597502E-4</c:v>
                </c:pt>
                <c:pt idx="8">
                  <c:v>8.8051762592594805E-4</c:v>
                </c:pt>
                <c:pt idx="9">
                  <c:v>1.05097522592595E-3</c:v>
                </c:pt>
                <c:pt idx="10">
                  <c:v>1.0137196259259499E-3</c:v>
                </c:pt>
                <c:pt idx="11">
                  <c:v>1.0208530259259701E-3</c:v>
                </c:pt>
                <c:pt idx="12">
                  <c:v>1.0652554259259501E-3</c:v>
                </c:pt>
                <c:pt idx="13">
                  <c:v>1.21370272592597E-3</c:v>
                </c:pt>
                <c:pt idx="14">
                  <c:v>1.1540513259260001E-3</c:v>
                </c:pt>
                <c:pt idx="15">
                  <c:v>1.3024465259259799E-3</c:v>
                </c:pt>
                <c:pt idx="16">
                  <c:v>1.3801872259259799E-3</c:v>
                </c:pt>
                <c:pt idx="17">
                  <c:v>1.40975982592595E-3</c:v>
                </c:pt>
                <c:pt idx="18">
                  <c:v>1.40596612592597E-3</c:v>
                </c:pt>
                <c:pt idx="19">
                  <c:v>1.53559862592595E-3</c:v>
                </c:pt>
                <c:pt idx="20">
                  <c:v>1.41316632592597E-3</c:v>
                </c:pt>
                <c:pt idx="21">
                  <c:v>1.5390393259259701E-3</c:v>
                </c:pt>
                <c:pt idx="22">
                  <c:v>1.6167309259259601E-3</c:v>
                </c:pt>
                <c:pt idx="23">
                  <c:v>1.6981639259259799E-3</c:v>
                </c:pt>
                <c:pt idx="24">
                  <c:v>1.7277171259259499E-3</c:v>
                </c:pt>
                <c:pt idx="25">
                  <c:v>1.8977254259259801E-3</c:v>
                </c:pt>
                <c:pt idx="26">
                  <c:v>1.9715703259259899E-3</c:v>
                </c:pt>
                <c:pt idx="27">
                  <c:v>1.98633832592598E-3</c:v>
                </c:pt>
                <c:pt idx="28">
                  <c:v>1.971390025926E-3</c:v>
                </c:pt>
                <c:pt idx="29">
                  <c:v>2.2300053259259899E-3</c:v>
                </c:pt>
                <c:pt idx="30">
                  <c:v>2.2890418259259898E-3</c:v>
                </c:pt>
                <c:pt idx="31">
                  <c:v>2.3185056259259502E-3</c:v>
                </c:pt>
                <c:pt idx="32">
                  <c:v>2.3849512259259699E-3</c:v>
                </c:pt>
                <c:pt idx="33">
                  <c:v>2.3480314259259902E-3</c:v>
                </c:pt>
                <c:pt idx="34">
                  <c:v>2.5693943259259599E-3</c:v>
                </c:pt>
                <c:pt idx="35">
                  <c:v>2.48088122592599E-3</c:v>
                </c:pt>
                <c:pt idx="36">
                  <c:v>2.4144499259259899E-3</c:v>
                </c:pt>
                <c:pt idx="37">
                  <c:v>2.7242271259259598E-3</c:v>
                </c:pt>
                <c:pt idx="38">
                  <c:v>2.8200042259259898E-3</c:v>
                </c:pt>
                <c:pt idx="39">
                  <c:v>2.8531351259259998E-3</c:v>
                </c:pt>
                <c:pt idx="40">
                  <c:v>2.7021519259259898E-3</c:v>
                </c:pt>
                <c:pt idx="41">
                  <c:v>2.7463987259259701E-3</c:v>
                </c:pt>
                <c:pt idx="42">
                  <c:v>2.6727290259259701E-3</c:v>
                </c:pt>
                <c:pt idx="43">
                  <c:v>2.6874842259259602E-3</c:v>
                </c:pt>
                <c:pt idx="44">
                  <c:v>2.9526640259259799E-3</c:v>
                </c:pt>
                <c:pt idx="45">
                  <c:v>3.0263525259259798E-3</c:v>
                </c:pt>
                <c:pt idx="46">
                  <c:v>2.9086116259259801E-3</c:v>
                </c:pt>
                <c:pt idx="47">
                  <c:v>2.9896066259259601E-3</c:v>
                </c:pt>
                <c:pt idx="48">
                  <c:v>3.14785772592596E-3</c:v>
                </c:pt>
                <c:pt idx="49">
                  <c:v>3.1442374259259601E-3</c:v>
                </c:pt>
                <c:pt idx="50">
                  <c:v>3.1517313259259998E-3</c:v>
                </c:pt>
                <c:pt idx="51">
                  <c:v>3.1812043259260001E-3</c:v>
                </c:pt>
                <c:pt idx="52">
                  <c:v>3.24014642592596E-3</c:v>
                </c:pt>
                <c:pt idx="53">
                  <c:v>3.2990834259260002E-3</c:v>
                </c:pt>
                <c:pt idx="54">
                  <c:v>3.3138168259259598E-3</c:v>
                </c:pt>
                <c:pt idx="55">
                  <c:v>3.3432827259259898E-3</c:v>
                </c:pt>
                <c:pt idx="56">
                  <c:v>3.4719032259259998E-3</c:v>
                </c:pt>
                <c:pt idx="57">
                  <c:v>3.40221062592599E-3</c:v>
                </c:pt>
                <c:pt idx="58">
                  <c:v>3.5526897259259799E-3</c:v>
                </c:pt>
                <c:pt idx="59">
                  <c:v>3.4977678259259801E-3</c:v>
                </c:pt>
                <c:pt idx="60">
                  <c:v>3.4169418259260001E-3</c:v>
                </c:pt>
                <c:pt idx="61">
                  <c:v>3.6923015259259801E-3</c:v>
                </c:pt>
                <c:pt idx="62">
                  <c:v>3.6557311259259899E-3</c:v>
                </c:pt>
                <c:pt idx="63">
                  <c:v>3.5749757259259701E-3</c:v>
                </c:pt>
                <c:pt idx="64">
                  <c:v>3.6155699259259899E-3</c:v>
                </c:pt>
                <c:pt idx="65">
                  <c:v>3.6338673259259701E-3</c:v>
                </c:pt>
                <c:pt idx="66">
                  <c:v>3.6927536259259699E-3</c:v>
                </c:pt>
                <c:pt idx="67">
                  <c:v>3.7221948259259499E-3</c:v>
                </c:pt>
                <c:pt idx="68">
                  <c:v>3.9277100259259602E-3</c:v>
                </c:pt>
                <c:pt idx="69">
                  <c:v>3.9865492259259496E-3</c:v>
                </c:pt>
                <c:pt idx="70">
                  <c:v>3.82522902592597E-3</c:v>
                </c:pt>
                <c:pt idx="71">
                  <c:v>3.9794729259259899E-3</c:v>
                </c:pt>
                <c:pt idx="72">
                  <c:v>4.0088962259259798E-3</c:v>
                </c:pt>
                <c:pt idx="73">
                  <c:v>3.9576783259259703E-3</c:v>
                </c:pt>
                <c:pt idx="74">
                  <c:v>4.0165362259259596E-3</c:v>
                </c:pt>
                <c:pt idx="75">
                  <c:v>4.09715852592596E-3</c:v>
                </c:pt>
                <c:pt idx="76">
                  <c:v>4.11952522592596E-3</c:v>
                </c:pt>
                <c:pt idx="77">
                  <c:v>4.1412852259259903E-3</c:v>
                </c:pt>
                <c:pt idx="78">
                  <c:v>4.2953707259259502E-3</c:v>
                </c:pt>
                <c:pt idx="79">
                  <c:v>4.3464819259259602E-3</c:v>
                </c:pt>
                <c:pt idx="80">
                  <c:v>4.1854091259259704E-3</c:v>
                </c:pt>
                <c:pt idx="81">
                  <c:v>4.3611804259259803E-3</c:v>
                </c:pt>
                <c:pt idx="82">
                  <c:v>4.31007302592595E-3</c:v>
                </c:pt>
                <c:pt idx="83">
                  <c:v>4.2736482259259599E-3</c:v>
                </c:pt>
                <c:pt idx="84">
                  <c:v>4.2736482259259599E-3</c:v>
                </c:pt>
                <c:pt idx="85">
                  <c:v>4.3835793259259801E-3</c:v>
                </c:pt>
                <c:pt idx="86">
                  <c:v>4.3324678259259999E-3</c:v>
                </c:pt>
                <c:pt idx="87">
                  <c:v>4.4787565259260002E-3</c:v>
                </c:pt>
                <c:pt idx="88">
                  <c:v>4.5081473259259699E-3</c:v>
                </c:pt>
                <c:pt idx="89">
                  <c:v>3.5957309259259701E-3</c:v>
                </c:pt>
                <c:pt idx="90">
                  <c:v>4.5963121259259797E-3</c:v>
                </c:pt>
                <c:pt idx="91">
                  <c:v>4.6403901259259896E-3</c:v>
                </c:pt>
                <c:pt idx="92">
                  <c:v>4.78644512592596E-3</c:v>
                </c:pt>
                <c:pt idx="93">
                  <c:v>4.5019176259259996E-3</c:v>
                </c:pt>
                <c:pt idx="94">
                  <c:v>4.6628303259259596E-3</c:v>
                </c:pt>
                <c:pt idx="95">
                  <c:v>4.7216052259259596E-3</c:v>
                </c:pt>
                <c:pt idx="96">
                  <c:v>4.7362981259259701E-3</c:v>
                </c:pt>
                <c:pt idx="97">
                  <c:v>4.8970093259259597E-3</c:v>
                </c:pt>
                <c:pt idx="98">
                  <c:v>4.8676408259259998E-3</c:v>
                </c:pt>
                <c:pt idx="99">
                  <c:v>3.4971346259259901E-3</c:v>
                </c:pt>
                <c:pt idx="100">
                  <c:v>4.86073692592598E-3</c:v>
                </c:pt>
                <c:pt idx="101">
                  <c:v>4.8901111259259701E-3</c:v>
                </c:pt>
                <c:pt idx="102">
                  <c:v>4.83913962592597E-3</c:v>
                </c:pt>
                <c:pt idx="103">
                  <c:v>4.83913962592597E-3</c:v>
                </c:pt>
                <c:pt idx="104">
                  <c:v>4.8978990259259704E-3</c:v>
                </c:pt>
                <c:pt idx="105">
                  <c:v>5.0438326259259498E-3</c:v>
                </c:pt>
                <c:pt idx="106">
                  <c:v>5.0731934259259899E-3</c:v>
                </c:pt>
                <c:pt idx="107">
                  <c:v>5.1534371259259696E-3</c:v>
                </c:pt>
                <c:pt idx="108">
                  <c:v>5.0007158259259797E-3</c:v>
                </c:pt>
                <c:pt idx="109">
                  <c:v>5.2742436259259904E-3</c:v>
                </c:pt>
                <c:pt idx="110">
                  <c:v>5.1984618259259801E-3</c:v>
                </c:pt>
                <c:pt idx="111">
                  <c:v>5.1691012259259504E-3</c:v>
                </c:pt>
                <c:pt idx="112">
                  <c:v>5.3295222259259799E-3</c:v>
                </c:pt>
                <c:pt idx="113">
                  <c:v>5.4028774259259902E-3</c:v>
                </c:pt>
                <c:pt idx="114">
                  <c:v>5.3158916259259904E-3</c:v>
                </c:pt>
                <c:pt idx="115">
                  <c:v>5.3960776259259803E-3</c:v>
                </c:pt>
                <c:pt idx="116">
                  <c:v>5.3452458259259901E-3</c:v>
                </c:pt>
                <c:pt idx="117">
                  <c:v>5.4908931259259903E-3</c:v>
                </c:pt>
                <c:pt idx="118">
                  <c:v>5.4254231259259801E-3</c:v>
                </c:pt>
                <c:pt idx="119">
                  <c:v>5.44009532592599E-3</c:v>
                </c:pt>
                <c:pt idx="120">
                  <c:v>5.3892748259259902E-3</c:v>
                </c:pt>
                <c:pt idx="121">
                  <c:v>5.46943882592599E-3</c:v>
                </c:pt>
                <c:pt idx="122">
                  <c:v>5.498781125926E-3</c:v>
                </c:pt>
                <c:pt idx="123">
                  <c:v>5.6082293259259704E-3</c:v>
                </c:pt>
                <c:pt idx="124">
                  <c:v>5.4626499259259904E-3</c:v>
                </c:pt>
                <c:pt idx="125">
                  <c:v>5.6409365259259504E-3</c:v>
                </c:pt>
                <c:pt idx="126">
                  <c:v>5.5653617259259804E-3</c:v>
                </c:pt>
                <c:pt idx="127">
                  <c:v>5.6668898259259496E-3</c:v>
                </c:pt>
                <c:pt idx="128">
                  <c:v>5.7582361259259701E-3</c:v>
                </c:pt>
                <c:pt idx="129">
                  <c:v>5.7875578259259904E-3</c:v>
                </c:pt>
                <c:pt idx="130">
                  <c:v>5.8315379259260003E-3</c:v>
                </c:pt>
                <c:pt idx="131">
                  <c:v>5.89687652592597E-3</c:v>
                </c:pt>
                <c:pt idx="132">
                  <c:v>5.7921330259259598E-3</c:v>
                </c:pt>
                <c:pt idx="133">
                  <c:v>5.8868210259259701E-3</c:v>
                </c:pt>
                <c:pt idx="134">
                  <c:v>5.8294058259259502E-3</c:v>
                </c:pt>
                <c:pt idx="135">
                  <c:v>5.8947759259259701E-3</c:v>
                </c:pt>
                <c:pt idx="136">
                  <c:v>5.9781176259259801E-3</c:v>
                </c:pt>
                <c:pt idx="137">
                  <c:v>5.97477342592595E-3</c:v>
                </c:pt>
                <c:pt idx="138">
                  <c:v>5.8947759259259701E-3</c:v>
                </c:pt>
                <c:pt idx="139">
                  <c:v>6.1020222259259797E-3</c:v>
                </c:pt>
                <c:pt idx="140">
                  <c:v>6.0334019259259998E-3</c:v>
                </c:pt>
                <c:pt idx="141">
                  <c:v>6.0334019259259998E-3</c:v>
                </c:pt>
                <c:pt idx="142">
                  <c:v>6.0773700259259501E-3</c:v>
                </c:pt>
                <c:pt idx="143">
                  <c:v>6.1606237259259596E-3</c:v>
                </c:pt>
                <c:pt idx="144">
                  <c:v>6.1100120259259798E-3</c:v>
                </c:pt>
                <c:pt idx="145">
                  <c:v>6.2045716259259698E-3</c:v>
                </c:pt>
                <c:pt idx="146">
                  <c:v>5.9760521259259996E-3</c:v>
                </c:pt>
                <c:pt idx="147">
                  <c:v>5.9907150259259599E-3</c:v>
                </c:pt>
                <c:pt idx="148">
                  <c:v>6.1979273259260004E-3</c:v>
                </c:pt>
                <c:pt idx="149">
                  <c:v>6.2678649259259598E-3</c:v>
                </c:pt>
                <c:pt idx="150">
                  <c:v>6.18795522592597E-3</c:v>
                </c:pt>
                <c:pt idx="151">
                  <c:v>6.3656891259260004E-3</c:v>
                </c:pt>
                <c:pt idx="152">
                  <c:v>6.3118176259259699E-3</c:v>
                </c:pt>
                <c:pt idx="153">
                  <c:v>6.2905377259259701E-3</c:v>
                </c:pt>
                <c:pt idx="154">
                  <c:v>6.3344969259259698E-3</c:v>
                </c:pt>
                <c:pt idx="155">
                  <c:v>6.3491493259259504E-3</c:v>
                </c:pt>
                <c:pt idx="156">
                  <c:v>6.4436586259259999E-3</c:v>
                </c:pt>
                <c:pt idx="157">
                  <c:v>6.4908952259260001E-3</c:v>
                </c:pt>
                <c:pt idx="158">
                  <c:v>6.5267680259259997E-3</c:v>
                </c:pt>
                <c:pt idx="159">
                  <c:v>6.4583060259259502E-3</c:v>
                </c:pt>
                <c:pt idx="160">
                  <c:v>6.3931046259259596E-3</c:v>
                </c:pt>
                <c:pt idx="161">
                  <c:v>6.5022463259260003E-3</c:v>
                </c:pt>
                <c:pt idx="162">
                  <c:v>6.5494735259259999E-3</c:v>
                </c:pt>
                <c:pt idx="163">
                  <c:v>6.5461837259259701E-3</c:v>
                </c:pt>
                <c:pt idx="164">
                  <c:v>6.6585312259259703E-3</c:v>
                </c:pt>
                <c:pt idx="165">
                  <c:v>6.57547372592598E-3</c:v>
                </c:pt>
                <c:pt idx="166">
                  <c:v>6.6226892259259604E-3</c:v>
                </c:pt>
                <c:pt idx="167">
                  <c:v>6.4744105259259502E-3</c:v>
                </c:pt>
                <c:pt idx="168">
                  <c:v>6.56889722592596E-3</c:v>
                </c:pt>
                <c:pt idx="169">
                  <c:v>6.7609959259259901E-3</c:v>
                </c:pt>
                <c:pt idx="170">
                  <c:v>6.7902686259259703E-3</c:v>
                </c:pt>
                <c:pt idx="171">
                  <c:v>6.7511870259259702E-3</c:v>
                </c:pt>
                <c:pt idx="172">
                  <c:v>6.6860668259259796E-3</c:v>
                </c:pt>
                <c:pt idx="173">
                  <c:v>6.842288525926E-3</c:v>
                </c:pt>
                <c:pt idx="174">
                  <c:v>6.9008362259259702E-3</c:v>
                </c:pt>
                <c:pt idx="175">
                  <c:v>6.8683037259259496E-3</c:v>
                </c:pt>
                <c:pt idx="176">
                  <c:v>6.88294192592598E-3</c:v>
                </c:pt>
                <c:pt idx="177">
                  <c:v>6.7673901259259796E-3</c:v>
                </c:pt>
                <c:pt idx="178">
                  <c:v>8.0107476259259607E-3</c:v>
                </c:pt>
                <c:pt idx="179">
                  <c:v>6.9740137259259897E-3</c:v>
                </c:pt>
                <c:pt idx="180">
                  <c:v>6.9740137259259897E-3</c:v>
                </c:pt>
                <c:pt idx="181">
                  <c:v>7.0097737259259803E-3</c:v>
                </c:pt>
                <c:pt idx="182">
                  <c:v>7.0975557259259602E-3</c:v>
                </c:pt>
                <c:pt idx="183">
                  <c:v>7.0536662259259603E-3</c:v>
                </c:pt>
                <c:pt idx="184">
                  <c:v>7.0471832259259596E-3</c:v>
                </c:pt>
                <c:pt idx="185">
                  <c:v>6.9203447259259497E-3</c:v>
                </c:pt>
                <c:pt idx="186">
                  <c:v>7.0325499259259999E-3</c:v>
                </c:pt>
                <c:pt idx="187">
                  <c:v>7.0146709259259503E-3</c:v>
                </c:pt>
                <c:pt idx="188">
                  <c:v>7.0910811259259901E-3</c:v>
                </c:pt>
                <c:pt idx="189">
                  <c:v>6.7005065259259601E-3</c:v>
                </c:pt>
                <c:pt idx="190">
                  <c:v>6.9577584259259998E-3</c:v>
                </c:pt>
                <c:pt idx="191">
                  <c:v>7.2292073259259699E-3</c:v>
                </c:pt>
                <c:pt idx="192">
                  <c:v>7.2292073259259699E-3</c:v>
                </c:pt>
                <c:pt idx="193">
                  <c:v>7.2227576259259497E-3</c:v>
                </c:pt>
                <c:pt idx="194">
                  <c:v>7.2812722259259499E-3</c:v>
                </c:pt>
                <c:pt idx="195">
                  <c:v>7.4842118259259597E-3</c:v>
                </c:pt>
                <c:pt idx="196">
                  <c:v>7.346209325926E-3</c:v>
                </c:pt>
                <c:pt idx="197">
                  <c:v>7.2569764259259898E-3</c:v>
                </c:pt>
                <c:pt idx="198">
                  <c:v>7.2926810259259503E-3</c:v>
                </c:pt>
                <c:pt idx="199">
                  <c:v>7.3251548259259903E-3</c:v>
                </c:pt>
                <c:pt idx="200">
                  <c:v>7.3073100259259897E-3</c:v>
                </c:pt>
                <c:pt idx="201">
                  <c:v>7.4339474259259601E-3</c:v>
                </c:pt>
                <c:pt idx="202">
                  <c:v>7.5782963259259902E-3</c:v>
                </c:pt>
                <c:pt idx="203">
                  <c:v>7.4485693259259697E-3</c:v>
                </c:pt>
                <c:pt idx="204">
                  <c:v>7.3301349259259898E-3</c:v>
                </c:pt>
                <c:pt idx="205">
                  <c:v>7.4129115259259897E-3</c:v>
                </c:pt>
                <c:pt idx="206">
                  <c:v>7.4535818259259803E-3</c:v>
                </c:pt>
                <c:pt idx="207">
                  <c:v>7.40970362592597E-3</c:v>
                </c:pt>
                <c:pt idx="208">
                  <c:v>7.4924331259259604E-3</c:v>
                </c:pt>
                <c:pt idx="209">
                  <c:v>7.6011485259259697E-3</c:v>
                </c:pt>
                <c:pt idx="210">
                  <c:v>7.4535818259259803E-3</c:v>
                </c:pt>
                <c:pt idx="211">
                  <c:v>7.5445251259259596E-3</c:v>
                </c:pt>
                <c:pt idx="212">
                  <c:v>7.5299026259259497E-3</c:v>
                </c:pt>
                <c:pt idx="213">
                  <c:v>7.5737690259259898E-3</c:v>
                </c:pt>
                <c:pt idx="214">
                  <c:v>7.6176326259259604E-3</c:v>
                </c:pt>
                <c:pt idx="215">
                  <c:v>7.6144440259259798E-3</c:v>
                </c:pt>
                <c:pt idx="216">
                  <c:v>7.6144440259259798E-3</c:v>
                </c:pt>
                <c:pt idx="217">
                  <c:v>8.1407355259259795E-3</c:v>
                </c:pt>
                <c:pt idx="218">
                  <c:v>7.68755062592596E-3</c:v>
                </c:pt>
                <c:pt idx="219">
                  <c:v>7.6226894259259796E-3</c:v>
                </c:pt>
                <c:pt idx="220">
                  <c:v>7.8495715259259708E-3</c:v>
                </c:pt>
                <c:pt idx="221">
                  <c:v>7.7492062259259496E-3</c:v>
                </c:pt>
                <c:pt idx="222">
                  <c:v>7.7492062259259496E-3</c:v>
                </c:pt>
                <c:pt idx="223">
                  <c:v>7.6519379259260001E-3</c:v>
                </c:pt>
                <c:pt idx="224">
                  <c:v>7.9143272259260006E-3</c:v>
                </c:pt>
                <c:pt idx="225">
                  <c:v>7.8076750259260001E-3</c:v>
                </c:pt>
                <c:pt idx="226">
                  <c:v>7.9581449259259508E-3</c:v>
                </c:pt>
                <c:pt idx="227">
                  <c:v>7.8045045259259602E-3</c:v>
                </c:pt>
                <c:pt idx="228">
                  <c:v>7.7460300259260002E-3</c:v>
                </c:pt>
                <c:pt idx="229">
                  <c:v>7.8578540259259793E-3</c:v>
                </c:pt>
                <c:pt idx="230">
                  <c:v>7.9163030259260005E-3</c:v>
                </c:pt>
                <c:pt idx="231">
                  <c:v>7.8661388259259595E-3</c:v>
                </c:pt>
                <c:pt idx="232">
                  <c:v>7.8807540259259699E-3</c:v>
                </c:pt>
                <c:pt idx="233">
                  <c:v>8.1187857259259495E-3</c:v>
                </c:pt>
                <c:pt idx="234">
                  <c:v>7.9214380259259899E-3</c:v>
                </c:pt>
                <c:pt idx="235">
                  <c:v>7.8712608259259801E-3</c:v>
                </c:pt>
                <c:pt idx="236">
                  <c:v>8.0624031259259894E-3</c:v>
                </c:pt>
                <c:pt idx="237">
                  <c:v>8.0916194259259607E-3</c:v>
                </c:pt>
                <c:pt idx="238">
                  <c:v>8.0529641259259894E-3</c:v>
                </c:pt>
                <c:pt idx="239">
                  <c:v>8.0853329259259494E-3</c:v>
                </c:pt>
                <c:pt idx="240">
                  <c:v>8.0529641259259894E-3</c:v>
                </c:pt>
                <c:pt idx="241">
                  <c:v>8.1114118259259498E-3</c:v>
                </c:pt>
                <c:pt idx="242">
                  <c:v>8.18759902592597E-3</c:v>
                </c:pt>
                <c:pt idx="243">
                  <c:v>8.18759902592597E-3</c:v>
                </c:pt>
                <c:pt idx="244">
                  <c:v>8.2522860259259794E-3</c:v>
                </c:pt>
                <c:pt idx="245">
                  <c:v>8.2522860259259794E-3</c:v>
                </c:pt>
                <c:pt idx="246">
                  <c:v>8.3169429259259998E-3</c:v>
                </c:pt>
                <c:pt idx="247">
                  <c:v>8.2668901259259596E-3</c:v>
                </c:pt>
                <c:pt idx="248">
                  <c:v>8.2460299259259906E-3</c:v>
                </c:pt>
                <c:pt idx="249">
                  <c:v>8.2168151259259803E-3</c:v>
                </c:pt>
                <c:pt idx="250">
                  <c:v>8.2752434259259506E-3</c:v>
                </c:pt>
                <c:pt idx="251">
                  <c:v>8.3253036259259908E-3</c:v>
                </c:pt>
                <c:pt idx="252">
                  <c:v>8.4191372259259708E-3</c:v>
                </c:pt>
                <c:pt idx="253">
                  <c:v>8.3159390259259797E-3</c:v>
                </c:pt>
                <c:pt idx="254">
                  <c:v>8.3482716259259994E-3</c:v>
                </c:pt>
                <c:pt idx="255">
                  <c:v>8.4129143259259499E-3</c:v>
                </c:pt>
                <c:pt idx="256">
                  <c:v>8.3389110259259897E-3</c:v>
                </c:pt>
                <c:pt idx="257">
                  <c:v>8.5005136259259702E-3</c:v>
                </c:pt>
                <c:pt idx="258">
                  <c:v>8.5735043259259694E-3</c:v>
                </c:pt>
                <c:pt idx="259">
                  <c:v>8.6380727259259792E-3</c:v>
                </c:pt>
                <c:pt idx="260">
                  <c:v>8.56730882592599E-3</c:v>
                </c:pt>
                <c:pt idx="261">
                  <c:v>8.7402183259259695E-3</c:v>
                </c:pt>
                <c:pt idx="262">
                  <c:v>8.5934123259259806E-3</c:v>
                </c:pt>
                <c:pt idx="263">
                  <c:v>8.7839902259259708E-3</c:v>
                </c:pt>
                <c:pt idx="264">
                  <c:v>8.6695018259259592E-3</c:v>
                </c:pt>
                <c:pt idx="265">
                  <c:v>8.6986969259259493E-3</c:v>
                </c:pt>
                <c:pt idx="266">
                  <c:v>8.7132940259259696E-3</c:v>
                </c:pt>
                <c:pt idx="267">
                  <c:v>8.6310274259259693E-3</c:v>
                </c:pt>
                <c:pt idx="268">
                  <c:v>8.7778362259259904E-3</c:v>
                </c:pt>
                <c:pt idx="269">
                  <c:v>8.8216135259259702E-3</c:v>
                </c:pt>
                <c:pt idx="270">
                  <c:v>8.70403672592596E-3</c:v>
                </c:pt>
                <c:pt idx="271">
                  <c:v>8.8507968259259901E-3</c:v>
                </c:pt>
                <c:pt idx="272">
                  <c:v>8.89456942592598E-3</c:v>
                </c:pt>
                <c:pt idx="273">
                  <c:v>8.7831966259259708E-3</c:v>
                </c:pt>
                <c:pt idx="274">
                  <c:v>8.8123894259259893E-3</c:v>
                </c:pt>
                <c:pt idx="275">
                  <c:v>8.9529285259259996E-3</c:v>
                </c:pt>
                <c:pt idx="276">
                  <c:v>9.0258702259259898E-3</c:v>
                </c:pt>
                <c:pt idx="277">
                  <c:v>9.0197600259259696E-3</c:v>
                </c:pt>
                <c:pt idx="278">
                  <c:v>8.9084207259259602E-3</c:v>
                </c:pt>
                <c:pt idx="279">
                  <c:v>9.0343501259259607E-3</c:v>
                </c:pt>
                <c:pt idx="280">
                  <c:v>9.1425605259259895E-3</c:v>
                </c:pt>
                <c:pt idx="281">
                  <c:v>9.1334271259259601E-3</c:v>
                </c:pt>
                <c:pt idx="282">
                  <c:v>9.2738129259260001E-3</c:v>
                </c:pt>
                <c:pt idx="283">
                  <c:v>9.2355434259259704E-3</c:v>
                </c:pt>
                <c:pt idx="284">
                  <c:v>9.2209563259259605E-3</c:v>
                </c:pt>
                <c:pt idx="285">
                  <c:v>9.2209563259259605E-3</c:v>
                </c:pt>
                <c:pt idx="286">
                  <c:v>9.3758805259259708E-3</c:v>
                </c:pt>
                <c:pt idx="287">
                  <c:v>9.3904603259259995E-3</c:v>
                </c:pt>
                <c:pt idx="288">
                  <c:v>9.5919727259259902E-3</c:v>
                </c:pt>
                <c:pt idx="289">
                  <c:v>9.3990010259259998E-3</c:v>
                </c:pt>
                <c:pt idx="290">
                  <c:v>9.3844187259259897E-3</c:v>
                </c:pt>
                <c:pt idx="291">
                  <c:v>9.4925102259259594E-3</c:v>
                </c:pt>
                <c:pt idx="292">
                  <c:v>9.3315902259260008E-3</c:v>
                </c:pt>
                <c:pt idx="293">
                  <c:v>9.3461775259259805E-3</c:v>
                </c:pt>
                <c:pt idx="294">
                  <c:v>9.4573268259259807E-3</c:v>
                </c:pt>
                <c:pt idx="295">
                  <c:v>9.5302270259259806E-3</c:v>
                </c:pt>
                <c:pt idx="296">
                  <c:v>9.6091197259259905E-3</c:v>
                </c:pt>
                <c:pt idx="297">
                  <c:v>9.6528430259259501E-3</c:v>
                </c:pt>
                <c:pt idx="298">
                  <c:v>9.5212005259259803E-3</c:v>
                </c:pt>
                <c:pt idx="299">
                  <c:v>9.6760036259259698E-3</c:v>
                </c:pt>
                <c:pt idx="300">
                  <c:v>9.7694248259259705E-3</c:v>
                </c:pt>
                <c:pt idx="301">
                  <c:v>9.7167402259259999E-3</c:v>
                </c:pt>
                <c:pt idx="302">
                  <c:v>9.6815984259259694E-3</c:v>
                </c:pt>
                <c:pt idx="303">
                  <c:v>9.8714173259259498E-3</c:v>
                </c:pt>
                <c:pt idx="304">
                  <c:v>9.8654662259259895E-3</c:v>
                </c:pt>
                <c:pt idx="305">
                  <c:v>9.9588272259259498E-3</c:v>
                </c:pt>
                <c:pt idx="306">
                  <c:v>9.8946095259259698E-3</c:v>
                </c:pt>
                <c:pt idx="307">
                  <c:v>9.8916356259259892E-3</c:v>
                </c:pt>
                <c:pt idx="308">
                  <c:v>9.9237516259259601E-3</c:v>
                </c:pt>
                <c:pt idx="309">
                  <c:v>9.8916356259259892E-3</c:v>
                </c:pt>
                <c:pt idx="310">
                  <c:v>9.9528924259259504E-3</c:v>
                </c:pt>
                <c:pt idx="311">
                  <c:v>9.8711102259259591E-3</c:v>
                </c:pt>
                <c:pt idx="312">
                  <c:v>9.8711102259259591E-3</c:v>
                </c:pt>
                <c:pt idx="313">
                  <c:v>1.0040307425925999E-2</c:v>
                </c:pt>
                <c:pt idx="314">
                  <c:v>1.0008207425925999E-2</c:v>
                </c:pt>
                <c:pt idx="315">
                  <c:v>1.0022777425925999E-2</c:v>
                </c:pt>
                <c:pt idx="316">
                  <c:v>1.0037347225926E-2</c:v>
                </c:pt>
                <c:pt idx="317">
                  <c:v>1.0148176325926E-2</c:v>
                </c:pt>
                <c:pt idx="318">
                  <c:v>9.9526203259259795E-3</c:v>
                </c:pt>
                <c:pt idx="319">
                  <c:v>1.0124759025926E-2</c:v>
                </c:pt>
                <c:pt idx="320">
                  <c:v>1.0104282325926001E-2</c:v>
                </c:pt>
                <c:pt idx="321">
                  <c:v>1.0183027225925999E-2</c:v>
                </c:pt>
                <c:pt idx="322">
                  <c:v>1.0177132125926001E-2</c:v>
                </c:pt>
                <c:pt idx="323">
                  <c:v>1.0241290425925999E-2</c:v>
                </c:pt>
                <c:pt idx="324">
                  <c:v>1.0220838125925899E-2</c:v>
                </c:pt>
                <c:pt idx="325">
                  <c:v>1.0249974025925999E-2</c:v>
                </c:pt>
                <c:pt idx="326">
                  <c:v>1.0328675725926001E-2</c:v>
                </c:pt>
                <c:pt idx="327">
                  <c:v>1.0214948525926E-2</c:v>
                </c:pt>
                <c:pt idx="328">
                  <c:v>1.0453935725925999E-2</c:v>
                </c:pt>
                <c:pt idx="329">
                  <c:v>1.0343238925926E-2</c:v>
                </c:pt>
                <c:pt idx="330">
                  <c:v>1.0404414225926001E-2</c:v>
                </c:pt>
                <c:pt idx="331">
                  <c:v>1.0462653125925999E-2</c:v>
                </c:pt>
                <c:pt idx="332">
                  <c:v>1.0401488225926001E-2</c:v>
                </c:pt>
                <c:pt idx="333">
                  <c:v>1.0416049725926E-2</c:v>
                </c:pt>
                <c:pt idx="334">
                  <c:v>1.0459732525926E-2</c:v>
                </c:pt>
                <c:pt idx="335">
                  <c:v>1.0445171925926E-2</c:v>
                </c:pt>
                <c:pt idx="336">
                  <c:v>1.0395634125926E-2</c:v>
                </c:pt>
                <c:pt idx="337">
                  <c:v>1.0281920625926E-2</c:v>
                </c:pt>
                <c:pt idx="338">
                  <c:v>1.0517971825926E-2</c:v>
                </c:pt>
                <c:pt idx="339">
                  <c:v>1.0468452325925999E-2</c:v>
                </c:pt>
                <c:pt idx="340">
                  <c:v>1.0561647925925999E-2</c:v>
                </c:pt>
                <c:pt idx="341">
                  <c:v>1.0576206025926E-2</c:v>
                </c:pt>
                <c:pt idx="342">
                  <c:v>1.0648991725926E-2</c:v>
                </c:pt>
                <c:pt idx="343">
                  <c:v>1.0570384625926001E-2</c:v>
                </c:pt>
                <c:pt idx="344">
                  <c:v>1.0710112025926E-2</c:v>
                </c:pt>
                <c:pt idx="345">
                  <c:v>1.0707214625926E-2</c:v>
                </c:pt>
                <c:pt idx="346">
                  <c:v>1.0593686625926E-2</c:v>
                </c:pt>
                <c:pt idx="347">
                  <c:v>1.0721769625925999E-2</c:v>
                </c:pt>
                <c:pt idx="348">
                  <c:v>1.07159754259259E-2</c:v>
                </c:pt>
                <c:pt idx="349">
                  <c:v>1.07159754259259E-2</c:v>
                </c:pt>
                <c:pt idx="350">
                  <c:v>1.0730532825926E-2</c:v>
                </c:pt>
                <c:pt idx="351">
                  <c:v>1.0826531825926E-2</c:v>
                </c:pt>
                <c:pt idx="352">
                  <c:v>1.0809092625926E-2</c:v>
                </c:pt>
                <c:pt idx="353">
                  <c:v>1.0724738725925999E-2</c:v>
                </c:pt>
                <c:pt idx="354">
                  <c:v>1.08324255259259E-2</c:v>
                </c:pt>
                <c:pt idx="355">
                  <c:v>1.0855633725926E-2</c:v>
                </c:pt>
                <c:pt idx="356">
                  <c:v>1.0881853225926E-2</c:v>
                </c:pt>
                <c:pt idx="357">
                  <c:v>1.0896404325926E-2</c:v>
                </c:pt>
                <c:pt idx="358">
                  <c:v>1.0942931625926E-2</c:v>
                </c:pt>
                <c:pt idx="359">
                  <c:v>1.0812092625926001E-2</c:v>
                </c:pt>
                <c:pt idx="360">
                  <c:v>1.1015671225925901E-2</c:v>
                </c:pt>
                <c:pt idx="361">
                  <c:v>1.1065038625925901E-2</c:v>
                </c:pt>
                <c:pt idx="362">
                  <c:v>1.1044764825926E-2</c:v>
                </c:pt>
                <c:pt idx="363">
                  <c:v>1.1007062725926E-2</c:v>
                </c:pt>
                <c:pt idx="364">
                  <c:v>1.1085540925926E-2</c:v>
                </c:pt>
                <c:pt idx="365">
                  <c:v>1.1195917225926E-2</c:v>
                </c:pt>
                <c:pt idx="366">
                  <c:v>1.1239537825926E-2</c:v>
                </c:pt>
                <c:pt idx="367">
                  <c:v>1.1143726125926E-2</c:v>
                </c:pt>
                <c:pt idx="368">
                  <c:v>1.1175670725926E-2</c:v>
                </c:pt>
                <c:pt idx="369">
                  <c:v>1.1129180325926E-2</c:v>
                </c:pt>
                <c:pt idx="370">
                  <c:v>1.1201906325926001E-2</c:v>
                </c:pt>
                <c:pt idx="371">
                  <c:v>1.1201906325926001E-2</c:v>
                </c:pt>
                <c:pt idx="372">
                  <c:v>1.1312232425926E-2</c:v>
                </c:pt>
                <c:pt idx="373">
                  <c:v>1.1132293225926E-2</c:v>
                </c:pt>
                <c:pt idx="374">
                  <c:v>1.1355845425925999E-2</c:v>
                </c:pt>
                <c:pt idx="375">
                  <c:v>1.13267704259259E-2</c:v>
                </c:pt>
                <c:pt idx="376">
                  <c:v>1.1225295725926E-2</c:v>
                </c:pt>
                <c:pt idx="377">
                  <c:v>1.1033504525926E-2</c:v>
                </c:pt>
                <c:pt idx="378">
                  <c:v>1.1239842125926E-2</c:v>
                </c:pt>
                <c:pt idx="379">
                  <c:v>1.1413991725926E-2</c:v>
                </c:pt>
                <c:pt idx="380">
                  <c:v>1.1341657725926E-2</c:v>
                </c:pt>
                <c:pt idx="381">
                  <c:v>1.1292336425925999E-2</c:v>
                </c:pt>
                <c:pt idx="382">
                  <c:v>1.1350524625925999E-2</c:v>
                </c:pt>
                <c:pt idx="383">
                  <c:v>1.1449116125925999E-2</c:v>
                </c:pt>
                <c:pt idx="384">
                  <c:v>1.1365070825925999E-2</c:v>
                </c:pt>
                <c:pt idx="385">
                  <c:v>1.1478193625925901E-2</c:v>
                </c:pt>
                <c:pt idx="386">
                  <c:v>1.1057097725925899E-2</c:v>
                </c:pt>
                <c:pt idx="387">
                  <c:v>1.1408707625926001E-2</c:v>
                </c:pt>
                <c:pt idx="388">
                  <c:v>1.1457999725926E-2</c:v>
                </c:pt>
                <c:pt idx="389">
                  <c:v>1.1487082025926E-2</c:v>
                </c:pt>
                <c:pt idx="390">
                  <c:v>1.1501622725925999E-2</c:v>
                </c:pt>
                <c:pt idx="391">
                  <c:v>1.1373942525926E-2</c:v>
                </c:pt>
                <c:pt idx="392">
                  <c:v>1.1609027025926E-2</c:v>
                </c:pt>
                <c:pt idx="393">
                  <c:v>1.1446681025925999E-2</c:v>
                </c:pt>
                <c:pt idx="394">
                  <c:v>1.2476286825926001E-2</c:v>
                </c:pt>
                <c:pt idx="395">
                  <c:v>1.1539601225926E-2</c:v>
                </c:pt>
                <c:pt idx="396">
                  <c:v>1.1588860325925999E-2</c:v>
                </c:pt>
                <c:pt idx="397">
                  <c:v>1.1603398825926E-2</c:v>
                </c:pt>
                <c:pt idx="398">
                  <c:v>1.1705159625926E-2</c:v>
                </c:pt>
                <c:pt idx="399">
                  <c:v>1.1690623325926E-2</c:v>
                </c:pt>
                <c:pt idx="400">
                  <c:v>1.1841557025926E-2</c:v>
                </c:pt>
                <c:pt idx="401">
                  <c:v>1.1705159625926E-2</c:v>
                </c:pt>
                <c:pt idx="402">
                  <c:v>1.1592134525925999E-2</c:v>
                </c:pt>
                <c:pt idx="403">
                  <c:v>1.1856087525926E-2</c:v>
                </c:pt>
                <c:pt idx="404">
                  <c:v>1.1708474725926E-2</c:v>
                </c:pt>
                <c:pt idx="405">
                  <c:v>1.1856087525926E-2</c:v>
                </c:pt>
                <c:pt idx="406">
                  <c:v>1.1850505425926E-2</c:v>
                </c:pt>
                <c:pt idx="407">
                  <c:v>1.1757700725925999E-2</c:v>
                </c:pt>
                <c:pt idx="408">
                  <c:v>1.1960572525926E-2</c:v>
                </c:pt>
                <c:pt idx="409">
                  <c:v>1.18650383259259E-2</c:v>
                </c:pt>
                <c:pt idx="410">
                  <c:v>1.1975099125926E-2</c:v>
                </c:pt>
                <c:pt idx="411">
                  <c:v>1.1752097125926E-2</c:v>
                </c:pt>
                <c:pt idx="412">
                  <c:v>1.1844920725926E-2</c:v>
                </c:pt>
                <c:pt idx="413">
                  <c:v>1.1937697925926E-2</c:v>
                </c:pt>
                <c:pt idx="414">
                  <c:v>1.1986847625926E-2</c:v>
                </c:pt>
                <c:pt idx="415">
                  <c:v>1.1888526525926001E-2</c:v>
                </c:pt>
                <c:pt idx="416">
                  <c:v>1.1882947325925999E-2</c:v>
                </c:pt>
                <c:pt idx="417">
                  <c:v>1.2010349625926E-2</c:v>
                </c:pt>
                <c:pt idx="418">
                  <c:v>1.2024879025926E-2</c:v>
                </c:pt>
                <c:pt idx="419">
                  <c:v>1.2068465425926E-2</c:v>
                </c:pt>
                <c:pt idx="420">
                  <c:v>1.1970166725926001E-2</c:v>
                </c:pt>
                <c:pt idx="421">
                  <c:v>1.2019326925925999E-2</c:v>
                </c:pt>
                <c:pt idx="422">
                  <c:v>1.1906445325926E-2</c:v>
                </c:pt>
                <c:pt idx="423">
                  <c:v>1.2300102225926E-2</c:v>
                </c:pt>
                <c:pt idx="424">
                  <c:v>1.2077452225926001E-2</c:v>
                </c:pt>
                <c:pt idx="425">
                  <c:v>1.2062921425926E-2</c:v>
                </c:pt>
                <c:pt idx="426">
                  <c:v>1.2204724725926E-2</c:v>
                </c:pt>
                <c:pt idx="427">
                  <c:v>1.2091982825926001E-2</c:v>
                </c:pt>
                <c:pt idx="428">
                  <c:v>1.2042840925926E-2</c:v>
                </c:pt>
                <c:pt idx="429">
                  <c:v>1.2184681925926E-2</c:v>
                </c:pt>
                <c:pt idx="430">
                  <c:v>1.2121043025926001E-2</c:v>
                </c:pt>
                <c:pt idx="431">
                  <c:v>1.2306376525926E-2</c:v>
                </c:pt>
                <c:pt idx="432">
                  <c:v>1.2164630925926E-2</c:v>
                </c:pt>
                <c:pt idx="433">
                  <c:v>1.2208216025926E-2</c:v>
                </c:pt>
                <c:pt idx="434">
                  <c:v>1.2193687925926001E-2</c:v>
                </c:pt>
                <c:pt idx="435">
                  <c:v>1.2173634625925999E-2</c:v>
                </c:pt>
                <c:pt idx="436">
                  <c:v>1.2315401625926E-2</c:v>
                </c:pt>
                <c:pt idx="437">
                  <c:v>1.2315401625926E-2</c:v>
                </c:pt>
                <c:pt idx="438">
                  <c:v>1.2280851525926E-2</c:v>
                </c:pt>
                <c:pt idx="439">
                  <c:v>1.2202696425926E-2</c:v>
                </c:pt>
                <c:pt idx="440">
                  <c:v>1.22663250259259E-2</c:v>
                </c:pt>
                <c:pt idx="441">
                  <c:v>1.2237271125926E-2</c:v>
                </c:pt>
                <c:pt idx="442">
                  <c:v>1.2483333125926E-2</c:v>
                </c:pt>
                <c:pt idx="443">
                  <c:v>1.2417054925925999E-2</c:v>
                </c:pt>
                <c:pt idx="444">
                  <c:v>1.2304403025925901E-2</c:v>
                </c:pt>
                <c:pt idx="445">
                  <c:v>1.2373491025926E-2</c:v>
                </c:pt>
                <c:pt idx="446">
                  <c:v>1.2382528125926001E-2</c:v>
                </c:pt>
                <c:pt idx="447">
                  <c:v>1.2673777425926E-2</c:v>
                </c:pt>
                <c:pt idx="448">
                  <c:v>1.2318931225926E-2</c:v>
                </c:pt>
                <c:pt idx="449">
                  <c:v>1.24751356259259E-2</c:v>
                </c:pt>
                <c:pt idx="450">
                  <c:v>1.2362514125926E-2</c:v>
                </c:pt>
                <c:pt idx="451">
                  <c:v>1.2504174125926E-2</c:v>
                </c:pt>
                <c:pt idx="452">
                  <c:v>1.2406094125926E-2</c:v>
                </c:pt>
                <c:pt idx="453">
                  <c:v>1.2513232725926001E-2</c:v>
                </c:pt>
                <c:pt idx="454">
                  <c:v>1.2449671425926E-2</c:v>
                </c:pt>
                <c:pt idx="455">
                  <c:v>1.2498711225925999E-2</c:v>
                </c:pt>
                <c:pt idx="456">
                  <c:v>1.2484189425926001E-2</c:v>
                </c:pt>
                <c:pt idx="457">
                  <c:v>1.2420620225926E-2</c:v>
                </c:pt>
                <c:pt idx="458">
                  <c:v>1.25422747259259E-2</c:v>
                </c:pt>
                <c:pt idx="459">
                  <c:v>1.2507770025926001E-2</c:v>
                </c:pt>
                <c:pt idx="460">
                  <c:v>1.25422747259259E-2</c:v>
                </c:pt>
                <c:pt idx="461">
                  <c:v>1.2698318925925999E-2</c:v>
                </c:pt>
                <c:pt idx="462">
                  <c:v>1.2556795225925999E-2</c:v>
                </c:pt>
                <c:pt idx="463">
                  <c:v>1.2395123125926E-2</c:v>
                </c:pt>
                <c:pt idx="464">
                  <c:v>1.2522293825926E-2</c:v>
                </c:pt>
                <c:pt idx="465">
                  <c:v>1.2629393225925999E-2</c:v>
                </c:pt>
                <c:pt idx="466">
                  <c:v>1.2565863525926001E-2</c:v>
                </c:pt>
                <c:pt idx="467">
                  <c:v>1.2643911925926E-2</c:v>
                </c:pt>
                <c:pt idx="468">
                  <c:v>1.2672948225926E-2</c:v>
                </c:pt>
                <c:pt idx="469">
                  <c:v>1.2545883425926E-2</c:v>
                </c:pt>
                <c:pt idx="470">
                  <c:v>1.2574934425926E-2</c:v>
                </c:pt>
                <c:pt idx="471">
                  <c:v>1.2745533725926E-2</c:v>
                </c:pt>
                <c:pt idx="472">
                  <c:v>1.2511366125926E-2</c:v>
                </c:pt>
                <c:pt idx="473">
                  <c:v>1.2672948225926E-2</c:v>
                </c:pt>
                <c:pt idx="474">
                  <c:v>1.2716500525925999E-2</c:v>
                </c:pt>
                <c:pt idx="475">
                  <c:v>1.2716500525925999E-2</c:v>
                </c:pt>
                <c:pt idx="476">
                  <c:v>1.2716500525925999E-2</c:v>
                </c:pt>
                <c:pt idx="477">
                  <c:v>1.2809002625926E-2</c:v>
                </c:pt>
                <c:pt idx="478">
                  <c:v>1.2716500525925999E-2</c:v>
                </c:pt>
                <c:pt idx="479">
                  <c:v>1.2760049925926E-2</c:v>
                </c:pt>
                <c:pt idx="480">
                  <c:v>1.2774565725926E-2</c:v>
                </c:pt>
                <c:pt idx="481">
                  <c:v>1.2647556325926001E-2</c:v>
                </c:pt>
                <c:pt idx="482">
                  <c:v>1.2818111425925999E-2</c:v>
                </c:pt>
                <c:pt idx="483">
                  <c:v>1.2783669925926E-2</c:v>
                </c:pt>
                <c:pt idx="484">
                  <c:v>1.2818111425925999E-2</c:v>
                </c:pt>
                <c:pt idx="485">
                  <c:v>1.2925091525926E-2</c:v>
                </c:pt>
                <c:pt idx="486">
                  <c:v>1.2867049625926E-2</c:v>
                </c:pt>
                <c:pt idx="487">
                  <c:v>1.2910581525926E-2</c:v>
                </c:pt>
                <c:pt idx="488">
                  <c:v>1.2812705425926E-2</c:v>
                </c:pt>
                <c:pt idx="489">
                  <c:v>1.2847140225926E-2</c:v>
                </c:pt>
                <c:pt idx="490">
                  <c:v>1.2798187825926E-2</c:v>
                </c:pt>
                <c:pt idx="491">
                  <c:v>1.2876167925926E-2</c:v>
                </c:pt>
                <c:pt idx="492">
                  <c:v>1.2968619725926001E-2</c:v>
                </c:pt>
                <c:pt idx="493">
                  <c:v>1.2700218225925999E-2</c:v>
                </c:pt>
                <c:pt idx="494">
                  <c:v>1.2890681225925999E-2</c:v>
                </c:pt>
                <c:pt idx="495">
                  <c:v>1.2729267625925999E-2</c:v>
                </c:pt>
                <c:pt idx="496">
                  <c:v>1.3426265925926001E-2</c:v>
                </c:pt>
                <c:pt idx="497">
                  <c:v>1.2778256025925999E-2</c:v>
                </c:pt>
                <c:pt idx="498">
                  <c:v>1.3012145125926E-2</c:v>
                </c:pt>
                <c:pt idx="499">
                  <c:v>1.2850855925926E-2</c:v>
                </c:pt>
                <c:pt idx="500">
                  <c:v>1.2928835025926001E-2</c:v>
                </c:pt>
                <c:pt idx="501">
                  <c:v>1.2948731525926E-2</c:v>
                </c:pt>
                <c:pt idx="502">
                  <c:v>1.2836336625926001E-2</c:v>
                </c:pt>
                <c:pt idx="503">
                  <c:v>1.2801885825926E-2</c:v>
                </c:pt>
                <c:pt idx="504">
                  <c:v>1.2943349825925999E-2</c:v>
                </c:pt>
                <c:pt idx="505">
                  <c:v>1.2943349825925999E-2</c:v>
                </c:pt>
                <c:pt idx="506">
                  <c:v>1.2908930325926E-2</c:v>
                </c:pt>
                <c:pt idx="507">
                  <c:v>1.3006776725925999E-2</c:v>
                </c:pt>
                <c:pt idx="508">
                  <c:v>1.2986892325926E-2</c:v>
                </c:pt>
                <c:pt idx="509">
                  <c:v>1.3006776725925999E-2</c:v>
                </c:pt>
                <c:pt idx="510">
                  <c:v>1.3099187425925999E-2</c:v>
                </c:pt>
                <c:pt idx="511">
                  <c:v>1.3050307425926E-2</c:v>
                </c:pt>
                <c:pt idx="512">
                  <c:v>1.2845453025926001E-2</c:v>
                </c:pt>
                <c:pt idx="513">
                  <c:v>1.2952482725925999E-2</c:v>
                </c:pt>
                <c:pt idx="514">
                  <c:v>1.3823489025926E-2</c:v>
                </c:pt>
                <c:pt idx="515">
                  <c:v>1.3030432025926001E-2</c:v>
                </c:pt>
                <c:pt idx="516">
                  <c:v>1.2859974725926E-2</c:v>
                </c:pt>
                <c:pt idx="517">
                  <c:v>1.2837343825926001E-2</c:v>
                </c:pt>
                <c:pt idx="518">
                  <c:v>1.2695727525925999E-2</c:v>
                </c:pt>
                <c:pt idx="519">
                  <c:v>1.2918058625926E-2</c:v>
                </c:pt>
                <c:pt idx="520">
                  <c:v>1.2981516125926001E-2</c:v>
                </c:pt>
                <c:pt idx="521">
                  <c:v>1.2932578825926E-2</c:v>
                </c:pt>
                <c:pt idx="522">
                  <c:v>1.3044944625926E-2</c:v>
                </c:pt>
                <c:pt idx="523">
                  <c:v>1.3010548325926E-2</c:v>
                </c:pt>
                <c:pt idx="524">
                  <c:v>1.3005175125926E-2</c:v>
                </c:pt>
                <c:pt idx="525">
                  <c:v>1.3010548325926E-2</c:v>
                </c:pt>
                <c:pt idx="526">
                  <c:v>1.2944405725926001E-2</c:v>
                </c:pt>
                <c:pt idx="527">
                  <c:v>1.3161034125926001E-2</c:v>
                </c:pt>
                <c:pt idx="528">
                  <c:v>1.3068608925926E-2</c:v>
                </c:pt>
                <c:pt idx="529">
                  <c:v>1.3012145125926E-2</c:v>
                </c:pt>
                <c:pt idx="530">
                  <c:v>1.3146524025926001E-2</c:v>
                </c:pt>
                <c:pt idx="531">
                  <c:v>1.3155690425926E-2</c:v>
                </c:pt>
                <c:pt idx="532">
                  <c:v>1.3253413325926E-2</c:v>
                </c:pt>
                <c:pt idx="533">
                  <c:v>1.3034211425926E-2</c:v>
                </c:pt>
                <c:pt idx="534">
                  <c:v>1.3190053425926E-2</c:v>
                </c:pt>
                <c:pt idx="535">
                  <c:v>1.3204562625926E-2</c:v>
                </c:pt>
                <c:pt idx="536">
                  <c:v>1.3077763525926E-2</c:v>
                </c:pt>
                <c:pt idx="537">
                  <c:v>1.3141177625926001E-2</c:v>
                </c:pt>
                <c:pt idx="538">
                  <c:v>1.3135828625926001E-2</c:v>
                </c:pt>
                <c:pt idx="539">
                  <c:v>1.3659306425926001E-2</c:v>
                </c:pt>
                <c:pt idx="540">
                  <c:v>1.3267918525926001E-2</c:v>
                </c:pt>
                <c:pt idx="541">
                  <c:v>1.3184715025926001E-2</c:v>
                </c:pt>
                <c:pt idx="542">
                  <c:v>1.3184715025926001E-2</c:v>
                </c:pt>
                <c:pt idx="543">
                  <c:v>1.3150344125926E-2</c:v>
                </c:pt>
                <c:pt idx="544">
                  <c:v>1.3150344125926E-2</c:v>
                </c:pt>
                <c:pt idx="545">
                  <c:v>1.3291611025925999E-2</c:v>
                </c:pt>
                <c:pt idx="546">
                  <c:v>1.3306118025926E-2</c:v>
                </c:pt>
                <c:pt idx="547">
                  <c:v>1.3164859325926001E-2</c:v>
                </c:pt>
                <c:pt idx="548">
                  <c:v>1.3193888725926001E-2</c:v>
                </c:pt>
                <c:pt idx="549">
                  <c:v>1.3300801225925999E-2</c:v>
                </c:pt>
                <c:pt idx="550">
                  <c:v>1.3315310525925999E-2</c:v>
                </c:pt>
                <c:pt idx="551">
                  <c:v>1.3315310525925999E-2</c:v>
                </c:pt>
                <c:pt idx="552">
                  <c:v>1.3156839225926E-2</c:v>
                </c:pt>
                <c:pt idx="553">
                  <c:v>1.3176702825926E-2</c:v>
                </c:pt>
                <c:pt idx="554">
                  <c:v>1.3234764525926E-2</c:v>
                </c:pt>
                <c:pt idx="555">
                  <c:v>1.3315310525925999E-2</c:v>
                </c:pt>
                <c:pt idx="556">
                  <c:v>1.3251943825926E-2</c:v>
                </c:pt>
                <c:pt idx="557">
                  <c:v>1.3266456825926001E-2</c:v>
                </c:pt>
                <c:pt idx="558">
                  <c:v>1.3309993925926E-2</c:v>
                </c:pt>
                <c:pt idx="559">
                  <c:v>1.3373344825925899E-2</c:v>
                </c:pt>
                <c:pt idx="560">
                  <c:v>1.3295481925926E-2</c:v>
                </c:pt>
                <c:pt idx="561">
                  <c:v>1.3416867325926E-2</c:v>
                </c:pt>
                <c:pt idx="562">
                  <c:v>1.3339017125926E-2</c:v>
                </c:pt>
                <c:pt idx="563">
                  <c:v>1.3353528225926E-2</c:v>
                </c:pt>
                <c:pt idx="564">
                  <c:v>1.3353528225926E-2</c:v>
                </c:pt>
                <c:pt idx="565">
                  <c:v>1.3379897025925999E-2</c:v>
                </c:pt>
                <c:pt idx="566">
                  <c:v>1.3445880725926E-2</c:v>
                </c:pt>
                <c:pt idx="567">
                  <c:v>1.4026443825926001E-2</c:v>
                </c:pt>
                <c:pt idx="568">
                  <c:v>1.3365385225926001E-2</c:v>
                </c:pt>
                <c:pt idx="569">
                  <c:v>1.3397059725925999E-2</c:v>
                </c:pt>
                <c:pt idx="570">
                  <c:v>1.3630447625926001E-2</c:v>
                </c:pt>
                <c:pt idx="571">
                  <c:v>1.3469605925926E-2</c:v>
                </c:pt>
                <c:pt idx="572">
                  <c:v>1.3489398525926E-2</c:v>
                </c:pt>
                <c:pt idx="573">
                  <c:v>1.3360075625925999E-2</c:v>
                </c:pt>
                <c:pt idx="574">
                  <c:v>1.3423430625926E-2</c:v>
                </c:pt>
                <c:pt idx="575">
                  <c:v>1.3943706325926E-2</c:v>
                </c:pt>
                <c:pt idx="576">
                  <c:v>1.3437941225926E-2</c:v>
                </c:pt>
                <c:pt idx="577">
                  <c:v>1.3542144325926E-2</c:v>
                </c:pt>
                <c:pt idx="578">
                  <c:v>1.2304965725925999E-2</c:v>
                </c:pt>
                <c:pt idx="579">
                  <c:v>1.3524998225926E-2</c:v>
                </c:pt>
                <c:pt idx="580">
                  <c:v>1.3452451525926E-2</c:v>
                </c:pt>
                <c:pt idx="581">
                  <c:v>1.3476183125926E-2</c:v>
                </c:pt>
                <c:pt idx="582">
                  <c:v>1.3476183125926E-2</c:v>
                </c:pt>
                <c:pt idx="583">
                  <c:v>1.3612043925926E-2</c:v>
                </c:pt>
                <c:pt idx="584">
                  <c:v>1.3597537125926E-2</c:v>
                </c:pt>
                <c:pt idx="585">
                  <c:v>1.3583029925926001E-2</c:v>
                </c:pt>
                <c:pt idx="586">
                  <c:v>1.3568522525926E-2</c:v>
                </c:pt>
                <c:pt idx="587">
                  <c:v>1.3726684625926E-2</c:v>
                </c:pt>
                <c:pt idx="588">
                  <c:v>1.3612043925926E-2</c:v>
                </c:pt>
                <c:pt idx="589">
                  <c:v>1.3485407325925999E-2</c:v>
                </c:pt>
                <c:pt idx="590">
                  <c:v>1.35632506259259E-2</c:v>
                </c:pt>
                <c:pt idx="591">
                  <c:v>1.3577760825926001E-2</c:v>
                </c:pt>
                <c:pt idx="592">
                  <c:v>1.3626550425926E-2</c:v>
                </c:pt>
                <c:pt idx="593">
                  <c:v>1.3592270625926E-2</c:v>
                </c:pt>
                <c:pt idx="594">
                  <c:v>1.3716204625925999E-2</c:v>
                </c:pt>
                <c:pt idx="595">
                  <c:v>1.3779445125926E-2</c:v>
                </c:pt>
                <c:pt idx="596">
                  <c:v>1.3684573425926E-2</c:v>
                </c:pt>
                <c:pt idx="597">
                  <c:v>1.3771598525926E-2</c:v>
                </c:pt>
                <c:pt idx="598">
                  <c:v>1.3616025825926E-2</c:v>
                </c:pt>
                <c:pt idx="599">
                  <c:v>1.3728087425925999E-2</c:v>
                </c:pt>
                <c:pt idx="600">
                  <c:v>1.3693830825926E-2</c:v>
                </c:pt>
                <c:pt idx="601">
                  <c:v>1.3757095125925999E-2</c:v>
                </c:pt>
                <c:pt idx="602">
                  <c:v>1.3800604425926E-2</c:v>
                </c:pt>
                <c:pt idx="603">
                  <c:v>1.3832219825925999E-2</c:v>
                </c:pt>
                <c:pt idx="604">
                  <c:v>1.3832219825925999E-2</c:v>
                </c:pt>
                <c:pt idx="605">
                  <c:v>1.3766364325925999E-2</c:v>
                </c:pt>
                <c:pt idx="606">
                  <c:v>1.3844110825925999E-2</c:v>
                </c:pt>
                <c:pt idx="607">
                  <c:v>1.3610759725926E-2</c:v>
                </c:pt>
                <c:pt idx="608">
                  <c:v>1.3844110825925999E-2</c:v>
                </c:pt>
                <c:pt idx="609">
                  <c:v>1.3873113625926E-2</c:v>
                </c:pt>
                <c:pt idx="610">
                  <c:v>1.3688580625926001E-2</c:v>
                </c:pt>
                <c:pt idx="611">
                  <c:v>1.3678073025926E-2</c:v>
                </c:pt>
                <c:pt idx="612">
                  <c:v>1.3775636225925999E-2</c:v>
                </c:pt>
                <c:pt idx="613">
                  <c:v>1.3804652225926001E-2</c:v>
                </c:pt>
                <c:pt idx="614">
                  <c:v>1.3867898225926E-2</c:v>
                </c:pt>
                <c:pt idx="615">
                  <c:v>1.3911408125926001E-2</c:v>
                </c:pt>
                <c:pt idx="616">
                  <c:v>1.3925910725926E-2</c:v>
                </c:pt>
                <c:pt idx="617">
                  <c:v>1.3925910725926E-2</c:v>
                </c:pt>
                <c:pt idx="618">
                  <c:v>1.3842950925926001E-2</c:v>
                </c:pt>
                <c:pt idx="619">
                  <c:v>1.3940413125925999E-2</c:v>
                </c:pt>
                <c:pt idx="620">
                  <c:v>1.3906198325926E-2</c:v>
                </c:pt>
                <c:pt idx="621">
                  <c:v>1.3998419325926E-2</c:v>
                </c:pt>
                <c:pt idx="622">
                  <c:v>1.3935208725925999E-2</c:v>
                </c:pt>
                <c:pt idx="623">
                  <c:v>1.3949713425926E-2</c:v>
                </c:pt>
                <c:pt idx="624">
                  <c:v>1.3935208725925999E-2</c:v>
                </c:pt>
                <c:pt idx="625">
                  <c:v>1.3964217825926E-2</c:v>
                </c:pt>
                <c:pt idx="626">
                  <c:v>1.3978721925926E-2</c:v>
                </c:pt>
                <c:pt idx="627">
                  <c:v>1.4056420625926E-2</c:v>
                </c:pt>
                <c:pt idx="628">
                  <c:v>1.4007729225926E-2</c:v>
                </c:pt>
                <c:pt idx="629">
                  <c:v>1.4070920125925999E-2</c:v>
                </c:pt>
                <c:pt idx="630">
                  <c:v>1.4143413125925999E-2</c:v>
                </c:pt>
                <c:pt idx="631">
                  <c:v>1.4051237725925999E-2</c:v>
                </c:pt>
                <c:pt idx="632">
                  <c:v>1.3953812525926E-2</c:v>
                </c:pt>
                <c:pt idx="633">
                  <c:v>1.3982831125926E-2</c:v>
                </c:pt>
                <c:pt idx="634">
                  <c:v>1.4249092725925901E-2</c:v>
                </c:pt>
                <c:pt idx="635">
                  <c:v>1.4235542625926001E-2</c:v>
                </c:pt>
                <c:pt idx="636">
                  <c:v>1.4138246425925999E-2</c:v>
                </c:pt>
                <c:pt idx="637">
                  <c:v>1.4167246825926001E-2</c:v>
                </c:pt>
                <c:pt idx="638">
                  <c:v>1.4259385625926E-2</c:v>
                </c:pt>
                <c:pt idx="639">
                  <c:v>1.4259385625926E-2</c:v>
                </c:pt>
                <c:pt idx="640">
                  <c:v>1.4196245925926001E-2</c:v>
                </c:pt>
                <c:pt idx="641">
                  <c:v>1.4118573825926E-2</c:v>
                </c:pt>
                <c:pt idx="642">
                  <c:v>1.4162082925926E-2</c:v>
                </c:pt>
                <c:pt idx="643">
                  <c:v>1.4127905625926E-2</c:v>
                </c:pt>
                <c:pt idx="644">
                  <c:v>1.42200907259259E-2</c:v>
                </c:pt>
                <c:pt idx="645">
                  <c:v>1.4317364425926E-2</c:v>
                </c:pt>
                <c:pt idx="646">
                  <c:v>1.4142411325926E-2</c:v>
                </c:pt>
                <c:pt idx="647">
                  <c:v>1.4268738325925999E-2</c:v>
                </c:pt>
                <c:pt idx="648">
                  <c:v>1.4249092725925901E-2</c:v>
                </c:pt>
                <c:pt idx="649">
                  <c:v>1.4326726525926E-2</c:v>
                </c:pt>
                <c:pt idx="650">
                  <c:v>1.4307093025926001E-2</c:v>
                </c:pt>
                <c:pt idx="651">
                  <c:v>1.4272948725926E-2</c:v>
                </c:pt>
                <c:pt idx="652">
                  <c:v>1.43215923259259E-2</c:v>
                </c:pt>
                <c:pt idx="653">
                  <c:v>1.4301953625925999E-2</c:v>
                </c:pt>
                <c:pt idx="654">
                  <c:v>1.4301953625925999E-2</c:v>
                </c:pt>
                <c:pt idx="655">
                  <c:v>1.4287451325925999E-2</c:v>
                </c:pt>
                <c:pt idx="656">
                  <c:v>1.4301953625925999E-2</c:v>
                </c:pt>
                <c:pt idx="657">
                  <c:v>1.4330957225926E-2</c:v>
                </c:pt>
                <c:pt idx="658">
                  <c:v>1.4330957225926E-2</c:v>
                </c:pt>
                <c:pt idx="659">
                  <c:v>1.4486168525926E-2</c:v>
                </c:pt>
                <c:pt idx="660">
                  <c:v>1.4388960825926E-2</c:v>
                </c:pt>
                <c:pt idx="661">
                  <c:v>1.4388960825926E-2</c:v>
                </c:pt>
                <c:pt idx="662">
                  <c:v>1.4403460825925999E-2</c:v>
                </c:pt>
                <c:pt idx="663">
                  <c:v>1.4417960625926001E-2</c:v>
                </c:pt>
                <c:pt idx="664">
                  <c:v>1.4289094525925999E-2</c:v>
                </c:pt>
                <c:pt idx="665">
                  <c:v>1.4510054625926E-2</c:v>
                </c:pt>
                <c:pt idx="666">
                  <c:v>1.4398337825926E-2</c:v>
                </c:pt>
                <c:pt idx="667">
                  <c:v>1.4631083125926E-2</c:v>
                </c:pt>
                <c:pt idx="668">
                  <c:v>1.4427342525926E-2</c:v>
                </c:pt>
                <c:pt idx="669">
                  <c:v>1.4482793625925999E-2</c:v>
                </c:pt>
                <c:pt idx="670">
                  <c:v>1.45629413259259E-2</c:v>
                </c:pt>
                <c:pt idx="671">
                  <c:v>1.45629413259259E-2</c:v>
                </c:pt>
                <c:pt idx="672">
                  <c:v>1.45774376259259E-2</c:v>
                </c:pt>
                <c:pt idx="673">
                  <c:v>1.4514348925926001E-2</c:v>
                </c:pt>
                <c:pt idx="674">
                  <c:v>1.4591933725926E-2</c:v>
                </c:pt>
                <c:pt idx="675">
                  <c:v>1.4528848825926E-2</c:v>
                </c:pt>
                <c:pt idx="676">
                  <c:v>1.4557847825925899E-2</c:v>
                </c:pt>
                <c:pt idx="677">
                  <c:v>1.4586845625926E-2</c:v>
                </c:pt>
                <c:pt idx="678">
                  <c:v>1.4615842125925999E-2</c:v>
                </c:pt>
                <c:pt idx="679">
                  <c:v>1.4429046325926001E-2</c:v>
                </c:pt>
                <c:pt idx="680">
                  <c:v>1.4492187725926E-2</c:v>
                </c:pt>
                <c:pt idx="681">
                  <c:v>1.4707890725925999E-2</c:v>
                </c:pt>
                <c:pt idx="682">
                  <c:v>1.4673831325926E-2</c:v>
                </c:pt>
                <c:pt idx="683">
                  <c:v>1.4717320025926E-2</c:v>
                </c:pt>
                <c:pt idx="684">
                  <c:v>1.4714787125926001E-2</c:v>
                </c:pt>
                <c:pt idx="685">
                  <c:v>1.4794845425926E-2</c:v>
                </c:pt>
                <c:pt idx="686">
                  <c:v>1.4760805925925999E-2</c:v>
                </c:pt>
                <c:pt idx="687">
                  <c:v>1.4680719425925999E-2</c:v>
                </c:pt>
                <c:pt idx="688">
                  <c:v>1.4709719625926E-2</c:v>
                </c:pt>
                <c:pt idx="689">
                  <c:v>1.4789794925925999E-2</c:v>
                </c:pt>
                <c:pt idx="690">
                  <c:v>1.4823827825926001E-2</c:v>
                </c:pt>
                <c:pt idx="691">
                  <c:v>1.4816259125926001E-2</c:v>
                </c:pt>
                <c:pt idx="692">
                  <c:v>1.47872687259259E-2</c:v>
                </c:pt>
                <c:pt idx="693">
                  <c:v>1.4816259125926001E-2</c:v>
                </c:pt>
                <c:pt idx="694">
                  <c:v>1.4796712625926E-2</c:v>
                </c:pt>
                <c:pt idx="695">
                  <c:v>1.4859742525925999E-2</c:v>
                </c:pt>
                <c:pt idx="696">
                  <c:v>1.46705663259259E-2</c:v>
                </c:pt>
                <c:pt idx="697">
                  <c:v>1.4777158025926E-2</c:v>
                </c:pt>
                <c:pt idx="698">
                  <c:v>1.4961192625926E-2</c:v>
                </c:pt>
                <c:pt idx="699">
                  <c:v>1.4791658725926001E-2</c:v>
                </c:pt>
                <c:pt idx="700">
                  <c:v>1.4912685825926E-2</c:v>
                </c:pt>
                <c:pt idx="701">
                  <c:v>1.4927181125925899E-2</c:v>
                </c:pt>
                <c:pt idx="702">
                  <c:v>1.4975684225926E-2</c:v>
                </c:pt>
                <c:pt idx="703">
                  <c:v>1.4927181125925899E-2</c:v>
                </c:pt>
                <c:pt idx="704">
                  <c:v>1.4878656625926001E-2</c:v>
                </c:pt>
                <c:pt idx="705">
                  <c:v>1.5033647625925999E-2</c:v>
                </c:pt>
                <c:pt idx="706">
                  <c:v>1.5094104125925999E-2</c:v>
                </c:pt>
                <c:pt idx="707">
                  <c:v>1.4951146325926E-2</c:v>
                </c:pt>
                <c:pt idx="708">
                  <c:v>1.4951146325926E-2</c:v>
                </c:pt>
                <c:pt idx="709">
                  <c:v>1.5014146025926E-2</c:v>
                </c:pt>
                <c:pt idx="710">
                  <c:v>1.4994636325926E-2</c:v>
                </c:pt>
                <c:pt idx="711">
                  <c:v>1.4946119525925901E-2</c:v>
                </c:pt>
                <c:pt idx="712">
                  <c:v>1.4975118625925999E-2</c:v>
                </c:pt>
                <c:pt idx="713">
                  <c:v>1.5023628125925901E-2</c:v>
                </c:pt>
                <c:pt idx="714">
                  <c:v>1.5096102125926001E-2</c:v>
                </c:pt>
                <c:pt idx="715">
                  <c:v>1.5110596025926E-2</c:v>
                </c:pt>
                <c:pt idx="716">
                  <c:v>1.5217020525926E-2</c:v>
                </c:pt>
                <c:pt idx="717">
                  <c:v>1.5265451325926001E-2</c:v>
                </c:pt>
                <c:pt idx="718">
                  <c:v>1.5197552625926E-2</c:v>
                </c:pt>
                <c:pt idx="719">
                  <c:v>1.5231509125926E-2</c:v>
                </c:pt>
                <c:pt idx="720">
                  <c:v>1.5671290425926E-2</c:v>
                </c:pt>
                <c:pt idx="721">
                  <c:v>1.5226535725925999E-2</c:v>
                </c:pt>
                <c:pt idx="722">
                  <c:v>1.5212044325926001E-2</c:v>
                </c:pt>
                <c:pt idx="723">
                  <c:v>1.5274973325926E-2</c:v>
                </c:pt>
                <c:pt idx="724">
                  <c:v>1.5163581825926E-2</c:v>
                </c:pt>
                <c:pt idx="725">
                  <c:v>1.5318434725926E-2</c:v>
                </c:pt>
                <c:pt idx="726">
                  <c:v>1.5284498025926E-2</c:v>
                </c:pt>
                <c:pt idx="727">
                  <c:v>1.5250547025926001E-2</c:v>
                </c:pt>
                <c:pt idx="728">
                  <c:v>1.5419833725926001E-2</c:v>
                </c:pt>
                <c:pt idx="729">
                  <c:v>1.5562457725926E-2</c:v>
                </c:pt>
                <c:pt idx="730">
                  <c:v>1.5231078125926001E-2</c:v>
                </c:pt>
                <c:pt idx="731">
                  <c:v>1.5274565425926E-2</c:v>
                </c:pt>
                <c:pt idx="732">
                  <c:v>1.5303555525926001E-2</c:v>
                </c:pt>
                <c:pt idx="733">
                  <c:v>1.5255097425926E-2</c:v>
                </c:pt>
                <c:pt idx="734">
                  <c:v>1.5424443725925999E-2</c:v>
                </c:pt>
                <c:pt idx="735">
                  <c:v>1.5487326925926E-2</c:v>
                </c:pt>
                <c:pt idx="736">
                  <c:v>1.5501812425926E-2</c:v>
                </c:pt>
                <c:pt idx="737">
                  <c:v>1.5390518025925899E-2</c:v>
                </c:pt>
                <c:pt idx="738">
                  <c:v>1.5213645125926E-2</c:v>
                </c:pt>
                <c:pt idx="739">
                  <c:v>1.5371073925926E-2</c:v>
                </c:pt>
                <c:pt idx="740">
                  <c:v>1.5371073925926E-2</c:v>
                </c:pt>
                <c:pt idx="741">
                  <c:v>1.61194364259259E-2</c:v>
                </c:pt>
                <c:pt idx="742">
                  <c:v>1.5554836825926E-2</c:v>
                </c:pt>
                <c:pt idx="743">
                  <c:v>1.5429054725925999E-2</c:v>
                </c:pt>
                <c:pt idx="744">
                  <c:v>1.5569323325925999E-2</c:v>
                </c:pt>
                <c:pt idx="745">
                  <c:v>1.5520940725926E-2</c:v>
                </c:pt>
                <c:pt idx="746">
                  <c:v>1.5378142625925999E-2</c:v>
                </c:pt>
                <c:pt idx="747">
                  <c:v>1.5516016425926E-2</c:v>
                </c:pt>
                <c:pt idx="748">
                  <c:v>1.5670720425925998E-2</c:v>
                </c:pt>
                <c:pt idx="749">
                  <c:v>1.5714171725925999E-2</c:v>
                </c:pt>
                <c:pt idx="750">
                  <c:v>1.4688277925926E-2</c:v>
                </c:pt>
                <c:pt idx="751">
                  <c:v>1.5602966925926E-2</c:v>
                </c:pt>
                <c:pt idx="752">
                  <c:v>1.5757620125925999E-2</c:v>
                </c:pt>
                <c:pt idx="753">
                  <c:v>1.5694798425925999E-2</c:v>
                </c:pt>
                <c:pt idx="754">
                  <c:v>1.5615003925926E-2</c:v>
                </c:pt>
                <c:pt idx="755">
                  <c:v>1.5738255825926001E-2</c:v>
                </c:pt>
                <c:pt idx="756">
                  <c:v>1.5709284525926001E-2</c:v>
                </c:pt>
                <c:pt idx="757">
                  <c:v>1.5955546225926001E-2</c:v>
                </c:pt>
                <c:pt idx="758">
                  <c:v>1.5701949325926001E-2</c:v>
                </c:pt>
                <c:pt idx="759">
                  <c:v>1.5639083225926002E-2</c:v>
                </c:pt>
                <c:pt idx="760">
                  <c:v>1.5825162125925999E-2</c:v>
                </c:pt>
                <c:pt idx="761">
                  <c:v>1.5810678525925999E-2</c:v>
                </c:pt>
                <c:pt idx="762">
                  <c:v>1.5820294025926E-2</c:v>
                </c:pt>
                <c:pt idx="763">
                  <c:v>1.5849265625926E-2</c:v>
                </c:pt>
                <c:pt idx="764">
                  <c:v>1.5798497125926E-2</c:v>
                </c:pt>
                <c:pt idx="765">
                  <c:v>1.5969981025925999E-2</c:v>
                </c:pt>
                <c:pt idx="766">
                  <c:v>1.5965139625926002E-2</c:v>
                </c:pt>
                <c:pt idx="767">
                  <c:v>1.5984461225925999E-2</c:v>
                </c:pt>
                <c:pt idx="768">
                  <c:v>1.5875806425925999E-2</c:v>
                </c:pt>
                <c:pt idx="769">
                  <c:v>1.5919263625926001E-2</c:v>
                </c:pt>
                <c:pt idx="770">
                  <c:v>1.5962718025926002E-2</c:v>
                </c:pt>
                <c:pt idx="771">
                  <c:v>1.5870945425926E-2</c:v>
                </c:pt>
                <c:pt idx="772">
                  <c:v>1.5991686125926E-2</c:v>
                </c:pt>
                <c:pt idx="773">
                  <c:v>1.5899922625925999E-2</c:v>
                </c:pt>
                <c:pt idx="774">
                  <c:v>1.5928898525926001E-2</c:v>
                </c:pt>
                <c:pt idx="775">
                  <c:v>1.5880573625926001E-2</c:v>
                </c:pt>
                <c:pt idx="776">
                  <c:v>1.5972360025925902E-2</c:v>
                </c:pt>
                <c:pt idx="777">
                  <c:v>1.6073759225926E-2</c:v>
                </c:pt>
                <c:pt idx="778">
                  <c:v>1.6059274625926E-2</c:v>
                </c:pt>
                <c:pt idx="779">
                  <c:v>1.6010982225926E-2</c:v>
                </c:pt>
                <c:pt idx="780">
                  <c:v>1.6117211425925999E-2</c:v>
                </c:pt>
                <c:pt idx="781">
                  <c:v>1.6039958425925999E-2</c:v>
                </c:pt>
                <c:pt idx="782">
                  <c:v>1.6020634325926E-2</c:v>
                </c:pt>
                <c:pt idx="783">
                  <c:v>1.6083420425926E-2</c:v>
                </c:pt>
                <c:pt idx="784">
                  <c:v>1.6097907225926002E-2</c:v>
                </c:pt>
                <c:pt idx="785">
                  <c:v>1.6155850925925998E-2</c:v>
                </c:pt>
                <c:pt idx="786">
                  <c:v>1.6189625425925901E-2</c:v>
                </c:pt>
                <c:pt idx="787">
                  <c:v>1.6175143225925899E-2</c:v>
                </c:pt>
                <c:pt idx="788">
                  <c:v>1.6233070025926E-2</c:v>
                </c:pt>
                <c:pt idx="789">
                  <c:v>1.6199305425926E-2</c:v>
                </c:pt>
                <c:pt idx="790">
                  <c:v>1.6276511925926E-2</c:v>
                </c:pt>
                <c:pt idx="791">
                  <c:v>1.6228273625926E-2</c:v>
                </c:pt>
                <c:pt idx="792">
                  <c:v>1.6257240425925999E-2</c:v>
                </c:pt>
                <c:pt idx="793">
                  <c:v>1.6208988225926001E-2</c:v>
                </c:pt>
                <c:pt idx="794">
                  <c:v>1.6141407625925999E-2</c:v>
                </c:pt>
                <c:pt idx="795">
                  <c:v>1.6266932725926001E-2</c:v>
                </c:pt>
                <c:pt idx="796">
                  <c:v>1.6373095525926001E-2</c:v>
                </c:pt>
                <c:pt idx="797">
                  <c:v>1.6276627625926E-2</c:v>
                </c:pt>
                <c:pt idx="798">
                  <c:v>1.6324872125925999E-2</c:v>
                </c:pt>
                <c:pt idx="799">
                  <c:v>1.6262139625926E-2</c:v>
                </c:pt>
                <c:pt idx="800">
                  <c:v>1.6363549125926E-2</c:v>
                </c:pt>
                <c:pt idx="801">
                  <c:v>1.6334576525926001E-2</c:v>
                </c:pt>
                <c:pt idx="802">
                  <c:v>1.6257344325926001E-2</c:v>
                </c:pt>
                <c:pt idx="803">
                  <c:v>1.6503408525926001E-2</c:v>
                </c:pt>
                <c:pt idx="804">
                  <c:v>1.6517886225925999E-2</c:v>
                </c:pt>
                <c:pt idx="805">
                  <c:v>1.6469698925926E-2</c:v>
                </c:pt>
                <c:pt idx="806">
                  <c:v>1.6344283625926E-2</c:v>
                </c:pt>
                <c:pt idx="807">
                  <c:v>1.6450459225926001E-2</c:v>
                </c:pt>
                <c:pt idx="808">
                  <c:v>1.6513140825926E-2</c:v>
                </c:pt>
                <c:pt idx="809">
                  <c:v>1.6428829225925999E-2</c:v>
                </c:pt>
                <c:pt idx="810">
                  <c:v>1.6450459225926001E-2</c:v>
                </c:pt>
                <c:pt idx="811">
                  <c:v>1.6474671525926E-2</c:v>
                </c:pt>
                <c:pt idx="812">
                  <c:v>1.6600016225925999E-2</c:v>
                </c:pt>
                <c:pt idx="813">
                  <c:v>1.6501267325926001E-2</c:v>
                </c:pt>
                <c:pt idx="814">
                  <c:v>1.6609765425926001E-2</c:v>
                </c:pt>
                <c:pt idx="815">
                  <c:v>1.6559212225926E-2</c:v>
                </c:pt>
                <c:pt idx="816">
                  <c:v>1.6686880425926E-2</c:v>
                </c:pt>
                <c:pt idx="817">
                  <c:v>1.6602667625926E-2</c:v>
                </c:pt>
                <c:pt idx="818">
                  <c:v>1.6667685525925999E-2</c:v>
                </c:pt>
                <c:pt idx="819">
                  <c:v>1.6696643725926E-2</c:v>
                </c:pt>
                <c:pt idx="820">
                  <c:v>1.6677446825926E-2</c:v>
                </c:pt>
                <c:pt idx="821">
                  <c:v>1.6646120225926E-2</c:v>
                </c:pt>
                <c:pt idx="822">
                  <c:v>1.6749851825926001E-2</c:v>
                </c:pt>
                <c:pt idx="823">
                  <c:v>1.6718534925925999E-2</c:v>
                </c:pt>
                <c:pt idx="824">
                  <c:v>1.6718534925925999E-2</c:v>
                </c:pt>
                <c:pt idx="825">
                  <c:v>1.6764331825926002E-2</c:v>
                </c:pt>
                <c:pt idx="826">
                  <c:v>1.6855891525925999E-2</c:v>
                </c:pt>
                <c:pt idx="827">
                  <c:v>1.6786241825926002E-2</c:v>
                </c:pt>
                <c:pt idx="828">
                  <c:v>1.6771758425926001E-2</c:v>
                </c:pt>
                <c:pt idx="829">
                  <c:v>1.6865683425925999E-2</c:v>
                </c:pt>
                <c:pt idx="830">
                  <c:v>1.6815207725925999E-2</c:v>
                </c:pt>
                <c:pt idx="831">
                  <c:v>1.6863340925925899E-2</c:v>
                </c:pt>
                <c:pt idx="832">
                  <c:v>1.6873135825925999E-2</c:v>
                </c:pt>
                <c:pt idx="833">
                  <c:v>1.6935732225925999E-2</c:v>
                </c:pt>
                <c:pt idx="834">
                  <c:v>1.6950209525926001E-2</c:v>
                </c:pt>
                <c:pt idx="835">
                  <c:v>1.6902098025925998E-2</c:v>
                </c:pt>
                <c:pt idx="836">
                  <c:v>1.7008115725926001E-2</c:v>
                </c:pt>
                <c:pt idx="837">
                  <c:v>1.6993639625926E-2</c:v>
                </c:pt>
                <c:pt idx="838">
                  <c:v>1.7022591525926001E-2</c:v>
                </c:pt>
                <c:pt idx="839">
                  <c:v>1.7068340725926001E-2</c:v>
                </c:pt>
                <c:pt idx="840">
                  <c:v>1.70179341259259E-2</c:v>
                </c:pt>
                <c:pt idx="841">
                  <c:v>1.6940865925925998E-2</c:v>
                </c:pt>
                <c:pt idx="842">
                  <c:v>1.6921705425926001E-2</c:v>
                </c:pt>
                <c:pt idx="843">
                  <c:v>1.7152859325926001E-2</c:v>
                </c:pt>
                <c:pt idx="844">
                  <c:v>1.7013274525925999E-2</c:v>
                </c:pt>
                <c:pt idx="845">
                  <c:v>1.7100154525926E-2</c:v>
                </c:pt>
                <c:pt idx="846">
                  <c:v>1.7037579225926001E-2</c:v>
                </c:pt>
                <c:pt idx="847">
                  <c:v>1.7066544525926E-2</c:v>
                </c:pt>
                <c:pt idx="848">
                  <c:v>1.7172545925926E-2</c:v>
                </c:pt>
                <c:pt idx="849">
                  <c:v>1.7158068225925999E-2</c:v>
                </c:pt>
                <c:pt idx="850">
                  <c:v>1.7249546425926E-2</c:v>
                </c:pt>
                <c:pt idx="851">
                  <c:v>1.7138952425925901E-2</c:v>
                </c:pt>
                <c:pt idx="852">
                  <c:v>1.7182393325925999E-2</c:v>
                </c:pt>
                <c:pt idx="853">
                  <c:v>1.7090860525926E-2</c:v>
                </c:pt>
                <c:pt idx="854">
                  <c:v>1.7259405225925999E-2</c:v>
                </c:pt>
                <c:pt idx="855">
                  <c:v>1.7273880725925998E-2</c:v>
                </c:pt>
                <c:pt idx="856">
                  <c:v>1.7086210225926001E-2</c:v>
                </c:pt>
                <c:pt idx="857">
                  <c:v>1.7346253325926E-2</c:v>
                </c:pt>
                <c:pt idx="858">
                  <c:v>1.7360726925925999E-2</c:v>
                </c:pt>
                <c:pt idx="859">
                  <c:v>1.7327176225926E-2</c:v>
                </c:pt>
                <c:pt idx="860">
                  <c:v>1.7308091225926001E-2</c:v>
                </c:pt>
                <c:pt idx="861">
                  <c:v>1.7370605025926002E-2</c:v>
                </c:pt>
                <c:pt idx="862">
                  <c:v>1.7317963025926E-2</c:v>
                </c:pt>
                <c:pt idx="863">
                  <c:v>1.7538949525925999E-2</c:v>
                </c:pt>
                <c:pt idx="864">
                  <c:v>1.7428505625925999E-2</c:v>
                </c:pt>
                <c:pt idx="865">
                  <c:v>1.7409441425926001E-2</c:v>
                </c:pt>
                <c:pt idx="866">
                  <c:v>1.7409441425926001E-2</c:v>
                </c:pt>
                <c:pt idx="867">
                  <c:v>1.7404849725926E-2</c:v>
                </c:pt>
                <c:pt idx="868">
                  <c:v>1.7452872525925998E-2</c:v>
                </c:pt>
                <c:pt idx="869">
                  <c:v>1.8026330025926001E-2</c:v>
                </c:pt>
                <c:pt idx="870">
                  <c:v>1.7558763825925999E-2</c:v>
                </c:pt>
                <c:pt idx="871">
                  <c:v>1.7448288825926001E-2</c:v>
                </c:pt>
                <c:pt idx="872">
                  <c:v>1.7525251525925999E-2</c:v>
                </c:pt>
                <c:pt idx="873">
                  <c:v>1.7489436425926E-2</c:v>
                </c:pt>
                <c:pt idx="874">
                  <c:v>1.7597622725926E-2</c:v>
                </c:pt>
                <c:pt idx="875">
                  <c:v>1.7688996725925998E-2</c:v>
                </c:pt>
                <c:pt idx="876">
                  <c:v>1.7547352425926002E-2</c:v>
                </c:pt>
                <c:pt idx="877">
                  <c:v>1.7557264925925999E-2</c:v>
                </c:pt>
                <c:pt idx="878">
                  <c:v>1.7622017125925999E-2</c:v>
                </c:pt>
                <c:pt idx="879">
                  <c:v>1.7586225725926E-2</c:v>
                </c:pt>
                <c:pt idx="880">
                  <c:v>1.7615185325926E-2</c:v>
                </c:pt>
                <c:pt idx="881">
                  <c:v>1.7571745525926E-2</c:v>
                </c:pt>
                <c:pt idx="882">
                  <c:v>1.7771281625925998E-2</c:v>
                </c:pt>
                <c:pt idx="883">
                  <c:v>1.7737811025926E-2</c:v>
                </c:pt>
                <c:pt idx="884">
                  <c:v>1.7702056525926001E-2</c:v>
                </c:pt>
                <c:pt idx="885">
                  <c:v>1.7814689325926E-2</c:v>
                </c:pt>
                <c:pt idx="886">
                  <c:v>1.7781228625926002E-2</c:v>
                </c:pt>
                <c:pt idx="887">
                  <c:v>1.7716534025926E-2</c:v>
                </c:pt>
                <c:pt idx="888">
                  <c:v>1.7697515225926001E-2</c:v>
                </c:pt>
                <c:pt idx="889">
                  <c:v>1.7711995325925999E-2</c:v>
                </c:pt>
                <c:pt idx="890">
                  <c:v>1.7880272525926E-2</c:v>
                </c:pt>
                <c:pt idx="891">
                  <c:v>1.7832342325925999E-2</c:v>
                </c:pt>
                <c:pt idx="892">
                  <c:v>1.7765382425925999E-2</c:v>
                </c:pt>
                <c:pt idx="893">
                  <c:v>1.7717396525926001E-2</c:v>
                </c:pt>
                <c:pt idx="894">
                  <c:v>1.7890239025926E-2</c:v>
                </c:pt>
                <c:pt idx="895">
                  <c:v>1.7856779225926E-2</c:v>
                </c:pt>
                <c:pt idx="896">
                  <c:v>1.8006017325926001E-2</c:v>
                </c:pt>
                <c:pt idx="897">
                  <c:v>1.7929159425925999E-2</c:v>
                </c:pt>
                <c:pt idx="898">
                  <c:v>1.7881223225925901E-2</c:v>
                </c:pt>
                <c:pt idx="899">
                  <c:v>1.7895701925925999E-2</c:v>
                </c:pt>
                <c:pt idx="900">
                  <c:v>1.7968090825926E-2</c:v>
                </c:pt>
                <c:pt idx="901">
                  <c:v>1.8049429025926E-2</c:v>
                </c:pt>
                <c:pt idx="902">
                  <c:v>1.8155168925925901E-2</c:v>
                </c:pt>
                <c:pt idx="903">
                  <c:v>1.7997044125925999E-2</c:v>
                </c:pt>
                <c:pt idx="904">
                  <c:v>1.7953613625925999E-2</c:v>
                </c:pt>
                <c:pt idx="905">
                  <c:v>1.7997044125925999E-2</c:v>
                </c:pt>
                <c:pt idx="906">
                  <c:v>1.7871255825926E-2</c:v>
                </c:pt>
                <c:pt idx="907">
                  <c:v>1.8054947025925999E-2</c:v>
                </c:pt>
                <c:pt idx="908">
                  <c:v>1.8007033125926001E-2</c:v>
                </c:pt>
                <c:pt idx="909">
                  <c:v>1.8035989925926001E-2</c:v>
                </c:pt>
                <c:pt idx="910">
                  <c:v>1.8079422725926001E-2</c:v>
                </c:pt>
                <c:pt idx="911">
                  <c:v>1.8093899725926E-2</c:v>
                </c:pt>
                <c:pt idx="912">
                  <c:v>1.8122852725926002E-2</c:v>
                </c:pt>
                <c:pt idx="913">
                  <c:v>1.8257567925926001E-2</c:v>
                </c:pt>
                <c:pt idx="914">
                  <c:v>1.8151804525926001E-2</c:v>
                </c:pt>
                <c:pt idx="915">
                  <c:v>1.8272038425926E-2</c:v>
                </c:pt>
                <c:pt idx="916">
                  <c:v>1.8118384625926E-2</c:v>
                </c:pt>
                <c:pt idx="917">
                  <c:v>1.81016694259259E-2</c:v>
                </c:pt>
                <c:pt idx="918">
                  <c:v>1.8132863325926001E-2</c:v>
                </c:pt>
                <c:pt idx="919">
                  <c:v>1.8174068025925999E-2</c:v>
                </c:pt>
                <c:pt idx="920">
                  <c:v>1.8267599125926001E-2</c:v>
                </c:pt>
                <c:pt idx="921">
                  <c:v>1.8282072025926001E-2</c:v>
                </c:pt>
                <c:pt idx="922">
                  <c:v>1.8311016925925998E-2</c:v>
                </c:pt>
                <c:pt idx="923">
                  <c:v>1.8248681625926001E-2</c:v>
                </c:pt>
                <c:pt idx="924">
                  <c:v>1.8431194125926E-2</c:v>
                </c:pt>
                <c:pt idx="925">
                  <c:v>1.8321058025925999E-2</c:v>
                </c:pt>
                <c:pt idx="926">
                  <c:v>1.8364480025926E-2</c:v>
                </c:pt>
                <c:pt idx="927">
                  <c:v>1.8426784025925999E-2</c:v>
                </c:pt>
                <c:pt idx="928">
                  <c:v>1.8391216825926E-2</c:v>
                </c:pt>
                <c:pt idx="929">
                  <c:v>1.8328885925925999E-2</c:v>
                </c:pt>
                <c:pt idx="930">
                  <c:v>1.8465787125925899E-2</c:v>
                </c:pt>
                <c:pt idx="931">
                  <c:v>1.8434638125925999E-2</c:v>
                </c:pt>
                <c:pt idx="932">
                  <c:v>1.8585931125925999E-2</c:v>
                </c:pt>
                <c:pt idx="933">
                  <c:v>1.8382372925926E-2</c:v>
                </c:pt>
                <c:pt idx="934">
                  <c:v>1.8521472325925999E-2</c:v>
                </c:pt>
                <c:pt idx="935">
                  <c:v>1.8478056625926002E-2</c:v>
                </c:pt>
                <c:pt idx="936">
                  <c:v>1.8289889525926001E-2</c:v>
                </c:pt>
                <c:pt idx="937">
                  <c:v>1.8550414625926E-2</c:v>
                </c:pt>
                <c:pt idx="938">
                  <c:v>1.8546022925926001E-2</c:v>
                </c:pt>
                <c:pt idx="939">
                  <c:v>1.8531549325925999E-2</c:v>
                </c:pt>
                <c:pt idx="940">
                  <c:v>1.8483722225926001E-2</c:v>
                </c:pt>
                <c:pt idx="941">
                  <c:v>1.8682822225925998E-2</c:v>
                </c:pt>
                <c:pt idx="942">
                  <c:v>1.8574969225926E-2</c:v>
                </c:pt>
                <c:pt idx="943">
                  <c:v>1.8740686425925999E-2</c:v>
                </c:pt>
                <c:pt idx="944">
                  <c:v>1.8769616625926001E-2</c:v>
                </c:pt>
                <c:pt idx="945">
                  <c:v>1.8551711825926E-2</c:v>
                </c:pt>
                <c:pt idx="946">
                  <c:v>1.8705212025926E-2</c:v>
                </c:pt>
                <c:pt idx="947">
                  <c:v>1.8686374625926001E-2</c:v>
                </c:pt>
                <c:pt idx="948">
                  <c:v>1.8825303425926001E-2</c:v>
                </c:pt>
                <c:pt idx="949">
                  <c:v>1.8715320025926001E-2</c:v>
                </c:pt>
                <c:pt idx="950">
                  <c:v>1.8667529425926001E-2</c:v>
                </c:pt>
                <c:pt idx="951">
                  <c:v>1.8806494525926001E-2</c:v>
                </c:pt>
                <c:pt idx="952">
                  <c:v>1.87587356259259E-2</c:v>
                </c:pt>
                <c:pt idx="953">
                  <c:v>1.8725430725926001E-2</c:v>
                </c:pt>
                <c:pt idx="954">
                  <c:v>1.8802148525925998E-2</c:v>
                </c:pt>
                <c:pt idx="955">
                  <c:v>1.8739905325925999E-2</c:v>
                </c:pt>
                <c:pt idx="956">
                  <c:v>1.8783327025926E-2</c:v>
                </c:pt>
                <c:pt idx="957">
                  <c:v>1.8888965825925998E-2</c:v>
                </c:pt>
                <c:pt idx="958">
                  <c:v>1.8826746025925999E-2</c:v>
                </c:pt>
                <c:pt idx="959">
                  <c:v>1.8888965825925998E-2</c:v>
                </c:pt>
                <c:pt idx="960">
                  <c:v>1.8841218325926001E-2</c:v>
                </c:pt>
                <c:pt idx="961">
                  <c:v>1.8932370225926001E-2</c:v>
                </c:pt>
                <c:pt idx="962">
                  <c:v>1.9066864925925998E-2</c:v>
                </c:pt>
                <c:pt idx="963">
                  <c:v>1.9110250125926001E-2</c:v>
                </c:pt>
                <c:pt idx="964">
                  <c:v>1.9029330525926001E-2</c:v>
                </c:pt>
                <c:pt idx="965">
                  <c:v>1.9029330525926001E-2</c:v>
                </c:pt>
                <c:pt idx="966">
                  <c:v>1.9120423525926002E-2</c:v>
                </c:pt>
                <c:pt idx="967">
                  <c:v>1.9207199525925998E-2</c:v>
                </c:pt>
                <c:pt idx="968">
                  <c:v>1.9097372625926E-2</c:v>
                </c:pt>
                <c:pt idx="969">
                  <c:v>1.9097372625926E-2</c:v>
                </c:pt>
                <c:pt idx="970">
                  <c:v>1.9202925525925899E-2</c:v>
                </c:pt>
                <c:pt idx="971">
                  <c:v>1.9327134025926E-2</c:v>
                </c:pt>
                <c:pt idx="972">
                  <c:v>1.9322883425925998E-2</c:v>
                </c:pt>
                <c:pt idx="973">
                  <c:v>1.9351801225925901E-2</c:v>
                </c:pt>
                <c:pt idx="974">
                  <c:v>1.9256515125926001E-2</c:v>
                </c:pt>
                <c:pt idx="975">
                  <c:v>1.9213116425926002E-2</c:v>
                </c:pt>
                <c:pt idx="976">
                  <c:v>1.9206702425925998E-2</c:v>
                </c:pt>
                <c:pt idx="977">
                  <c:v>1.9223310125925999E-2</c:v>
                </c:pt>
                <c:pt idx="978">
                  <c:v>1.9266715825926001E-2</c:v>
                </c:pt>
                <c:pt idx="979">
                  <c:v>1.9405396325926E-2</c:v>
                </c:pt>
                <c:pt idx="980">
                  <c:v>1.9372231325926002E-2</c:v>
                </c:pt>
                <c:pt idx="981">
                  <c:v>1.9372231325926002E-2</c:v>
                </c:pt>
                <c:pt idx="982">
                  <c:v>1.9401157325926E-2</c:v>
                </c:pt>
                <c:pt idx="983">
                  <c:v>1.9463233825926001E-2</c:v>
                </c:pt>
                <c:pt idx="984">
                  <c:v>1.9506608725926002E-2</c:v>
                </c:pt>
                <c:pt idx="985">
                  <c:v>1.9380328125926001E-2</c:v>
                </c:pt>
                <c:pt idx="986">
                  <c:v>1.9764860825926E-2</c:v>
                </c:pt>
                <c:pt idx="987">
                  <c:v>1.9502388225925999E-2</c:v>
                </c:pt>
                <c:pt idx="988">
                  <c:v>1.9717348325926001E-2</c:v>
                </c:pt>
                <c:pt idx="989">
                  <c:v>1.9516848525926001E-2</c:v>
                </c:pt>
                <c:pt idx="990">
                  <c:v>1.9556015625926002E-2</c:v>
                </c:pt>
                <c:pt idx="991">
                  <c:v>1.9541553625926002E-2</c:v>
                </c:pt>
                <c:pt idx="992">
                  <c:v>1.9527091325925901E-2</c:v>
                </c:pt>
                <c:pt idx="993">
                  <c:v>1.9570477325926001E-2</c:v>
                </c:pt>
                <c:pt idx="994">
                  <c:v>1.9603603825925998E-2</c:v>
                </c:pt>
                <c:pt idx="995">
                  <c:v>1.9613860625925999E-2</c:v>
                </c:pt>
                <c:pt idx="996">
                  <c:v>1.9690347925925999E-2</c:v>
                </c:pt>
                <c:pt idx="997">
                  <c:v>1.9657241025926E-2</c:v>
                </c:pt>
                <c:pt idx="998">
                  <c:v>1.9628321025926002E-2</c:v>
                </c:pt>
                <c:pt idx="999">
                  <c:v>1.9640682325926001E-2</c:v>
                </c:pt>
                <c:pt idx="1000">
                  <c:v>1.9733715725925999E-2</c:v>
                </c:pt>
                <c:pt idx="1001">
                  <c:v>1.96840649259259E-2</c:v>
                </c:pt>
                <c:pt idx="1002">
                  <c:v>1.9777080725925999E-2</c:v>
                </c:pt>
                <c:pt idx="1003">
                  <c:v>1.9758451125925901E-2</c:v>
                </c:pt>
                <c:pt idx="1004">
                  <c:v>1.9665410425926001E-2</c:v>
                </c:pt>
                <c:pt idx="1005">
                  <c:v>1.9801822125925999E-2</c:v>
                </c:pt>
                <c:pt idx="1006">
                  <c:v>1.9863802325926001E-2</c:v>
                </c:pt>
                <c:pt idx="1007">
                  <c:v>1.9723261325926E-2</c:v>
                </c:pt>
                <c:pt idx="1008">
                  <c:v>1.9801822125925999E-2</c:v>
                </c:pt>
                <c:pt idx="1009">
                  <c:v>1.9816278525926E-2</c:v>
                </c:pt>
                <c:pt idx="1010">
                  <c:v>1.9859645825926E-2</c:v>
                </c:pt>
                <c:pt idx="1011">
                  <c:v>1.9886479525925999E-2</c:v>
                </c:pt>
                <c:pt idx="1012">
                  <c:v>1.9917464625926001E-2</c:v>
                </c:pt>
                <c:pt idx="1013">
                  <c:v>1.9917464625926001E-2</c:v>
                </c:pt>
                <c:pt idx="1014">
                  <c:v>1.9917464625926001E-2</c:v>
                </c:pt>
                <c:pt idx="1015">
                  <c:v>1.9960825325925999E-2</c:v>
                </c:pt>
                <c:pt idx="1016">
                  <c:v>1.9944301025925999E-2</c:v>
                </c:pt>
                <c:pt idx="1017">
                  <c:v>1.9993863625925999E-2</c:v>
                </c:pt>
                <c:pt idx="1018">
                  <c:v>1.9975278325926001E-2</c:v>
                </c:pt>
                <c:pt idx="1019">
                  <c:v>1.9940157325926001E-2</c:v>
                </c:pt>
                <c:pt idx="1020">
                  <c:v>2.0002117525926E-2</c:v>
                </c:pt>
                <c:pt idx="1021">
                  <c:v>2.0002117525926E-2</c:v>
                </c:pt>
                <c:pt idx="1022">
                  <c:v>2.0105340925925998E-2</c:v>
                </c:pt>
                <c:pt idx="1023">
                  <c:v>2.0074381125926001E-2</c:v>
                </c:pt>
                <c:pt idx="1024">
                  <c:v>2.0059929025926002E-2</c:v>
                </c:pt>
                <c:pt idx="1025">
                  <c:v>2.0016570825925999E-2</c:v>
                </c:pt>
                <c:pt idx="1026">
                  <c:v>2.0210576425926E-2</c:v>
                </c:pt>
                <c:pt idx="1027">
                  <c:v>2.1074054025925999E-2</c:v>
                </c:pt>
                <c:pt idx="1028">
                  <c:v>2.0117735525925998E-2</c:v>
                </c:pt>
                <c:pt idx="1029">
                  <c:v>2.0146636925926002E-2</c:v>
                </c:pt>
                <c:pt idx="1030">
                  <c:v>2.0066139225926E-2</c:v>
                </c:pt>
                <c:pt idx="1031">
                  <c:v>2.0146636925926002E-2</c:v>
                </c:pt>
                <c:pt idx="1032">
                  <c:v>2.0189986625925999E-2</c:v>
                </c:pt>
                <c:pt idx="1033">
                  <c:v>2.0218884925925999E-2</c:v>
                </c:pt>
                <c:pt idx="1034">
                  <c:v>2.0249825325926001E-2</c:v>
                </c:pt>
                <c:pt idx="1035">
                  <c:v>2.0171435625926E-2</c:v>
                </c:pt>
                <c:pt idx="1036">
                  <c:v>2.0383896125926001E-2</c:v>
                </c:pt>
                <c:pt idx="1037">
                  <c:v>2.0307610325926002E-2</c:v>
                </c:pt>
                <c:pt idx="1038">
                  <c:v>2.0243693725926E-2</c:v>
                </c:pt>
                <c:pt idx="1039">
                  <c:v>2.0305572225926001E-2</c:v>
                </c:pt>
                <c:pt idx="1040">
                  <c:v>2.0334465525926E-2</c:v>
                </c:pt>
                <c:pt idx="1041">
                  <c:v>2.0301494525926E-2</c:v>
                </c:pt>
                <c:pt idx="1042">
                  <c:v>2.0315944025926E-2</c:v>
                </c:pt>
                <c:pt idx="1043">
                  <c:v>2.0330393125926001E-2</c:v>
                </c:pt>
                <c:pt idx="1044">
                  <c:v>2.0406693325926002E-2</c:v>
                </c:pt>
                <c:pt idx="1045">
                  <c:v>2.0173579225926001E-2</c:v>
                </c:pt>
                <c:pt idx="1046">
                  <c:v>2.0359290425926001E-2</c:v>
                </c:pt>
                <c:pt idx="1047">
                  <c:v>2.0421137925926001E-2</c:v>
                </c:pt>
                <c:pt idx="1048">
                  <c:v>2.0373738625926001E-2</c:v>
                </c:pt>
                <c:pt idx="1049">
                  <c:v>2.0493356325925999E-2</c:v>
                </c:pt>
                <c:pt idx="1050">
                  <c:v>2.0538700625925999E-2</c:v>
                </c:pt>
                <c:pt idx="1051">
                  <c:v>2.0522241425925999E-2</c:v>
                </c:pt>
                <c:pt idx="1052">
                  <c:v>2.0431528225926001E-2</c:v>
                </c:pt>
                <c:pt idx="1053">
                  <c:v>2.0536683625925999E-2</c:v>
                </c:pt>
                <c:pt idx="1054">
                  <c:v>2.0493356325925999E-2</c:v>
                </c:pt>
                <c:pt idx="1055">
                  <c:v>2.0427472225925999E-2</c:v>
                </c:pt>
                <c:pt idx="1056">
                  <c:v>2.0456370425926001E-2</c:v>
                </c:pt>
                <c:pt idx="1057">
                  <c:v>2.0580008125925999E-2</c:v>
                </c:pt>
                <c:pt idx="1058">
                  <c:v>2.0518203325926E-2</c:v>
                </c:pt>
                <c:pt idx="1059">
                  <c:v>2.0637769725926E-2</c:v>
                </c:pt>
                <c:pt idx="1060">
                  <c:v>2.0452317625926E-2</c:v>
                </c:pt>
                <c:pt idx="1061">
                  <c:v>2.0528610425925999E-2</c:v>
                </c:pt>
                <c:pt idx="1062">
                  <c:v>2.0619310025925999E-2</c:v>
                </c:pt>
                <c:pt idx="1063">
                  <c:v>2.0510120925925999E-2</c:v>
                </c:pt>
                <c:pt idx="1064">
                  <c:v>2.0633752625926E-2</c:v>
                </c:pt>
                <c:pt idx="1065">
                  <c:v>2.0709964725926001E-2</c:v>
                </c:pt>
                <c:pt idx="1066">
                  <c:v>2.0629733425926E-2</c:v>
                </c:pt>
                <c:pt idx="1067">
                  <c:v>2.0677078425926001E-2</c:v>
                </c:pt>
                <c:pt idx="1068">
                  <c:v>2.0769711125925999E-2</c:v>
                </c:pt>
                <c:pt idx="1069">
                  <c:v>2.0677078425926001E-2</c:v>
                </c:pt>
                <c:pt idx="1070">
                  <c:v>2.0658622925926001E-2</c:v>
                </c:pt>
                <c:pt idx="1071">
                  <c:v>2.0658622925926001E-2</c:v>
                </c:pt>
                <c:pt idx="1072">
                  <c:v>2.0687511125926001E-2</c:v>
                </c:pt>
                <c:pt idx="1073">
                  <c:v>2.0697946825926E-2</c:v>
                </c:pt>
                <c:pt idx="1074">
                  <c:v>2.0778161125925999E-2</c:v>
                </c:pt>
                <c:pt idx="1075">
                  <c:v>2.0839896225926E-2</c:v>
                </c:pt>
                <c:pt idx="1076">
                  <c:v>2.0835915825926001E-2</c:v>
                </c:pt>
                <c:pt idx="1077">
                  <c:v>2.0745283825926001E-2</c:v>
                </c:pt>
                <c:pt idx="1078">
                  <c:v>2.0774168325926001E-2</c:v>
                </c:pt>
                <c:pt idx="1079">
                  <c:v>2.0831933625925999E-2</c:v>
                </c:pt>
                <c:pt idx="1080">
                  <c:v>2.0726838525926002E-2</c:v>
                </c:pt>
                <c:pt idx="1081">
                  <c:v>2.0864791325925901E-2</c:v>
                </c:pt>
                <c:pt idx="1082">
                  <c:v>2.0831933625925999E-2</c:v>
                </c:pt>
                <c:pt idx="1083">
                  <c:v>2.0737281825926001E-2</c:v>
                </c:pt>
                <c:pt idx="1084">
                  <c:v>2.0751729425925999E-2</c:v>
                </c:pt>
                <c:pt idx="1085">
                  <c:v>2.0813505825926001E-2</c:v>
                </c:pt>
                <c:pt idx="1086">
                  <c:v>2.0871277925926E-2</c:v>
                </c:pt>
                <c:pt idx="1087">
                  <c:v>2.0827949325926E-2</c:v>
                </c:pt>
                <c:pt idx="1088">
                  <c:v>2.0918572125925999E-2</c:v>
                </c:pt>
                <c:pt idx="1089">
                  <c:v>2.0823963125926E-2</c:v>
                </c:pt>
                <c:pt idx="1090">
                  <c:v>2.0976324825925999E-2</c:v>
                </c:pt>
                <c:pt idx="1091">
                  <c:v>2.0990762325926001E-2</c:v>
                </c:pt>
                <c:pt idx="1092">
                  <c:v>2.0990762325926001E-2</c:v>
                </c:pt>
                <c:pt idx="1093">
                  <c:v>2.0933010725925998E-2</c:v>
                </c:pt>
                <c:pt idx="1094">
                  <c:v>2.0957926525925999E-2</c:v>
                </c:pt>
                <c:pt idx="1095">
                  <c:v>2.1142971525926001E-2</c:v>
                </c:pt>
                <c:pt idx="1096">
                  <c:v>2.1066884925926E-2</c:v>
                </c:pt>
                <c:pt idx="1097">
                  <c:v>2.0982849625926E-2</c:v>
                </c:pt>
                <c:pt idx="1098">
                  <c:v>2.1001246725926001E-2</c:v>
                </c:pt>
                <c:pt idx="1099">
                  <c:v>2.1048508825926002E-2</c:v>
                </c:pt>
                <c:pt idx="1100">
                  <c:v>2.1167908825926E-2</c:v>
                </c:pt>
                <c:pt idx="1101">
                  <c:v>2.1139046425926001E-2</c:v>
                </c:pt>
                <c:pt idx="1102">
                  <c:v>2.1139046425926001E-2</c:v>
                </c:pt>
                <c:pt idx="1103">
                  <c:v>2.1215112125926E-2</c:v>
                </c:pt>
                <c:pt idx="1104">
                  <c:v>2.1015686125926001E-2</c:v>
                </c:pt>
                <c:pt idx="1105">
                  <c:v>2.1135119325925999E-2</c:v>
                </c:pt>
                <c:pt idx="1106">
                  <c:v>2.1026175825925999E-2</c:v>
                </c:pt>
                <c:pt idx="1107">
                  <c:v>2.1087878525926002E-2</c:v>
                </c:pt>
                <c:pt idx="1108">
                  <c:v>2.1207286125926001E-2</c:v>
                </c:pt>
                <c:pt idx="1109">
                  <c:v>2.1192853425926E-2</c:v>
                </c:pt>
                <c:pt idx="1110">
                  <c:v>2.1221718525926001E-2</c:v>
                </c:pt>
                <c:pt idx="1111">
                  <c:v>2.1081969425925998E-2</c:v>
                </c:pt>
                <c:pt idx="1112">
                  <c:v>2.1188934825926001E-2</c:v>
                </c:pt>
                <c:pt idx="1113">
                  <c:v>2.1063583225926E-2</c:v>
                </c:pt>
                <c:pt idx="1114">
                  <c:v>2.1034693325926002E-2</c:v>
                </c:pt>
                <c:pt idx="1115">
                  <c:v>2.1106915525926001E-2</c:v>
                </c:pt>
                <c:pt idx="1116">
                  <c:v>2.1203370225925999E-2</c:v>
                </c:pt>
                <c:pt idx="1117">
                  <c:v>2.1351596425926E-2</c:v>
                </c:pt>
                <c:pt idx="1118">
                  <c:v>2.1139733525926001E-2</c:v>
                </c:pt>
                <c:pt idx="1119">
                  <c:v>2.1199452325925999E-2</c:v>
                </c:pt>
                <c:pt idx="1120">
                  <c:v>2.1213890025926E-2</c:v>
                </c:pt>
                <c:pt idx="1121">
                  <c:v>2.1135802225925999E-2</c:v>
                </c:pt>
                <c:pt idx="1122">
                  <c:v>2.1228327425926001E-2</c:v>
                </c:pt>
                <c:pt idx="1123">
                  <c:v>2.1197492625926E-2</c:v>
                </c:pt>
                <c:pt idx="1124">
                  <c:v>2.1366025725926E-2</c:v>
                </c:pt>
                <c:pt idx="1125">
                  <c:v>2.1271637625926001E-2</c:v>
                </c:pt>
                <c:pt idx="1126">
                  <c:v>2.1236895825926E-2</c:v>
                </c:pt>
                <c:pt idx="1127">
                  <c:v>2.1577620925926001E-2</c:v>
                </c:pt>
                <c:pt idx="1128">
                  <c:v>2.1362138725925999E-2</c:v>
                </c:pt>
                <c:pt idx="1129">
                  <c:v>2.1208013525925998E-2</c:v>
                </c:pt>
                <c:pt idx="1130">
                  <c:v>2.1298559125926E-2</c:v>
                </c:pt>
                <c:pt idx="1131">
                  <c:v>2.1312995925926E-2</c:v>
                </c:pt>
                <c:pt idx="1132">
                  <c:v>2.1327432425926E-2</c:v>
                </c:pt>
                <c:pt idx="1133">
                  <c:v>2.1341868625925998E-2</c:v>
                </c:pt>
                <c:pt idx="1134">
                  <c:v>2.1385175325926001E-2</c:v>
                </c:pt>
                <c:pt idx="1135">
                  <c:v>2.1385175325926001E-2</c:v>
                </c:pt>
                <c:pt idx="1136">
                  <c:v>2.1444850625926E-2</c:v>
                </c:pt>
                <c:pt idx="1137">
                  <c:v>2.1459283025926E-2</c:v>
                </c:pt>
                <c:pt idx="1138">
                  <c:v>2.1457347025925999E-2</c:v>
                </c:pt>
                <c:pt idx="1139">
                  <c:v>2.1395726325925998E-2</c:v>
                </c:pt>
                <c:pt idx="1140">
                  <c:v>2.1410163525926E-2</c:v>
                </c:pt>
                <c:pt idx="1141">
                  <c:v>2.1471780425925999E-2</c:v>
                </c:pt>
                <c:pt idx="1142">
                  <c:v>2.1578580525926001E-2</c:v>
                </c:pt>
                <c:pt idx="1143">
                  <c:v>2.1529510825925999E-2</c:v>
                </c:pt>
                <c:pt idx="1144">
                  <c:v>2.1607434225925998E-2</c:v>
                </c:pt>
                <c:pt idx="1145">
                  <c:v>2.1543942625925998E-2</c:v>
                </c:pt>
                <c:pt idx="1146">
                  <c:v>2.1467909525926001E-2</c:v>
                </c:pt>
                <c:pt idx="1147">
                  <c:v>2.1719012825926001E-2</c:v>
                </c:pt>
                <c:pt idx="1148">
                  <c:v>2.1558374225925998E-2</c:v>
                </c:pt>
                <c:pt idx="1149">
                  <c:v>2.1632447425925998E-2</c:v>
                </c:pt>
                <c:pt idx="1150">
                  <c:v>2.1511215725926E-2</c:v>
                </c:pt>
                <c:pt idx="1151">
                  <c:v>2.1616097225926001E-2</c:v>
                </c:pt>
                <c:pt idx="1152">
                  <c:v>2.1733439325926002E-2</c:v>
                </c:pt>
                <c:pt idx="1153">
                  <c:v>2.1675731525926001E-2</c:v>
                </c:pt>
                <c:pt idx="1154">
                  <c:v>2.1597819625925999E-2</c:v>
                </c:pt>
                <c:pt idx="1155">
                  <c:v>2.1702672325926001E-2</c:v>
                </c:pt>
                <c:pt idx="1156">
                  <c:v>2.1733439325926002E-2</c:v>
                </c:pt>
                <c:pt idx="1157">
                  <c:v>2.1733439325926002E-2</c:v>
                </c:pt>
                <c:pt idx="1158">
                  <c:v>2.1641117425926001E-2</c:v>
                </c:pt>
                <c:pt idx="1159">
                  <c:v>2.1593970425926E-2</c:v>
                </c:pt>
                <c:pt idx="1160">
                  <c:v>2.1745955625925999E-2</c:v>
                </c:pt>
                <c:pt idx="1161">
                  <c:v>2.1698843425926002E-2</c:v>
                </c:pt>
                <c:pt idx="1162">
                  <c:v>2.1789236225926E-2</c:v>
                </c:pt>
                <c:pt idx="1163">
                  <c:v>2.1676743525925999E-2</c:v>
                </c:pt>
                <c:pt idx="1164">
                  <c:v>2.1742134625925901E-2</c:v>
                </c:pt>
                <c:pt idx="1165">
                  <c:v>2.1877687025926001E-2</c:v>
                </c:pt>
                <c:pt idx="1166">
                  <c:v>2.1785423025925999E-2</c:v>
                </c:pt>
                <c:pt idx="1167">
                  <c:v>2.1767176225925999E-2</c:v>
                </c:pt>
                <c:pt idx="1168">
                  <c:v>2.1935377325926E-2</c:v>
                </c:pt>
                <c:pt idx="1169">
                  <c:v>2.1890213325926E-2</c:v>
                </c:pt>
                <c:pt idx="1170">
                  <c:v>2.1890213325926E-2</c:v>
                </c:pt>
                <c:pt idx="1171">
                  <c:v>2.1843136625926001E-2</c:v>
                </c:pt>
                <c:pt idx="1172">
                  <c:v>2.1886418525925998E-2</c:v>
                </c:pt>
                <c:pt idx="1173">
                  <c:v>2.1781607925926001E-2</c:v>
                </c:pt>
                <c:pt idx="1174">
                  <c:v>2.1933484525926E-2</c:v>
                </c:pt>
                <c:pt idx="1175">
                  <c:v>2.1777790925926001E-2</c:v>
                </c:pt>
                <c:pt idx="1176">
                  <c:v>2.1839332025926E-2</c:v>
                </c:pt>
                <c:pt idx="1177">
                  <c:v>2.2097755525926001E-2</c:v>
                </c:pt>
                <c:pt idx="1178">
                  <c:v>2.1882621725926001E-2</c:v>
                </c:pt>
                <c:pt idx="1179">
                  <c:v>2.1897051025926002E-2</c:v>
                </c:pt>
                <c:pt idx="1180">
                  <c:v>2.1897051025926002E-2</c:v>
                </c:pt>
                <c:pt idx="1181">
                  <c:v>2.1911480025926001E-2</c:v>
                </c:pt>
                <c:pt idx="1182">
                  <c:v>2.1940337025926002E-2</c:v>
                </c:pt>
                <c:pt idx="1183">
                  <c:v>2.2122836625925998E-2</c:v>
                </c:pt>
                <c:pt idx="1184">
                  <c:v>2.2092121825926E-2</c:v>
                </c:pt>
                <c:pt idx="1185">
                  <c:v>2.2063281525926001E-2</c:v>
                </c:pt>
                <c:pt idx="1186">
                  <c:v>2.2073941025926001E-2</c:v>
                </c:pt>
                <c:pt idx="1187">
                  <c:v>2.2166089025926001E-2</c:v>
                </c:pt>
                <c:pt idx="1188">
                  <c:v>2.2149798725926002E-2</c:v>
                </c:pt>
                <c:pt idx="1189">
                  <c:v>2.2102785925925999E-2</c:v>
                </c:pt>
                <c:pt idx="1190">
                  <c:v>2.2164217225926E-2</c:v>
                </c:pt>
                <c:pt idx="1191">
                  <c:v>2.2207470725926E-2</c:v>
                </c:pt>
                <c:pt idx="1192">
                  <c:v>2.2131629625925998E-2</c:v>
                </c:pt>
                <c:pt idx="1193">
                  <c:v>2.2207470725926E-2</c:v>
                </c:pt>
                <c:pt idx="1194">
                  <c:v>2.2113453125926E-2</c:v>
                </c:pt>
                <c:pt idx="1195">
                  <c:v>2.2127877425926E-2</c:v>
                </c:pt>
                <c:pt idx="1196">
                  <c:v>2.2250721425926E-2</c:v>
                </c:pt>
                <c:pt idx="1197">
                  <c:v>2.2199994325925999E-2</c:v>
                </c:pt>
                <c:pt idx="1198">
                  <c:v>2.2447339325926002E-2</c:v>
                </c:pt>
                <c:pt idx="1199">
                  <c:v>2.2199994325925999E-2</c:v>
                </c:pt>
                <c:pt idx="1200">
                  <c:v>2.2228838925926E-2</c:v>
                </c:pt>
                <c:pt idx="1201">
                  <c:v>2.2275829525926001E-2</c:v>
                </c:pt>
                <c:pt idx="1202">
                  <c:v>2.2380456825926001E-2</c:v>
                </c:pt>
                <c:pt idx="1203">
                  <c:v>2.2366043025926E-2</c:v>
                </c:pt>
                <c:pt idx="1204">
                  <c:v>2.2411133125925999E-2</c:v>
                </c:pt>
                <c:pt idx="1205">
                  <c:v>2.2210678425926E-2</c:v>
                </c:pt>
                <c:pt idx="1206">
                  <c:v>2.2405582825926001E-2</c:v>
                </c:pt>
                <c:pt idx="1207">
                  <c:v>2.2376750925926E-2</c:v>
                </c:pt>
                <c:pt idx="1208">
                  <c:v>2.2405582825926001E-2</c:v>
                </c:pt>
                <c:pt idx="1209">
                  <c:v>2.2510167125926E-2</c:v>
                </c:pt>
                <c:pt idx="1210">
                  <c:v>2.2481344725926E-2</c:v>
                </c:pt>
                <c:pt idx="1211">
                  <c:v>2.2297222225925999E-2</c:v>
                </c:pt>
                <c:pt idx="1212">
                  <c:v>2.2477657125926E-2</c:v>
                </c:pt>
                <c:pt idx="1213">
                  <c:v>2.2816445325925999E-2</c:v>
                </c:pt>
                <c:pt idx="1214">
                  <c:v>2.2459550825925999E-2</c:v>
                </c:pt>
                <c:pt idx="1215">
                  <c:v>2.2553398225925999E-2</c:v>
                </c:pt>
                <c:pt idx="1216">
                  <c:v>2.2445133725925999E-2</c:v>
                </c:pt>
                <c:pt idx="1217">
                  <c:v>2.2502800525926001E-2</c:v>
                </c:pt>
                <c:pt idx="1218">
                  <c:v>2.2473967725926001E-2</c:v>
                </c:pt>
                <c:pt idx="1219">
                  <c:v>2.2564136125926001E-2</c:v>
                </c:pt>
                <c:pt idx="1220">
                  <c:v>2.2564136125926001E-2</c:v>
                </c:pt>
                <c:pt idx="1221">
                  <c:v>2.2488384225926E-2</c:v>
                </c:pt>
                <c:pt idx="1222">
                  <c:v>2.2546047325926001E-2</c:v>
                </c:pt>
                <c:pt idx="1223">
                  <c:v>2.2293497725925999E-2</c:v>
                </c:pt>
                <c:pt idx="1224">
                  <c:v>2.2574877025926001E-2</c:v>
                </c:pt>
                <c:pt idx="1225">
                  <c:v>2.2636193325926E-2</c:v>
                </c:pt>
                <c:pt idx="1226">
                  <c:v>2.2636193325926E-2</c:v>
                </c:pt>
                <c:pt idx="1227">
                  <c:v>2.2693833525926001E-2</c:v>
                </c:pt>
                <c:pt idx="1228">
                  <c:v>2.2679423925926E-2</c:v>
                </c:pt>
                <c:pt idx="1229">
                  <c:v>2.2722651725926E-2</c:v>
                </c:pt>
                <c:pt idx="1230">
                  <c:v>2.2646945725926002E-2</c:v>
                </c:pt>
                <c:pt idx="1231">
                  <c:v>2.2646945725926002E-2</c:v>
                </c:pt>
                <c:pt idx="1232">
                  <c:v>2.2646945725926002E-2</c:v>
                </c:pt>
                <c:pt idx="1233">
                  <c:v>2.3515209725925999E-2</c:v>
                </c:pt>
                <c:pt idx="1234">
                  <c:v>2.2614453925925999E-2</c:v>
                </c:pt>
                <c:pt idx="1235">
                  <c:v>2.2553109225925998E-2</c:v>
                </c:pt>
                <c:pt idx="1236">
                  <c:v>2.2719006725926E-2</c:v>
                </c:pt>
                <c:pt idx="1237">
                  <c:v>2.2751468725926E-2</c:v>
                </c:pt>
                <c:pt idx="1238">
                  <c:v>2.2747828925926E-2</c:v>
                </c:pt>
                <c:pt idx="1239">
                  <c:v>2.2794691925926001E-2</c:v>
                </c:pt>
                <c:pt idx="1240">
                  <c:v>2.2837912225925999E-2</c:v>
                </c:pt>
                <c:pt idx="1241">
                  <c:v>2.2584051425926E-2</c:v>
                </c:pt>
                <c:pt idx="1242">
                  <c:v>2.2744187225925999E-2</c:v>
                </c:pt>
                <c:pt idx="1243">
                  <c:v>2.2819879025925999E-2</c:v>
                </c:pt>
                <c:pt idx="1244">
                  <c:v>2.2866724325925999E-2</c:v>
                </c:pt>
                <c:pt idx="1245">
                  <c:v>2.2819879025925999E-2</c:v>
                </c:pt>
                <c:pt idx="1246">
                  <c:v>2.2819879025925999E-2</c:v>
                </c:pt>
                <c:pt idx="1247">
                  <c:v>2.2711711025926E-2</c:v>
                </c:pt>
                <c:pt idx="1248">
                  <c:v>2.2906328825926001E-2</c:v>
                </c:pt>
                <c:pt idx="1249">
                  <c:v>2.2484695525926E-2</c:v>
                </c:pt>
                <c:pt idx="1250">
                  <c:v>2.2816250325926001E-2</c:v>
                </c:pt>
                <c:pt idx="1251">
                  <c:v>2.2830662025925999E-2</c:v>
                </c:pt>
                <c:pt idx="1252">
                  <c:v>2.2830662025925999E-2</c:v>
                </c:pt>
                <c:pt idx="1253">
                  <c:v>2.2859484525926E-2</c:v>
                </c:pt>
                <c:pt idx="1254">
                  <c:v>2.2974761925925999E-2</c:v>
                </c:pt>
                <c:pt idx="1255">
                  <c:v>2.2949549625926002E-2</c:v>
                </c:pt>
                <c:pt idx="1256">
                  <c:v>2.3039570425926002E-2</c:v>
                </c:pt>
                <c:pt idx="1257">
                  <c:v>2.2841448225926E-2</c:v>
                </c:pt>
                <c:pt idx="1258">
                  <c:v>2.2945944425925999E-2</c:v>
                </c:pt>
                <c:pt idx="1259">
                  <c:v>2.2855861825925999E-2</c:v>
                </c:pt>
                <c:pt idx="1260">
                  <c:v>2.3035982725926E-2</c:v>
                </c:pt>
                <c:pt idx="1261">
                  <c:v>2.2913513525926001E-2</c:v>
                </c:pt>
                <c:pt idx="1262">
                  <c:v>2.2974761925925999E-2</c:v>
                </c:pt>
                <c:pt idx="1263">
                  <c:v>2.2956748925926002E-2</c:v>
                </c:pt>
                <c:pt idx="1264">
                  <c:v>2.3050387125926001E-2</c:v>
                </c:pt>
                <c:pt idx="1265">
                  <c:v>2.3003578225926E-2</c:v>
                </c:pt>
                <c:pt idx="1266">
                  <c:v>2.3108001825926001E-2</c:v>
                </c:pt>
                <c:pt idx="1267">
                  <c:v>2.3017985825925999E-2</c:v>
                </c:pt>
                <c:pt idx="1268">
                  <c:v>2.3046800225925999E-2</c:v>
                </c:pt>
                <c:pt idx="1269">
                  <c:v>2.3108001825926001E-2</c:v>
                </c:pt>
                <c:pt idx="1270">
                  <c:v>2.3136807225925999E-2</c:v>
                </c:pt>
                <c:pt idx="1271">
                  <c:v>2.3075613425926001E-2</c:v>
                </c:pt>
                <c:pt idx="1272">
                  <c:v>2.3090019525926E-2</c:v>
                </c:pt>
                <c:pt idx="1273">
                  <c:v>2.3118830825926001E-2</c:v>
                </c:pt>
                <c:pt idx="1274">
                  <c:v>2.3118830825926001E-2</c:v>
                </c:pt>
                <c:pt idx="1275">
                  <c:v>2.3180013125926002E-2</c:v>
                </c:pt>
                <c:pt idx="1276">
                  <c:v>2.3144070325926001E-2</c:v>
                </c:pt>
                <c:pt idx="1277">
                  <c:v>2.3147640825925998E-2</c:v>
                </c:pt>
                <c:pt idx="1278">
                  <c:v>2.3147640825925998E-2</c:v>
                </c:pt>
                <c:pt idx="1279">
                  <c:v>2.3237616625926001E-2</c:v>
                </c:pt>
                <c:pt idx="1280">
                  <c:v>2.3129662925926001E-2</c:v>
                </c:pt>
                <c:pt idx="1281">
                  <c:v>2.3219660525926E-2</c:v>
                </c:pt>
                <c:pt idx="1282">
                  <c:v>2.3295215125926E-2</c:v>
                </c:pt>
                <c:pt idx="1283">
                  <c:v>2.3374260125926E-2</c:v>
                </c:pt>
                <c:pt idx="1284">
                  <c:v>2.3219660525926E-2</c:v>
                </c:pt>
                <c:pt idx="1285">
                  <c:v>2.3385128825925999E-2</c:v>
                </c:pt>
                <c:pt idx="1286">
                  <c:v>2.3201697125925999E-2</c:v>
                </c:pt>
                <c:pt idx="1287">
                  <c:v>2.3277270725925999E-2</c:v>
                </c:pt>
                <c:pt idx="1288">
                  <c:v>2.3381603625925999E-2</c:v>
                </c:pt>
                <c:pt idx="1289">
                  <c:v>2.3230508725926E-2</c:v>
                </c:pt>
                <c:pt idx="1290">
                  <c:v>2.3244914025925999E-2</c:v>
                </c:pt>
                <c:pt idx="1291">
                  <c:v>2.3320475025926001E-2</c:v>
                </c:pt>
                <c:pt idx="1292">
                  <c:v>2.3288128025925999E-2</c:v>
                </c:pt>
                <c:pt idx="1293">
                  <c:v>2.3457097625926002E-2</c:v>
                </c:pt>
                <c:pt idx="1294">
                  <c:v>2.3302532125926E-2</c:v>
                </c:pt>
                <c:pt idx="1295">
                  <c:v>2.3439189725925999E-2</c:v>
                </c:pt>
                <c:pt idx="1296">
                  <c:v>2.3392476125926001E-2</c:v>
                </c:pt>
                <c:pt idx="1297">
                  <c:v>2.3392476125926001E-2</c:v>
                </c:pt>
                <c:pt idx="1298">
                  <c:v>2.3316935825926002E-2</c:v>
                </c:pt>
                <c:pt idx="1299">
                  <c:v>2.3345742425925999E-2</c:v>
                </c:pt>
                <c:pt idx="1300">
                  <c:v>2.3406875425926E-2</c:v>
                </c:pt>
                <c:pt idx="1301">
                  <c:v>2.3388949925926002E-2</c:v>
                </c:pt>
                <c:pt idx="1302">
                  <c:v>2.3432154625925999E-2</c:v>
                </c:pt>
                <c:pt idx="1303">
                  <c:v>2.3360145225925999E-2</c:v>
                </c:pt>
                <c:pt idx="1304">
                  <c:v>2.3478867225926001E-2</c:v>
                </c:pt>
                <c:pt idx="1305">
                  <c:v>2.3356612025926E-2</c:v>
                </c:pt>
                <c:pt idx="1306">
                  <c:v>2.3507661725925999E-2</c:v>
                </c:pt>
                <c:pt idx="1307">
                  <c:v>2.3568740325925999E-2</c:v>
                </c:pt>
                <c:pt idx="1308">
                  <c:v>2.3522058525925999E-2</c:v>
                </c:pt>
                <c:pt idx="1309">
                  <c:v>2.3475356625926001E-2</c:v>
                </c:pt>
                <c:pt idx="1310">
                  <c:v>2.3414230625926E-2</c:v>
                </c:pt>
                <c:pt idx="1311">
                  <c:v>2.3489756625925999E-2</c:v>
                </c:pt>
                <c:pt idx="1312">
                  <c:v>2.3475356625926001E-2</c:v>
                </c:pt>
                <c:pt idx="1313">
                  <c:v>2.3640702125925998E-2</c:v>
                </c:pt>
                <c:pt idx="1314">
                  <c:v>2.4249786225925999E-2</c:v>
                </c:pt>
                <c:pt idx="1315">
                  <c:v>2.3507661725925999E-2</c:v>
                </c:pt>
                <c:pt idx="1316">
                  <c:v>2.3489756625925999E-2</c:v>
                </c:pt>
                <c:pt idx="1317">
                  <c:v>2.3470087325925999E-2</c:v>
                </c:pt>
                <c:pt idx="1318">
                  <c:v>2.3414230625926E-2</c:v>
                </c:pt>
                <c:pt idx="1319">
                  <c:v>2.3619342925926001E-2</c:v>
                </c:pt>
                <c:pt idx="1320">
                  <c:v>2.3633739825925999E-2</c:v>
                </c:pt>
                <c:pt idx="1321">
                  <c:v>2.3601456725925899E-2</c:v>
                </c:pt>
                <c:pt idx="1322">
                  <c:v>2.3572656125926E-2</c:v>
                </c:pt>
                <c:pt idx="1323">
                  <c:v>2.3755824825926E-2</c:v>
                </c:pt>
                <c:pt idx="1324">
                  <c:v>2.3601456725925899E-2</c:v>
                </c:pt>
                <c:pt idx="1325">
                  <c:v>2.3709188825926E-2</c:v>
                </c:pt>
                <c:pt idx="1326">
                  <c:v>2.3737973525926E-2</c:v>
                </c:pt>
                <c:pt idx="1327">
                  <c:v>2.3965791925925999E-2</c:v>
                </c:pt>
                <c:pt idx="1328">
                  <c:v>2.3752365325925898E-2</c:v>
                </c:pt>
                <c:pt idx="1329">
                  <c:v>2.3827766425926E-2</c:v>
                </c:pt>
                <c:pt idx="1330">
                  <c:v>2.3599711525926E-2</c:v>
                </c:pt>
                <c:pt idx="1331">
                  <c:v>2.3644655325925999E-2</c:v>
                </c:pt>
                <c:pt idx="1332">
                  <c:v>2.3687851125926002E-2</c:v>
                </c:pt>
                <c:pt idx="1333">
                  <c:v>2.3763298225925999E-2</c:v>
                </c:pt>
                <c:pt idx="1334">
                  <c:v>2.3777692125925998E-2</c:v>
                </c:pt>
                <c:pt idx="1335">
                  <c:v>2.3853099625926001E-2</c:v>
                </c:pt>
                <c:pt idx="1336">
                  <c:v>2.3716646725926001E-2</c:v>
                </c:pt>
                <c:pt idx="1337">
                  <c:v>2.3777692125925998E-2</c:v>
                </c:pt>
                <c:pt idx="1338">
                  <c:v>2.3835264325926E-2</c:v>
                </c:pt>
                <c:pt idx="1339">
                  <c:v>2.3758107025926001E-2</c:v>
                </c:pt>
                <c:pt idx="1340">
                  <c:v>2.3910655225925899E-2</c:v>
                </c:pt>
                <c:pt idx="1341">
                  <c:v>2.3878440225926001E-2</c:v>
                </c:pt>
                <c:pt idx="1342">
                  <c:v>2.3835264325926E-2</c:v>
                </c:pt>
                <c:pt idx="1343">
                  <c:v>2.3878440225926001E-2</c:v>
                </c:pt>
                <c:pt idx="1344">
                  <c:v>2.3892831625925998E-2</c:v>
                </c:pt>
                <c:pt idx="1345">
                  <c:v>2.3817421725926002E-2</c:v>
                </c:pt>
                <c:pt idx="1346">
                  <c:v>2.3982592825926002E-2</c:v>
                </c:pt>
                <c:pt idx="1347">
                  <c:v>2.3936003825925999E-2</c:v>
                </c:pt>
                <c:pt idx="1348">
                  <c:v>2.3903788225925999E-2</c:v>
                </c:pt>
                <c:pt idx="1349">
                  <c:v>2.3875000625925999E-2</c:v>
                </c:pt>
                <c:pt idx="1350">
                  <c:v>2.39181815259259E-2</c:v>
                </c:pt>
                <c:pt idx="1351">
                  <c:v>2.3936003825925999E-2</c:v>
                </c:pt>
                <c:pt idx="1352">
                  <c:v>2.4072310125925998E-2</c:v>
                </c:pt>
                <c:pt idx="1353">
                  <c:v>2.3936003825925999E-2</c:v>
                </c:pt>
                <c:pt idx="1354">
                  <c:v>2.3916465025925999E-2</c:v>
                </c:pt>
                <c:pt idx="1355">
                  <c:v>2.4262620725925998E-2</c:v>
                </c:pt>
                <c:pt idx="1356">
                  <c:v>2.4097676925926001E-2</c:v>
                </c:pt>
                <c:pt idx="1357">
                  <c:v>2.4036728025926001E-2</c:v>
                </c:pt>
                <c:pt idx="1358">
                  <c:v>2.3959647025926002E-2</c:v>
                </c:pt>
                <c:pt idx="1359">
                  <c:v>2.3961359625926E-2</c:v>
                </c:pt>
                <c:pt idx="1360">
                  <c:v>2.4112061025926002E-2</c:v>
                </c:pt>
                <c:pt idx="1361">
                  <c:v>2.4262620725925998E-2</c:v>
                </c:pt>
                <c:pt idx="1362">
                  <c:v>2.4094278025926001E-2</c:v>
                </c:pt>
                <c:pt idx="1363">
                  <c:v>2.4047707525925999E-2</c:v>
                </c:pt>
                <c:pt idx="1364">
                  <c:v>2.4047707525925999E-2</c:v>
                </c:pt>
                <c:pt idx="1365">
                  <c:v>2.4194978425926002E-2</c:v>
                </c:pt>
                <c:pt idx="1366">
                  <c:v>2.4028197125926E-2</c:v>
                </c:pt>
                <c:pt idx="1367">
                  <c:v>2.4212741125926002E-2</c:v>
                </c:pt>
                <c:pt idx="1368">
                  <c:v>2.4166208425926001E-2</c:v>
                </c:pt>
                <c:pt idx="1369">
                  <c:v>2.4270265825926E-2</c:v>
                </c:pt>
                <c:pt idx="1370">
                  <c:v>2.4132347225925999E-2</c:v>
                </c:pt>
                <c:pt idx="1371">
                  <c:v>2.4103566925925999E-2</c:v>
                </c:pt>
                <c:pt idx="1372">
                  <c:v>2.4166208425926001E-2</c:v>
                </c:pt>
                <c:pt idx="1373">
                  <c:v>2.4117957225925999E-2</c:v>
                </c:pt>
                <c:pt idx="1374">
                  <c:v>2.4238131125925998E-2</c:v>
                </c:pt>
                <c:pt idx="1375">
                  <c:v>2.4132347225925999E-2</c:v>
                </c:pt>
                <c:pt idx="1376">
                  <c:v>2.4134044325925998E-2</c:v>
                </c:pt>
                <c:pt idx="1377">
                  <c:v>2.4252514725925999E-2</c:v>
                </c:pt>
                <c:pt idx="1378">
                  <c:v>2.4161126225926002E-2</c:v>
                </c:pt>
                <c:pt idx="1379">
                  <c:v>2.4175515325926E-2</c:v>
                </c:pt>
                <c:pt idx="1380">
                  <c:v>2.4313406125926001E-2</c:v>
                </c:pt>
                <c:pt idx="1381">
                  <c:v>2.4281281025925999E-2</c:v>
                </c:pt>
                <c:pt idx="1382">
                  <c:v>2.4353191425925999E-2</c:v>
                </c:pt>
                <c:pt idx="1383">
                  <c:v>2.4295663725925998E-2</c:v>
                </c:pt>
                <c:pt idx="1384">
                  <c:v>2.4399678425926E-2</c:v>
                </c:pt>
                <c:pt idx="1385">
                  <c:v>2.4353191425925999E-2</c:v>
                </c:pt>
                <c:pt idx="1386">
                  <c:v>2.4310046125926001E-2</c:v>
                </c:pt>
                <c:pt idx="1387">
                  <c:v>2.4338809925925999E-2</c:v>
                </c:pt>
                <c:pt idx="1388">
                  <c:v>2.4261843125926E-2</c:v>
                </c:pt>
                <c:pt idx="1389">
                  <c:v>2.4290616525926002E-2</c:v>
                </c:pt>
                <c:pt idx="1390">
                  <c:v>2.4381953325925999E-2</c:v>
                </c:pt>
                <c:pt idx="1391">
                  <c:v>2.4396333925925998E-2</c:v>
                </c:pt>
                <c:pt idx="1392">
                  <c:v>2.4349837425925999E-2</c:v>
                </c:pt>
                <c:pt idx="1393">
                  <c:v>2.4364221125926001E-2</c:v>
                </c:pt>
                <c:pt idx="1394">
                  <c:v>2.4439473625925998E-2</c:v>
                </c:pt>
                <c:pt idx="1395">
                  <c:v>2.4407370525925998E-2</c:v>
                </c:pt>
                <c:pt idx="1396">
                  <c:v>2.4301638425926E-2</c:v>
                </c:pt>
                <c:pt idx="1397">
                  <c:v>2.4529065925925998E-2</c:v>
                </c:pt>
                <c:pt idx="1398">
                  <c:v>2.4500315225925998E-2</c:v>
                </c:pt>
                <c:pt idx="1399">
                  <c:v>2.4421752925926E-2</c:v>
                </c:pt>
                <c:pt idx="1400">
                  <c:v>2.4450517025925999E-2</c:v>
                </c:pt>
                <c:pt idx="1401">
                  <c:v>2.4493660825926002E-2</c:v>
                </c:pt>
                <c:pt idx="1402">
                  <c:v>2.4448848425926002E-2</c:v>
                </c:pt>
                <c:pt idx="1403">
                  <c:v>2.4463231325926E-2</c:v>
                </c:pt>
                <c:pt idx="1404">
                  <c:v>2.4525744725925901E-2</c:v>
                </c:pt>
                <c:pt idx="1405">
                  <c:v>2.4477613825926E-2</c:v>
                </c:pt>
                <c:pt idx="1406">
                  <c:v>2.4676094025926E-2</c:v>
                </c:pt>
                <c:pt idx="1407">
                  <c:v>2.4536801825926002E-2</c:v>
                </c:pt>
                <c:pt idx="1408">
                  <c:v>2.4431124225925999E-2</c:v>
                </c:pt>
                <c:pt idx="1409">
                  <c:v>2.4520759625926002E-2</c:v>
                </c:pt>
                <c:pt idx="1410">
                  <c:v>2.4597628725926E-2</c:v>
                </c:pt>
                <c:pt idx="1411">
                  <c:v>2.4431124225925999E-2</c:v>
                </c:pt>
                <c:pt idx="1412">
                  <c:v>2.4488665425925999E-2</c:v>
                </c:pt>
                <c:pt idx="1413">
                  <c:v>2.4623075425926001E-2</c:v>
                </c:pt>
                <c:pt idx="1414">
                  <c:v>2.4517434125926E-2</c:v>
                </c:pt>
                <c:pt idx="1415">
                  <c:v>2.4579940025925999E-2</c:v>
                </c:pt>
                <c:pt idx="1416">
                  <c:v>2.4563902725925998E-2</c:v>
                </c:pt>
                <c:pt idx="1417">
                  <c:v>2.4594318725926E-2</c:v>
                </c:pt>
                <c:pt idx="1418">
                  <c:v>2.4637453225926E-2</c:v>
                </c:pt>
                <c:pt idx="1419">
                  <c:v>2.4637453225926E-2</c:v>
                </c:pt>
                <c:pt idx="1420">
                  <c:v>2.4621422325925998E-2</c:v>
                </c:pt>
                <c:pt idx="1421">
                  <c:v>2.4651830825926001E-2</c:v>
                </c:pt>
                <c:pt idx="1422">
                  <c:v>2.4651830825926001E-2</c:v>
                </c:pt>
                <c:pt idx="1423">
                  <c:v>2.4635801525926E-2</c:v>
                </c:pt>
                <c:pt idx="1424">
                  <c:v>2.4650180325925999E-2</c:v>
                </c:pt>
                <c:pt idx="1425">
                  <c:v>2.4589350625926001E-2</c:v>
                </c:pt>
                <c:pt idx="1426">
                  <c:v>2.4650180325925999E-2</c:v>
                </c:pt>
                <c:pt idx="1427">
                  <c:v>2.4646878125925999E-2</c:v>
                </c:pt>
                <c:pt idx="1428">
                  <c:v>2.4738089625926E-2</c:v>
                </c:pt>
                <c:pt idx="1429">
                  <c:v>2.4722069925925998E-2</c:v>
                </c:pt>
                <c:pt idx="1430">
                  <c:v>2.4614805925925999E-2</c:v>
                </c:pt>
                <c:pt idx="1431">
                  <c:v>2.4722069925925998E-2</c:v>
                </c:pt>
                <c:pt idx="1432">
                  <c:v>2.4841976825925999E-2</c:v>
                </c:pt>
                <c:pt idx="1433">
                  <c:v>2.4322942925925999E-2</c:v>
                </c:pt>
                <c:pt idx="1434">
                  <c:v>2.4738089625926E-2</c:v>
                </c:pt>
                <c:pt idx="1435">
                  <c:v>2.4750823625926E-2</c:v>
                </c:pt>
                <c:pt idx="1436">
                  <c:v>2.4779576025925999E-2</c:v>
                </c:pt>
                <c:pt idx="1437">
                  <c:v>2.4808327225926002E-2</c:v>
                </c:pt>
                <c:pt idx="1438">
                  <c:v>2.4765199925926001E-2</c:v>
                </c:pt>
                <c:pt idx="1439">
                  <c:v>2.4824337225925999E-2</c:v>
                </c:pt>
                <c:pt idx="1440">
                  <c:v>2.4715489725926E-2</c:v>
                </c:pt>
                <c:pt idx="1441">
                  <c:v>2.4838710825926001E-2</c:v>
                </c:pt>
                <c:pt idx="1442">
                  <c:v>2.4881829525925998E-2</c:v>
                </c:pt>
                <c:pt idx="1443">
                  <c:v>2.4822702325926E-2</c:v>
                </c:pt>
                <c:pt idx="1444">
                  <c:v>2.5049592225925999E-2</c:v>
                </c:pt>
                <c:pt idx="1445">
                  <c:v>2.4865825925926E-2</c:v>
                </c:pt>
                <c:pt idx="1446">
                  <c:v>2.4744253725926001E-2</c:v>
                </c:pt>
                <c:pt idx="1447">
                  <c:v>2.4894573325926001E-2</c:v>
                </c:pt>
                <c:pt idx="1448">
                  <c:v>2.4985669325926E-2</c:v>
                </c:pt>
                <c:pt idx="1449">
                  <c:v>2.4880199725925999E-2</c:v>
                </c:pt>
                <c:pt idx="1450">
                  <c:v>2.4939316825926001E-2</c:v>
                </c:pt>
                <c:pt idx="1451">
                  <c:v>2.4894573325926001E-2</c:v>
                </c:pt>
                <c:pt idx="1452">
                  <c:v>2.4862562525925901E-2</c:v>
                </c:pt>
                <c:pt idx="1453">
                  <c:v>2.4923319625926001E-2</c:v>
                </c:pt>
                <c:pt idx="1454">
                  <c:v>2.4876938925926E-2</c:v>
                </c:pt>
                <c:pt idx="1455">
                  <c:v>2.4996799225926E-2</c:v>
                </c:pt>
                <c:pt idx="1456">
                  <c:v>2.4937692225926001E-2</c:v>
                </c:pt>
                <c:pt idx="1457">
                  <c:v>2.4937692225926001E-2</c:v>
                </c:pt>
                <c:pt idx="1458">
                  <c:v>2.4980808425926E-2</c:v>
                </c:pt>
                <c:pt idx="1459">
                  <c:v>2.4996799225926E-2</c:v>
                </c:pt>
                <c:pt idx="1460">
                  <c:v>2.4991939725926001E-2</c:v>
                </c:pt>
                <c:pt idx="1461">
                  <c:v>2.4995179825926001E-2</c:v>
                </c:pt>
                <c:pt idx="1462">
                  <c:v>2.4977565725926E-2</c:v>
                </c:pt>
                <c:pt idx="1463">
                  <c:v>2.49631913259259E-2</c:v>
                </c:pt>
                <c:pt idx="1464">
                  <c:v>2.5039907825926001E-2</c:v>
                </c:pt>
                <c:pt idx="1465">
                  <c:v>2.5052662425925999E-2</c:v>
                </c:pt>
                <c:pt idx="1466">
                  <c:v>2.4902433725926001E-2</c:v>
                </c:pt>
                <c:pt idx="1467">
                  <c:v>2.5081401925925999E-2</c:v>
                </c:pt>
                <c:pt idx="1468">
                  <c:v>2.5006313425926002E-2</c:v>
                </c:pt>
                <c:pt idx="1469">
                  <c:v>2.4870412225926002E-2</c:v>
                </c:pt>
                <c:pt idx="1470">
                  <c:v>2.5052662425925999E-2</c:v>
                </c:pt>
                <c:pt idx="1471">
                  <c:v>2.5020686825926002E-2</c:v>
                </c:pt>
                <c:pt idx="1472">
                  <c:v>2.5020686825926002E-2</c:v>
                </c:pt>
                <c:pt idx="1473">
                  <c:v>2.5201150125926001E-2</c:v>
                </c:pt>
                <c:pt idx="1474">
                  <c:v>2.5154850325926001E-2</c:v>
                </c:pt>
                <c:pt idx="1475">
                  <c:v>2.5063805125926E-2</c:v>
                </c:pt>
                <c:pt idx="1476">
                  <c:v>2.5201150125926001E-2</c:v>
                </c:pt>
                <c:pt idx="1477">
                  <c:v>2.5181980225926E-2</c:v>
                </c:pt>
                <c:pt idx="1478">
                  <c:v>2.4913555425926E-2</c:v>
                </c:pt>
                <c:pt idx="1479">
                  <c:v>2.5181980225926E-2</c:v>
                </c:pt>
                <c:pt idx="1480">
                  <c:v>2.5078177225926E-2</c:v>
                </c:pt>
                <c:pt idx="1481">
                  <c:v>2.5196347325925999E-2</c:v>
                </c:pt>
                <c:pt idx="1482">
                  <c:v>2.5225080625925999E-2</c:v>
                </c:pt>
                <c:pt idx="1483">
                  <c:v>2.5210714125926001E-2</c:v>
                </c:pt>
                <c:pt idx="1484">
                  <c:v>2.5089325425925998E-2</c:v>
                </c:pt>
                <c:pt idx="1485">
                  <c:v>2.5239446825926E-2</c:v>
                </c:pt>
                <c:pt idx="1486">
                  <c:v>2.5239446825926E-2</c:v>
                </c:pt>
                <c:pt idx="1487">
                  <c:v>2.5225080625925999E-2</c:v>
                </c:pt>
                <c:pt idx="1488">
                  <c:v>2.5164403725926002E-2</c:v>
                </c:pt>
                <c:pt idx="1489">
                  <c:v>2.5255408825926001E-2</c:v>
                </c:pt>
                <c:pt idx="1490">
                  <c:v>2.5118073325925999E-2</c:v>
                </c:pt>
                <c:pt idx="1491">
                  <c:v>2.5253812625925999E-2</c:v>
                </c:pt>
                <c:pt idx="1492">
                  <c:v>2.5250619025925999E-2</c:v>
                </c:pt>
                <c:pt idx="1493">
                  <c:v>2.5268178225925999E-2</c:v>
                </c:pt>
                <c:pt idx="1494">
                  <c:v>2.5268178225925999E-2</c:v>
                </c:pt>
                <c:pt idx="1495">
                  <c:v>2.5204309725926001E-2</c:v>
                </c:pt>
                <c:pt idx="1496">
                  <c:v>2.5221881825925999E-2</c:v>
                </c:pt>
                <c:pt idx="1497">
                  <c:v>2.5341589825925999E-2</c:v>
                </c:pt>
                <c:pt idx="1498">
                  <c:v>2.5172355525926001E-2</c:v>
                </c:pt>
                <c:pt idx="1499">
                  <c:v>2.5325637425926001E-2</c:v>
                </c:pt>
                <c:pt idx="1500">
                  <c:v>2.5293722525925998E-2</c:v>
                </c:pt>
                <c:pt idx="1501">
                  <c:v>2.5354365125925999E-2</c:v>
                </c:pt>
                <c:pt idx="1502">
                  <c:v>2.5368728525926001E-2</c:v>
                </c:pt>
                <c:pt idx="1503">
                  <c:v>2.5322456625925999E-2</c:v>
                </c:pt>
                <c:pt idx="1504">
                  <c:v>2.5368728525926001E-2</c:v>
                </c:pt>
                <c:pt idx="1505">
                  <c:v>2.5391117025925999E-2</c:v>
                </c:pt>
                <c:pt idx="1506">
                  <c:v>2.5397454425925899E-2</c:v>
                </c:pt>
                <c:pt idx="1507">
                  <c:v>2.5488350125925999E-2</c:v>
                </c:pt>
                <c:pt idx="1508">
                  <c:v>2.5351189525926E-2</c:v>
                </c:pt>
                <c:pt idx="1509">
                  <c:v>2.5304904725925999E-2</c:v>
                </c:pt>
                <c:pt idx="1510">
                  <c:v>2.5063645625926001E-2</c:v>
                </c:pt>
                <c:pt idx="1511">
                  <c:v>2.5497985225926001E-2</c:v>
                </c:pt>
                <c:pt idx="1512">
                  <c:v>2.5470840525925999E-2</c:v>
                </c:pt>
                <c:pt idx="1513">
                  <c:v>2.5408651625925999E-2</c:v>
                </c:pt>
                <c:pt idx="1514">
                  <c:v>2.5497985225926001E-2</c:v>
                </c:pt>
                <c:pt idx="1515">
                  <c:v>2.5512345525925999E-2</c:v>
                </c:pt>
                <c:pt idx="1516">
                  <c:v>2.5089183525926002E-2</c:v>
                </c:pt>
                <c:pt idx="1517">
                  <c:v>2.5466108725926001E-2</c:v>
                </c:pt>
                <c:pt idx="1518">
                  <c:v>2.5541065225925998E-2</c:v>
                </c:pt>
                <c:pt idx="1519">
                  <c:v>2.5526705525926001E-2</c:v>
                </c:pt>
                <c:pt idx="1520">
                  <c:v>2.5437380825926E-2</c:v>
                </c:pt>
                <c:pt idx="1521">
                  <c:v>2.5419852025926001E-2</c:v>
                </c:pt>
                <c:pt idx="1522">
                  <c:v>2.5494835425926E-2</c:v>
                </c:pt>
                <c:pt idx="1523">
                  <c:v>2.5555424625925999E-2</c:v>
                </c:pt>
                <c:pt idx="1524">
                  <c:v>2.5448585725925999E-2</c:v>
                </c:pt>
                <c:pt idx="1525">
                  <c:v>2.5598501025926E-2</c:v>
                </c:pt>
                <c:pt idx="1526">
                  <c:v>2.5431055625926E-2</c:v>
                </c:pt>
                <c:pt idx="1527">
                  <c:v>2.5569783725925999E-2</c:v>
                </c:pt>
                <c:pt idx="1528">
                  <c:v>2.5477318225925999E-2</c:v>
                </c:pt>
                <c:pt idx="1529">
                  <c:v>2.5445424925926E-2</c:v>
                </c:pt>
                <c:pt idx="1530">
                  <c:v>2.5384773025926E-2</c:v>
                </c:pt>
                <c:pt idx="1531">
                  <c:v>2.5655931825926001E-2</c:v>
                </c:pt>
                <c:pt idx="1532">
                  <c:v>2.5609729925926E-2</c:v>
                </c:pt>
                <c:pt idx="1533">
                  <c:v>2.5427890525925999E-2</c:v>
                </c:pt>
                <c:pt idx="1534">
                  <c:v>2.5595369225926E-2</c:v>
                </c:pt>
                <c:pt idx="1535">
                  <c:v>2.5563508225925999E-2</c:v>
                </c:pt>
                <c:pt idx="1536">
                  <c:v>2.5652810325926E-2</c:v>
                </c:pt>
                <c:pt idx="1537">
                  <c:v>2.5699001625926001E-2</c:v>
                </c:pt>
                <c:pt idx="1538">
                  <c:v>2.5577872225926002E-2</c:v>
                </c:pt>
                <c:pt idx="1539">
                  <c:v>2.5517266725926E-2</c:v>
                </c:pt>
                <c:pt idx="1540">
                  <c:v>2.5729267025926001E-2</c:v>
                </c:pt>
                <c:pt idx="1541">
                  <c:v>2.5699001625926001E-2</c:v>
                </c:pt>
                <c:pt idx="1542">
                  <c:v>2.5635324825925999E-2</c:v>
                </c:pt>
                <c:pt idx="1543">
                  <c:v>2.5713357625926001E-2</c:v>
                </c:pt>
                <c:pt idx="1544">
                  <c:v>2.5678411025925999E-2</c:v>
                </c:pt>
                <c:pt idx="1545">
                  <c:v>2.5542856825926E-2</c:v>
                </c:pt>
                <c:pt idx="1546">
                  <c:v>2.5738962725926001E-2</c:v>
                </c:pt>
                <c:pt idx="1547">
                  <c:v>2.5660927125925999E-2</c:v>
                </c:pt>
                <c:pt idx="1548">
                  <c:v>2.5707133725926E-2</c:v>
                </c:pt>
                <c:pt idx="1549">
                  <c:v>2.5678411025925999E-2</c:v>
                </c:pt>
                <c:pt idx="1550">
                  <c:v>2.5796391525925999E-2</c:v>
                </c:pt>
                <c:pt idx="1551">
                  <c:v>2.5707133725926E-2</c:v>
                </c:pt>
                <c:pt idx="1552">
                  <c:v>2.5721494525926002E-2</c:v>
                </c:pt>
                <c:pt idx="1553">
                  <c:v>2.5660927125925999E-2</c:v>
                </c:pt>
                <c:pt idx="1554">
                  <c:v>2.5735855025925999E-2</c:v>
                </c:pt>
                <c:pt idx="1555">
                  <c:v>2.5735855025925999E-2</c:v>
                </c:pt>
                <c:pt idx="1556">
                  <c:v>2.5643436125926001E-2</c:v>
                </c:pt>
                <c:pt idx="1557">
                  <c:v>2.5735855025925999E-2</c:v>
                </c:pt>
                <c:pt idx="1558">
                  <c:v>2.5778934825926001E-2</c:v>
                </c:pt>
                <c:pt idx="1559">
                  <c:v>2.5839459825926E-2</c:v>
                </c:pt>
                <c:pt idx="1560">
                  <c:v>2.5582825725926E-2</c:v>
                </c:pt>
                <c:pt idx="1561">
                  <c:v>2.5732745825925999E-2</c:v>
                </c:pt>
                <c:pt idx="1562">
                  <c:v>2.6033690625926E-2</c:v>
                </c:pt>
                <c:pt idx="1563">
                  <c:v>2.5775833225926002E-2</c:v>
                </c:pt>
                <c:pt idx="1564">
                  <c:v>2.5836370225926001E-2</c:v>
                </c:pt>
                <c:pt idx="1565">
                  <c:v>2.5865086025926E-2</c:v>
                </c:pt>
                <c:pt idx="1566">
                  <c:v>2.5761471125926E-2</c:v>
                </c:pt>
                <c:pt idx="1567">
                  <c:v>2.5896879925926E-2</c:v>
                </c:pt>
                <c:pt idx="1568">
                  <c:v>2.5790195125926001E-2</c:v>
                </c:pt>
                <c:pt idx="1569">
                  <c:v>2.6000413025926001E-2</c:v>
                </c:pt>
                <c:pt idx="1570">
                  <c:v>2.5865086025926E-2</c:v>
                </c:pt>
                <c:pt idx="1571">
                  <c:v>2.5818918025926001E-2</c:v>
                </c:pt>
                <c:pt idx="1572">
                  <c:v>2.5804556725925999E-2</c:v>
                </c:pt>
                <c:pt idx="1573">
                  <c:v>2.6059333425926E-2</c:v>
                </c:pt>
                <c:pt idx="1574">
                  <c:v>2.5815822525925999E-2</c:v>
                </c:pt>
                <c:pt idx="1575">
                  <c:v>2.5893800625926E-2</c:v>
                </c:pt>
                <c:pt idx="1576">
                  <c:v>2.5876359925926001E-2</c:v>
                </c:pt>
                <c:pt idx="1577">
                  <c:v>2.5951226125926E-2</c:v>
                </c:pt>
                <c:pt idx="1578">
                  <c:v>2.5965581725926001E-2</c:v>
                </c:pt>
                <c:pt idx="1579">
                  <c:v>2.5951226125926E-2</c:v>
                </c:pt>
                <c:pt idx="1580">
                  <c:v>2.6026057225925998E-2</c:v>
                </c:pt>
                <c:pt idx="1581">
                  <c:v>2.5979937025925999E-2</c:v>
                </c:pt>
                <c:pt idx="1582">
                  <c:v>2.6143894525926002E-2</c:v>
                </c:pt>
                <c:pt idx="1583">
                  <c:v>2.6008646725926E-2</c:v>
                </c:pt>
                <c:pt idx="1584">
                  <c:v>2.5948155425926E-2</c:v>
                </c:pt>
                <c:pt idx="1585">
                  <c:v>2.5962513625926002E-2</c:v>
                </c:pt>
                <c:pt idx="1586">
                  <c:v>2.5962513625926002E-2</c:v>
                </c:pt>
                <c:pt idx="1587">
                  <c:v>2.6097811625926001E-2</c:v>
                </c:pt>
                <c:pt idx="1588">
                  <c:v>2.6069110825926001E-2</c:v>
                </c:pt>
                <c:pt idx="1589">
                  <c:v>2.6023001025926001E-2</c:v>
                </c:pt>
                <c:pt idx="1590">
                  <c:v>2.6097811625926001E-2</c:v>
                </c:pt>
                <c:pt idx="1591">
                  <c:v>2.5976871525925999E-2</c:v>
                </c:pt>
                <c:pt idx="1592">
                  <c:v>2.6051708825926001E-2</c:v>
                </c:pt>
                <c:pt idx="1593">
                  <c:v>2.6123473025925999E-2</c:v>
                </c:pt>
                <c:pt idx="1594">
                  <c:v>2.6094768325925999E-2</c:v>
                </c:pt>
                <c:pt idx="1595">
                  <c:v>2.6034299925925999E-2</c:v>
                </c:pt>
                <c:pt idx="1596">
                  <c:v>2.6019943225926E-2</c:v>
                </c:pt>
                <c:pt idx="1597">
                  <c:v>2.6091723325925999E-2</c:v>
                </c:pt>
                <c:pt idx="1598">
                  <c:v>2.6031243025926E-2</c:v>
                </c:pt>
                <c:pt idx="1599">
                  <c:v>2.6016883825925999E-2</c:v>
                </c:pt>
                <c:pt idx="1600">
                  <c:v>2.6002524325926001E-2</c:v>
                </c:pt>
                <c:pt idx="1601">
                  <c:v>2.6106078425926001E-2</c:v>
                </c:pt>
                <c:pt idx="1602">
                  <c:v>2.6226950125926001E-2</c:v>
                </c:pt>
                <c:pt idx="1603">
                  <c:v>2.6077367925926E-2</c:v>
                </c:pt>
                <c:pt idx="1604">
                  <c:v>2.6077367925926E-2</c:v>
                </c:pt>
                <c:pt idx="1605">
                  <c:v>2.6134787725925999E-2</c:v>
                </c:pt>
                <c:pt idx="1606">
                  <c:v>2.6120433225925999E-2</c:v>
                </c:pt>
                <c:pt idx="1607">
                  <c:v>2.6074318825926E-2</c:v>
                </c:pt>
                <c:pt idx="1608">
                  <c:v>2.6134787725925999E-2</c:v>
                </c:pt>
                <c:pt idx="1609">
                  <c:v>2.6088676825925999E-2</c:v>
                </c:pt>
                <c:pt idx="1610">
                  <c:v>2.6149141825925998E-2</c:v>
                </c:pt>
                <c:pt idx="1611">
                  <c:v>2.6223929925925999E-2</c:v>
                </c:pt>
                <c:pt idx="1612">
                  <c:v>2.6192202525925998E-2</c:v>
                </c:pt>
                <c:pt idx="1613">
                  <c:v>2.6252629125925998E-2</c:v>
                </c:pt>
                <c:pt idx="1614">
                  <c:v>2.6313028525925999E-2</c:v>
                </c:pt>
                <c:pt idx="1615">
                  <c:v>2.6220908125926E-2</c:v>
                </c:pt>
                <c:pt idx="1616">
                  <c:v>2.6056907225926001E-2</c:v>
                </c:pt>
                <c:pt idx="1617">
                  <c:v>2.6235260425925999E-2</c:v>
                </c:pt>
                <c:pt idx="1618">
                  <c:v>2.6263964125926E-2</c:v>
                </c:pt>
                <c:pt idx="1619">
                  <c:v>2.6324371725925999E-2</c:v>
                </c:pt>
                <c:pt idx="1620">
                  <c:v>2.6281327025926001E-2</c:v>
                </c:pt>
                <c:pt idx="1621">
                  <c:v>2.6220908125926E-2</c:v>
                </c:pt>
                <c:pt idx="1622">
                  <c:v>2.6353066525925999E-2</c:v>
                </c:pt>
                <c:pt idx="1623">
                  <c:v>2.6353066525925999E-2</c:v>
                </c:pt>
                <c:pt idx="1624">
                  <c:v>2.6157426725926001E-2</c:v>
                </c:pt>
                <c:pt idx="1625">
                  <c:v>2.6324371725925999E-2</c:v>
                </c:pt>
                <c:pt idx="1626">
                  <c:v>2.6263964125926E-2</c:v>
                </c:pt>
                <c:pt idx="1627">
                  <c:v>2.6292666625926001E-2</c:v>
                </c:pt>
                <c:pt idx="1628">
                  <c:v>2.6470810325925999E-2</c:v>
                </c:pt>
                <c:pt idx="1629">
                  <c:v>2.6516802525926E-2</c:v>
                </c:pt>
                <c:pt idx="1630">
                  <c:v>2.6232239625925999E-2</c:v>
                </c:pt>
                <c:pt idx="1631">
                  <c:v>2.6396106625926001E-2</c:v>
                </c:pt>
                <c:pt idx="1632">
                  <c:v>2.6952700925925999E-2</c:v>
                </c:pt>
                <c:pt idx="1633">
                  <c:v>2.6531141025925999E-2</c:v>
                </c:pt>
                <c:pt idx="1634">
                  <c:v>2.6410452625925999E-2</c:v>
                </c:pt>
                <c:pt idx="1635">
                  <c:v>2.6364417425926E-2</c:v>
                </c:pt>
                <c:pt idx="1636">
                  <c:v>2.6407464225925999E-2</c:v>
                </c:pt>
                <c:pt idx="1637">
                  <c:v>2.6393115625926E-2</c:v>
                </c:pt>
                <c:pt idx="1638">
                  <c:v>2.6378766725926001E-2</c:v>
                </c:pt>
                <c:pt idx="1639">
                  <c:v>2.6378766725926001E-2</c:v>
                </c:pt>
                <c:pt idx="1640">
                  <c:v>2.6332715225926E-2</c:v>
                </c:pt>
                <c:pt idx="1641">
                  <c:v>2.6525210025926001E-2</c:v>
                </c:pt>
                <c:pt idx="1642">
                  <c:v>2.6418825125925999E-2</c:v>
                </c:pt>
                <c:pt idx="1643">
                  <c:v>2.6510866425926E-2</c:v>
                </c:pt>
                <c:pt idx="1644">
                  <c:v>2.6436160525926001E-2</c:v>
                </c:pt>
                <c:pt idx="1645">
                  <c:v>2.6585537325926001E-2</c:v>
                </c:pt>
                <c:pt idx="1646">
                  <c:v>2.6450508225926001E-2</c:v>
                </c:pt>
                <c:pt idx="1647">
                  <c:v>2.6436160525926001E-2</c:v>
                </c:pt>
                <c:pt idx="1648">
                  <c:v>2.6450508225926001E-2</c:v>
                </c:pt>
                <c:pt idx="1649">
                  <c:v>2.6464855625926001E-2</c:v>
                </c:pt>
                <c:pt idx="1650">
                  <c:v>2.6358420425926E-2</c:v>
                </c:pt>
                <c:pt idx="1651">
                  <c:v>2.6372774825925999E-2</c:v>
                </c:pt>
                <c:pt idx="1652">
                  <c:v>2.6507896025926E-2</c:v>
                </c:pt>
                <c:pt idx="1653">
                  <c:v>2.6479202725926E-2</c:v>
                </c:pt>
                <c:pt idx="1654">
                  <c:v>2.6461875925925998E-2</c:v>
                </c:pt>
                <c:pt idx="1655">
                  <c:v>2.6493549525925999E-2</c:v>
                </c:pt>
                <c:pt idx="1656">
                  <c:v>2.6493549525925999E-2</c:v>
                </c:pt>
                <c:pt idx="1657">
                  <c:v>2.6550933525925999E-2</c:v>
                </c:pt>
                <c:pt idx="1658">
                  <c:v>2.6430189225926E-2</c:v>
                </c:pt>
                <c:pt idx="1659">
                  <c:v>2.6430189225926E-2</c:v>
                </c:pt>
                <c:pt idx="1660">
                  <c:v>2.6550933525925999E-2</c:v>
                </c:pt>
                <c:pt idx="1661">
                  <c:v>2.6487598725926001E-2</c:v>
                </c:pt>
                <c:pt idx="1662">
                  <c:v>2.6473246825926E-2</c:v>
                </c:pt>
                <c:pt idx="1663">
                  <c:v>2.6654288525925999E-2</c:v>
                </c:pt>
                <c:pt idx="1664">
                  <c:v>2.6608312625926001E-2</c:v>
                </c:pt>
                <c:pt idx="1665">
                  <c:v>2.6519272725926E-2</c:v>
                </c:pt>
                <c:pt idx="1666">
                  <c:v>2.6651343725926001E-2</c:v>
                </c:pt>
                <c:pt idx="1667">
                  <c:v>2.6608312625926001E-2</c:v>
                </c:pt>
                <c:pt idx="1668">
                  <c:v>2.6608312625926001E-2</c:v>
                </c:pt>
                <c:pt idx="1669">
                  <c:v>2.6576664525926001E-2</c:v>
                </c:pt>
                <c:pt idx="1670">
                  <c:v>2.6725988125926001E-2</c:v>
                </c:pt>
                <c:pt idx="1671">
                  <c:v>2.6591011725926001E-2</c:v>
                </c:pt>
                <c:pt idx="1672">
                  <c:v>2.6258701525926E-2</c:v>
                </c:pt>
                <c:pt idx="1673">
                  <c:v>2.6648397425926E-2</c:v>
                </c:pt>
                <c:pt idx="1674">
                  <c:v>2.5256825025926001E-2</c:v>
                </c:pt>
                <c:pt idx="1675">
                  <c:v>2.6723056125926001E-2</c:v>
                </c:pt>
                <c:pt idx="1676">
                  <c:v>2.6648397425926E-2</c:v>
                </c:pt>
                <c:pt idx="1677">
                  <c:v>2.6740327025925999E-2</c:v>
                </c:pt>
                <c:pt idx="1678">
                  <c:v>2.6662743025926E-2</c:v>
                </c:pt>
                <c:pt idx="1679">
                  <c:v>2.6662743025926E-2</c:v>
                </c:pt>
                <c:pt idx="1680">
                  <c:v>2.6677088425926001E-2</c:v>
                </c:pt>
                <c:pt idx="1681">
                  <c:v>2.6677088425926001E-2</c:v>
                </c:pt>
                <c:pt idx="1682">
                  <c:v>2.6631100925926E-2</c:v>
                </c:pt>
                <c:pt idx="1683">
                  <c:v>2.6677088425926001E-2</c:v>
                </c:pt>
                <c:pt idx="1684">
                  <c:v>2.6705778125926002E-2</c:v>
                </c:pt>
                <c:pt idx="1685">
                  <c:v>2.6691433425926E-2</c:v>
                </c:pt>
                <c:pt idx="1686">
                  <c:v>2.6616752125925999E-2</c:v>
                </c:pt>
                <c:pt idx="1687">
                  <c:v>2.6645449425926001E-2</c:v>
                </c:pt>
                <c:pt idx="1688">
                  <c:v>2.6659797625926001E-2</c:v>
                </c:pt>
                <c:pt idx="1689">
                  <c:v>2.6687022425926001E-2</c:v>
                </c:pt>
                <c:pt idx="1690">
                  <c:v>2.6794760725926001E-2</c:v>
                </c:pt>
                <c:pt idx="1691">
                  <c:v>2.6688493125925999E-2</c:v>
                </c:pt>
                <c:pt idx="1692">
                  <c:v>2.6717187425925999E-2</c:v>
                </c:pt>
                <c:pt idx="1693">
                  <c:v>2.6717187425925999E-2</c:v>
                </c:pt>
                <c:pt idx="1694">
                  <c:v>2.6734466625926E-2</c:v>
                </c:pt>
                <c:pt idx="1695">
                  <c:v>2.6806182625926E-2</c:v>
                </c:pt>
                <c:pt idx="1696">
                  <c:v>2.6820524825925899E-2</c:v>
                </c:pt>
                <c:pt idx="1697">
                  <c:v>2.6760226525925999E-2</c:v>
                </c:pt>
                <c:pt idx="1698">
                  <c:v>2.7271903425925999E-2</c:v>
                </c:pt>
                <c:pt idx="1699">
                  <c:v>2.6745880525926E-2</c:v>
                </c:pt>
                <c:pt idx="1700">
                  <c:v>2.6806182625926E-2</c:v>
                </c:pt>
                <c:pt idx="1701">
                  <c:v>2.6909472225926E-2</c:v>
                </c:pt>
                <c:pt idx="1702">
                  <c:v>2.6820524825925899E-2</c:v>
                </c:pt>
                <c:pt idx="1703">
                  <c:v>2.6909472225926E-2</c:v>
                </c:pt>
                <c:pt idx="1704">
                  <c:v>2.6909472225926E-2</c:v>
                </c:pt>
                <c:pt idx="1705">
                  <c:v>2.6863549825926002E-2</c:v>
                </c:pt>
                <c:pt idx="1706">
                  <c:v>2.6892231625926001E-2</c:v>
                </c:pt>
                <c:pt idx="1707">
                  <c:v>2.6938147025926E-2</c:v>
                </c:pt>
                <c:pt idx="1708">
                  <c:v>2.6803262925926E-2</c:v>
                </c:pt>
                <c:pt idx="1709">
                  <c:v>2.6906572025926001E-2</c:v>
                </c:pt>
                <c:pt idx="1710">
                  <c:v>2.6981156925926002E-2</c:v>
                </c:pt>
                <c:pt idx="1711">
                  <c:v>2.6817607725926E-2</c:v>
                </c:pt>
                <c:pt idx="1712">
                  <c:v>2.6920912125926E-2</c:v>
                </c:pt>
                <c:pt idx="1713">
                  <c:v>2.6981156925926002E-2</c:v>
                </c:pt>
                <c:pt idx="1714">
                  <c:v>2.6906572025926001E-2</c:v>
                </c:pt>
                <c:pt idx="1715">
                  <c:v>2.6860640325926E-2</c:v>
                </c:pt>
                <c:pt idx="1716">
                  <c:v>2.6945249725926001E-2</c:v>
                </c:pt>
                <c:pt idx="1717">
                  <c:v>2.6902218725925998E-2</c:v>
                </c:pt>
                <c:pt idx="1718">
                  <c:v>2.6903670225926001E-2</c:v>
                </c:pt>
                <c:pt idx="1719">
                  <c:v>2.7052833925926001E-2</c:v>
                </c:pt>
                <c:pt idx="1720">
                  <c:v>2.7024164025926001E-2</c:v>
                </c:pt>
                <c:pt idx="1721">
                  <c:v>2.6916562725926001E-2</c:v>
                </c:pt>
                <c:pt idx="1722">
                  <c:v>2.6930906325925999E-2</c:v>
                </c:pt>
                <c:pt idx="1723">
                  <c:v>2.7156023925926E-2</c:v>
                </c:pt>
                <c:pt idx="1724">
                  <c:v>2.6946697325926E-2</c:v>
                </c:pt>
                <c:pt idx="1725">
                  <c:v>2.6959592725926001E-2</c:v>
                </c:pt>
                <c:pt idx="1726">
                  <c:v>2.6975380525926001E-2</c:v>
                </c:pt>
                <c:pt idx="1727">
                  <c:v>2.7049959225925999E-2</c:v>
                </c:pt>
                <c:pt idx="1728">
                  <c:v>2.7004062425926002E-2</c:v>
                </c:pt>
                <c:pt idx="1729">
                  <c:v>2.7035621925925998E-2</c:v>
                </c:pt>
                <c:pt idx="1730">
                  <c:v>2.7078633025925999E-2</c:v>
                </c:pt>
                <c:pt idx="1731">
                  <c:v>2.7078633025925999E-2</c:v>
                </c:pt>
                <c:pt idx="1732">
                  <c:v>2.7078633025925999E-2</c:v>
                </c:pt>
                <c:pt idx="1733">
                  <c:v>2.6989721625926E-2</c:v>
                </c:pt>
                <c:pt idx="1734">
                  <c:v>2.6942353225925999E-2</c:v>
                </c:pt>
                <c:pt idx="1735">
                  <c:v>2.6956698825925999E-2</c:v>
                </c:pt>
                <c:pt idx="1736">
                  <c:v>2.7075762025926001E-2</c:v>
                </c:pt>
                <c:pt idx="1737">
                  <c:v>2.7075762025926001E-2</c:v>
                </c:pt>
                <c:pt idx="1738">
                  <c:v>2.7075762025926001E-2</c:v>
                </c:pt>
                <c:pt idx="1739">
                  <c:v>2.7150312025926E-2</c:v>
                </c:pt>
                <c:pt idx="1740">
                  <c:v>2.7150312025926E-2</c:v>
                </c:pt>
                <c:pt idx="1741">
                  <c:v>2.7104439625926E-2</c:v>
                </c:pt>
                <c:pt idx="1742">
                  <c:v>2.8154196325926001E-2</c:v>
                </c:pt>
                <c:pt idx="1743">
                  <c:v>2.7090101025925999E-2</c:v>
                </c:pt>
                <c:pt idx="1744">
                  <c:v>2.7118778025926001E-2</c:v>
                </c:pt>
                <c:pt idx="1745">
                  <c:v>2.7164646925926E-2</c:v>
                </c:pt>
                <c:pt idx="1746">
                  <c:v>2.7133116125926001E-2</c:v>
                </c:pt>
                <c:pt idx="1747">
                  <c:v>2.7236316725926E-2</c:v>
                </c:pt>
                <c:pt idx="1748">
                  <c:v>2.7133116125926001E-2</c:v>
                </c:pt>
                <c:pt idx="1749">
                  <c:v>2.7131685125926001E-2</c:v>
                </c:pt>
                <c:pt idx="1750">
                  <c:v>2.7190465225926001E-2</c:v>
                </c:pt>
                <c:pt idx="1751">
                  <c:v>2.7356612725925999E-2</c:v>
                </c:pt>
                <c:pt idx="1752">
                  <c:v>2.7160362825926002E-2</c:v>
                </c:pt>
                <c:pt idx="1753">
                  <c:v>2.7204801725926001E-2</c:v>
                </c:pt>
                <c:pt idx="1754">
                  <c:v>2.7189039425926001E-2</c:v>
                </c:pt>
                <c:pt idx="1755">
                  <c:v>2.7054231925926001E-2</c:v>
                </c:pt>
                <c:pt idx="1756">
                  <c:v>2.7233473925926E-2</c:v>
                </c:pt>
                <c:pt idx="1757">
                  <c:v>2.7157504825926E-2</c:v>
                </c:pt>
                <c:pt idx="1758">
                  <c:v>2.7247809525925999E-2</c:v>
                </c:pt>
                <c:pt idx="1759">
                  <c:v>2.7143163525925999E-2</c:v>
                </c:pt>
                <c:pt idx="1760">
                  <c:v>2.7233473925926E-2</c:v>
                </c:pt>
                <c:pt idx="1761">
                  <c:v>2.7247809525925999E-2</c:v>
                </c:pt>
                <c:pt idx="1762">
                  <c:v>2.7203377225926001E-2</c:v>
                </c:pt>
                <c:pt idx="1763">
                  <c:v>2.7307978925925999E-2</c:v>
                </c:pt>
                <c:pt idx="1764">
                  <c:v>2.7350972525925998E-2</c:v>
                </c:pt>
                <c:pt idx="1765">
                  <c:v>2.7336641625926E-2</c:v>
                </c:pt>
                <c:pt idx="1766">
                  <c:v>2.7425430425926E-2</c:v>
                </c:pt>
                <c:pt idx="1767">
                  <c:v>2.7333816625925999E-2</c:v>
                </c:pt>
                <c:pt idx="1768">
                  <c:v>2.7243546125925999E-2</c:v>
                </c:pt>
                <c:pt idx="1769">
                  <c:v>2.7333816625925999E-2</c:v>
                </c:pt>
                <c:pt idx="1770">
                  <c:v>2.7229206625926001E-2</c:v>
                </c:pt>
                <c:pt idx="1771">
                  <c:v>2.7243546125925999E-2</c:v>
                </c:pt>
                <c:pt idx="1772">
                  <c:v>2.7333816625925999E-2</c:v>
                </c:pt>
                <c:pt idx="1773">
                  <c:v>2.7422622325925999E-2</c:v>
                </c:pt>
                <c:pt idx="1774">
                  <c:v>2.7286562625925999E-2</c:v>
                </c:pt>
                <c:pt idx="1775">
                  <c:v>2.7346738325926E-2</c:v>
                </c:pt>
                <c:pt idx="1776">
                  <c:v>2.7362483225926E-2</c:v>
                </c:pt>
                <c:pt idx="1777">
                  <c:v>2.7346738325926E-2</c:v>
                </c:pt>
                <c:pt idx="1778">
                  <c:v>2.7332403525925999E-2</c:v>
                </c:pt>
                <c:pt idx="1779">
                  <c:v>2.7255043625926002E-2</c:v>
                </c:pt>
                <c:pt idx="1780">
                  <c:v>2.7405480825926001E-2</c:v>
                </c:pt>
                <c:pt idx="1781">
                  <c:v>2.7465608525926E-2</c:v>
                </c:pt>
                <c:pt idx="1782">
                  <c:v>2.7329576325925999E-2</c:v>
                </c:pt>
                <c:pt idx="1783">
                  <c:v>2.7375406825925999E-2</c:v>
                </c:pt>
                <c:pt idx="1784">
                  <c:v>2.7419812725926002E-2</c:v>
                </c:pt>
                <c:pt idx="1785">
                  <c:v>2.7405480825926001E-2</c:v>
                </c:pt>
                <c:pt idx="1786">
                  <c:v>2.7448475625925998E-2</c:v>
                </c:pt>
                <c:pt idx="1787">
                  <c:v>2.7491467625926001E-2</c:v>
                </c:pt>
                <c:pt idx="1788">
                  <c:v>2.7358250525926001E-2</c:v>
                </c:pt>
                <c:pt idx="1789">
                  <c:v>2.7461405025925999E-2</c:v>
                </c:pt>
                <c:pt idx="1790">
                  <c:v>2.7386923625925999E-2</c:v>
                </c:pt>
                <c:pt idx="1791">
                  <c:v>2.7266544425926E-2</c:v>
                </c:pt>
                <c:pt idx="1792">
                  <c:v>2.7386923625925999E-2</c:v>
                </c:pt>
                <c:pt idx="1793">
                  <c:v>2.7372587225926E-2</c:v>
                </c:pt>
                <c:pt idx="1794">
                  <c:v>2.7505797725925998E-2</c:v>
                </c:pt>
                <c:pt idx="1795">
                  <c:v>2.7458600825926001E-2</c:v>
                </c:pt>
                <c:pt idx="1796">
                  <c:v>2.7491467625926001E-2</c:v>
                </c:pt>
                <c:pt idx="1797">
                  <c:v>2.7520127525925999E-2</c:v>
                </c:pt>
                <c:pt idx="1798">
                  <c:v>2.7608876025925998E-2</c:v>
                </c:pt>
                <c:pt idx="1799">
                  <c:v>2.7487269525925999E-2</c:v>
                </c:pt>
                <c:pt idx="1800">
                  <c:v>2.7533061725926001E-2</c:v>
                </c:pt>
                <c:pt idx="1801">
                  <c:v>2.7547392225926001E-2</c:v>
                </c:pt>
                <c:pt idx="1802">
                  <c:v>2.7427119925925999E-2</c:v>
                </c:pt>
                <c:pt idx="1803">
                  <c:v>2.7561722325925998E-2</c:v>
                </c:pt>
                <c:pt idx="1804">
                  <c:v>2.7515937025926002E-2</c:v>
                </c:pt>
                <c:pt idx="1805">
                  <c:v>2.7577443425925999E-2</c:v>
                </c:pt>
                <c:pt idx="1806">
                  <c:v>2.7515937025926002E-2</c:v>
                </c:pt>
                <c:pt idx="1807">
                  <c:v>2.7530270325926001E-2</c:v>
                </c:pt>
                <c:pt idx="1808">
                  <c:v>2.7634754525926002E-2</c:v>
                </c:pt>
                <c:pt idx="1809">
                  <c:v>2.7604710825925999E-2</c:v>
                </c:pt>
                <c:pt idx="1810">
                  <c:v>2.7590381625925999E-2</c:v>
                </c:pt>
                <c:pt idx="1811">
                  <c:v>2.7364119225925999E-2</c:v>
                </c:pt>
                <c:pt idx="1812">
                  <c:v>2.7498805325925999E-2</c:v>
                </c:pt>
                <c:pt idx="1813">
                  <c:v>2.7649081525926E-2</c:v>
                </c:pt>
                <c:pt idx="1814">
                  <c:v>2.7619039725926001E-2</c:v>
                </c:pt>
                <c:pt idx="1815">
                  <c:v>2.7513141425926001E-2</c:v>
                </c:pt>
                <c:pt idx="1816">
                  <c:v>2.7587600325925998E-2</c:v>
                </c:pt>
                <c:pt idx="1817">
                  <c:v>2.7421493525925999E-2</c:v>
                </c:pt>
                <c:pt idx="1818">
                  <c:v>2.7539020925926E-2</c:v>
                </c:pt>
                <c:pt idx="1819">
                  <c:v>2.7570483025926001E-2</c:v>
                </c:pt>
                <c:pt idx="1820">
                  <c:v>2.7630594725926001E-2</c:v>
                </c:pt>
                <c:pt idx="1821">
                  <c:v>2.7735037025926002E-2</c:v>
                </c:pt>
                <c:pt idx="1822">
                  <c:v>2.7630594725926001E-2</c:v>
                </c:pt>
                <c:pt idx="1823">
                  <c:v>2.7705006625925999E-2</c:v>
                </c:pt>
                <c:pt idx="1824">
                  <c:v>2.7659256025926001E-2</c:v>
                </c:pt>
                <c:pt idx="1825">
                  <c:v>2.7705006625925999E-2</c:v>
                </c:pt>
                <c:pt idx="1826">
                  <c:v>2.7792334625926E-2</c:v>
                </c:pt>
                <c:pt idx="1827">
                  <c:v>2.7733659725926001E-2</c:v>
                </c:pt>
                <c:pt idx="1828">
                  <c:v>2.7085738125926E-2</c:v>
                </c:pt>
                <c:pt idx="1829">
                  <c:v>2.7644925525926001E-2</c:v>
                </c:pt>
                <c:pt idx="1830">
                  <c:v>2.7835304525925999E-2</c:v>
                </c:pt>
                <c:pt idx="1831">
                  <c:v>2.7790962425926002E-2</c:v>
                </c:pt>
                <c:pt idx="1832">
                  <c:v>2.7790962425926002E-2</c:v>
                </c:pt>
                <c:pt idx="1833">
                  <c:v>2.7833936225926E-2</c:v>
                </c:pt>
                <c:pt idx="1834">
                  <c:v>2.7730904025926002E-2</c:v>
                </c:pt>
                <c:pt idx="1835">
                  <c:v>2.7805287325925999E-2</c:v>
                </c:pt>
                <c:pt idx="1836">
                  <c:v>2.7745232725926001E-2</c:v>
                </c:pt>
                <c:pt idx="1837">
                  <c:v>2.7909637825925999E-2</c:v>
                </c:pt>
                <c:pt idx="1838">
                  <c:v>2.7878271725925999E-2</c:v>
                </c:pt>
                <c:pt idx="1839">
                  <c:v>2.7699483425926E-2</c:v>
                </c:pt>
                <c:pt idx="1840">
                  <c:v>2.7819611925926E-2</c:v>
                </c:pt>
                <c:pt idx="1841">
                  <c:v>2.7848260125925998E-2</c:v>
                </c:pt>
                <c:pt idx="1842">
                  <c:v>2.7848260125925998E-2</c:v>
                </c:pt>
                <c:pt idx="1843">
                  <c:v>2.7668049925925999E-2</c:v>
                </c:pt>
                <c:pt idx="1844">
                  <c:v>2.7696719625926E-2</c:v>
                </c:pt>
                <c:pt idx="1845">
                  <c:v>2.7905553025926001E-2</c:v>
                </c:pt>
                <c:pt idx="1846">
                  <c:v>2.7802544425926001E-2</c:v>
                </c:pt>
                <c:pt idx="1847">
                  <c:v>2.7859851125926E-2</c:v>
                </c:pt>
                <c:pt idx="1848">
                  <c:v>2.7782721425925999E-2</c:v>
                </c:pt>
                <c:pt idx="1849">
                  <c:v>2.7785469925925999E-2</c:v>
                </c:pt>
                <c:pt idx="1850">
                  <c:v>2.7859851125926E-2</c:v>
                </c:pt>
                <c:pt idx="1851">
                  <c:v>2.7902827925926001E-2</c:v>
                </c:pt>
                <c:pt idx="1852">
                  <c:v>2.7782721425925999E-2</c:v>
                </c:pt>
                <c:pt idx="1853">
                  <c:v>2.7935557025926001E-2</c:v>
                </c:pt>
                <c:pt idx="1854">
                  <c:v>2.7917152925926E-2</c:v>
                </c:pt>
                <c:pt idx="1855">
                  <c:v>2.7828459025926001E-2</c:v>
                </c:pt>
                <c:pt idx="1856">
                  <c:v>2.7962840925925998E-2</c:v>
                </c:pt>
                <c:pt idx="1857">
                  <c:v>2.7948519425926001E-2</c:v>
                </c:pt>
                <c:pt idx="1858">
                  <c:v>2.7917152925926E-2</c:v>
                </c:pt>
                <c:pt idx="1859">
                  <c:v>2.8021475725926E-2</c:v>
                </c:pt>
                <c:pt idx="1860">
                  <c:v>2.7871445325926E-2</c:v>
                </c:pt>
                <c:pt idx="1861">
                  <c:v>2.7914428925926001E-2</c:v>
                </c:pt>
                <c:pt idx="1862">
                  <c:v>2.8005803625926001E-2</c:v>
                </c:pt>
                <c:pt idx="1863">
                  <c:v>2.7914428925926001E-2</c:v>
                </c:pt>
                <c:pt idx="1864">
                  <c:v>2.8035794425925999E-2</c:v>
                </c:pt>
                <c:pt idx="1865">
                  <c:v>2.7825718225925999E-2</c:v>
                </c:pt>
                <c:pt idx="1866">
                  <c:v>2.7957409725925999E-2</c:v>
                </c:pt>
                <c:pt idx="1867">
                  <c:v>2.8034443925926002E-2</c:v>
                </c:pt>
                <c:pt idx="1868">
                  <c:v>2.8017419325926E-2</c:v>
                </c:pt>
                <c:pt idx="1869">
                  <c:v>2.8017419325926E-2</c:v>
                </c:pt>
                <c:pt idx="1870">
                  <c:v>2.7957409725925999E-2</c:v>
                </c:pt>
                <c:pt idx="1871">
                  <c:v>2.8003096425926001E-2</c:v>
                </c:pt>
                <c:pt idx="1872">
                  <c:v>2.7957409725925999E-2</c:v>
                </c:pt>
                <c:pt idx="1873">
                  <c:v>2.7928756125926001E-2</c:v>
                </c:pt>
                <c:pt idx="1874">
                  <c:v>2.8060386025926001E-2</c:v>
                </c:pt>
                <c:pt idx="1875">
                  <c:v>2.7971736025926001E-2</c:v>
                </c:pt>
                <c:pt idx="1876">
                  <c:v>2.7940362625925998E-2</c:v>
                </c:pt>
                <c:pt idx="1877">
                  <c:v>2.7954691825926001E-2</c:v>
                </c:pt>
                <c:pt idx="1878">
                  <c:v>2.8043363025925999E-2</c:v>
                </c:pt>
                <c:pt idx="1879">
                  <c:v>2.8029038225925999E-2</c:v>
                </c:pt>
                <c:pt idx="1880">
                  <c:v>2.8089028925926001E-2</c:v>
                </c:pt>
                <c:pt idx="1881">
                  <c:v>2.8131991025925999E-2</c:v>
                </c:pt>
                <c:pt idx="1882">
                  <c:v>2.8148992825925999E-2</c:v>
                </c:pt>
                <c:pt idx="1883">
                  <c:v>2.8117670625925999E-2</c:v>
                </c:pt>
                <c:pt idx="1884">
                  <c:v>2.8206259925926E-2</c:v>
                </c:pt>
                <c:pt idx="1885">
                  <c:v>2.8012005525926E-2</c:v>
                </c:pt>
                <c:pt idx="1886">
                  <c:v>2.8012005525926E-2</c:v>
                </c:pt>
                <c:pt idx="1887">
                  <c:v>2.8057687525925998E-2</c:v>
                </c:pt>
                <c:pt idx="1888">
                  <c:v>2.8012005525926E-2</c:v>
                </c:pt>
                <c:pt idx="1889">
                  <c:v>2.7997677525925999E-2</c:v>
                </c:pt>
                <c:pt idx="1890">
                  <c:v>2.8191943625925999E-2</c:v>
                </c:pt>
                <c:pt idx="1891">
                  <c:v>2.8160630825926E-2</c:v>
                </c:pt>
                <c:pt idx="1892">
                  <c:v>2.7966303925926E-2</c:v>
                </c:pt>
                <c:pt idx="1893">
                  <c:v>2.8054987525926001E-2</c:v>
                </c:pt>
                <c:pt idx="1894">
                  <c:v>2.8054987525926001E-2</c:v>
                </c:pt>
                <c:pt idx="1895">
                  <c:v>2.8322104325925999E-2</c:v>
                </c:pt>
                <c:pt idx="1896">
                  <c:v>2.8263522025926E-2</c:v>
                </c:pt>
                <c:pt idx="1897">
                  <c:v>2.8263522025926E-2</c:v>
                </c:pt>
                <c:pt idx="1898">
                  <c:v>2.8217906925926E-2</c:v>
                </c:pt>
                <c:pt idx="1899">
                  <c:v>2.8217906925926E-2</c:v>
                </c:pt>
                <c:pt idx="1900">
                  <c:v>2.8336416625926002E-2</c:v>
                </c:pt>
                <c:pt idx="1901">
                  <c:v>2.8246543125926001E-2</c:v>
                </c:pt>
                <c:pt idx="1902">
                  <c:v>2.8186593925925998E-2</c:v>
                </c:pt>
                <c:pt idx="1903">
                  <c:v>2.8200915325926001E-2</c:v>
                </c:pt>
                <c:pt idx="1904">
                  <c:v>2.8200915325926001E-2</c:v>
                </c:pt>
                <c:pt idx="1905">
                  <c:v>2.8155268025926002E-2</c:v>
                </c:pt>
                <c:pt idx="1906">
                  <c:v>2.8155268025926002E-2</c:v>
                </c:pt>
                <c:pt idx="1907">
                  <c:v>2.8275178025925999E-2</c:v>
                </c:pt>
                <c:pt idx="1908">
                  <c:v>2.8363719025926E-2</c:v>
                </c:pt>
                <c:pt idx="1909">
                  <c:v>2.8332444225925998E-2</c:v>
                </c:pt>
                <c:pt idx="1910">
                  <c:v>2.8198240825926001E-2</c:v>
                </c:pt>
                <c:pt idx="1911">
                  <c:v>2.8258197925926001E-2</c:v>
                </c:pt>
                <c:pt idx="1912">
                  <c:v>2.8332444225925998E-2</c:v>
                </c:pt>
                <c:pt idx="1913">
                  <c:v>2.8181238425926E-2</c:v>
                </c:pt>
                <c:pt idx="1914">
                  <c:v>2.8389705625926E-2</c:v>
                </c:pt>
                <c:pt idx="1915">
                  <c:v>2.8344112525925998E-2</c:v>
                </c:pt>
                <c:pt idx="1916">
                  <c:v>2.8224217025926E-2</c:v>
                </c:pt>
                <c:pt idx="1917">
                  <c:v>2.8375390725926E-2</c:v>
                </c:pt>
                <c:pt idx="1918">
                  <c:v>2.8255533625926001E-2</c:v>
                </c:pt>
                <c:pt idx="1919">
                  <c:v>2.8329794225925999E-2</c:v>
                </c:pt>
                <c:pt idx="1920">
                  <c:v>2.8226887825926E-2</c:v>
                </c:pt>
                <c:pt idx="1921">
                  <c:v>2.8284178125925999E-2</c:v>
                </c:pt>
                <c:pt idx="1922">
                  <c:v>2.8418334425925999E-2</c:v>
                </c:pt>
                <c:pt idx="1923">
                  <c:v>2.7968402525926001E-2</c:v>
                </c:pt>
                <c:pt idx="1924">
                  <c:v>2.8284178125925999E-2</c:v>
                </c:pt>
                <c:pt idx="1925">
                  <c:v>2.8387065725925999E-2</c:v>
                </c:pt>
                <c:pt idx="1926">
                  <c:v>2.8492521725926E-2</c:v>
                </c:pt>
                <c:pt idx="1927">
                  <c:v>2.8535450425926E-2</c:v>
                </c:pt>
                <c:pt idx="1928">
                  <c:v>2.8475588325926001E-2</c:v>
                </c:pt>
                <c:pt idx="1929">
                  <c:v>2.8281517425925998E-2</c:v>
                </c:pt>
                <c:pt idx="1930">
                  <c:v>2.8372748225926E-2</c:v>
                </c:pt>
                <c:pt idx="1931">
                  <c:v>2.8475588325926001E-2</c:v>
                </c:pt>
                <c:pt idx="1932">
                  <c:v>2.8446962025926E-2</c:v>
                </c:pt>
                <c:pt idx="1933">
                  <c:v>2.8458648125925998E-2</c:v>
                </c:pt>
                <c:pt idx="1934">
                  <c:v>2.7977303625926001E-2</c:v>
                </c:pt>
                <c:pt idx="1935">
                  <c:v>2.8504213525926001E-2</c:v>
                </c:pt>
                <c:pt idx="1936">
                  <c:v>2.8430016125926001E-2</c:v>
                </c:pt>
                <c:pt idx="1937">
                  <c:v>2.8458648125925998E-2</c:v>
                </c:pt>
                <c:pt idx="1938">
                  <c:v>2.8413063325926E-2</c:v>
                </c:pt>
                <c:pt idx="1939">
                  <c:v>2.8547148925926E-2</c:v>
                </c:pt>
                <c:pt idx="1940">
                  <c:v>2.8592684425925999E-2</c:v>
                </c:pt>
                <c:pt idx="1941">
                  <c:v>2.8561460125925999E-2</c:v>
                </c:pt>
                <c:pt idx="1942">
                  <c:v>2.8432648325925999E-2</c:v>
                </c:pt>
                <c:pt idx="1943">
                  <c:v>2.8515908625926002E-2</c:v>
                </c:pt>
                <c:pt idx="1944">
                  <c:v>2.8575771025926001E-2</c:v>
                </c:pt>
                <c:pt idx="1945">
                  <c:v>2.8484655425926E-2</c:v>
                </c:pt>
                <c:pt idx="1946">
                  <c:v>2.8396103725925999E-2</c:v>
                </c:pt>
                <c:pt idx="1947">
                  <c:v>2.8381781525925999E-2</c:v>
                </c:pt>
                <c:pt idx="1948">
                  <c:v>2.8530223025926001E-2</c:v>
                </c:pt>
                <c:pt idx="1949">
                  <c:v>2.8753912325926001E-2</c:v>
                </c:pt>
                <c:pt idx="1950">
                  <c:v>2.8470337625926E-2</c:v>
                </c:pt>
                <c:pt idx="1951">
                  <c:v>2.8377814525925998E-2</c:v>
                </c:pt>
                <c:pt idx="1952">
                  <c:v>2.8467710125925999E-2</c:v>
                </c:pt>
                <c:pt idx="1953">
                  <c:v>2.8573164225926002E-2</c:v>
                </c:pt>
                <c:pt idx="1954">
                  <c:v>2.8675938625926E-2</c:v>
                </c:pt>
                <c:pt idx="1955">
                  <c:v>2.8527607125925999E-2</c:v>
                </c:pt>
                <c:pt idx="1956">
                  <c:v>2.8496350525926001E-2</c:v>
                </c:pt>
                <c:pt idx="1957">
                  <c:v>2.8690247125926001E-2</c:v>
                </c:pt>
                <c:pt idx="1958">
                  <c:v>2.8584871625926E-2</c:v>
                </c:pt>
                <c:pt idx="1959">
                  <c:v>2.8690247125926001E-2</c:v>
                </c:pt>
                <c:pt idx="1960">
                  <c:v>2.8690247125926001E-2</c:v>
                </c:pt>
                <c:pt idx="1961">
                  <c:v>2.8584871625926E-2</c:v>
                </c:pt>
                <c:pt idx="1962">
                  <c:v>2.8928039625926001E-2</c:v>
                </c:pt>
                <c:pt idx="1963">
                  <c:v>2.8659038325925999E-2</c:v>
                </c:pt>
                <c:pt idx="1964">
                  <c:v>2.8496350525926001E-2</c:v>
                </c:pt>
                <c:pt idx="1965">
                  <c:v>2.8584871625926E-2</c:v>
                </c:pt>
                <c:pt idx="1966">
                  <c:v>2.8567946225926E-2</c:v>
                </c:pt>
                <c:pt idx="1967">
                  <c:v>2.8613502025926E-2</c:v>
                </c:pt>
                <c:pt idx="1968">
                  <c:v>2.8656445325926001E-2</c:v>
                </c:pt>
                <c:pt idx="1969">
                  <c:v>2.8553627725926001E-2</c:v>
                </c:pt>
                <c:pt idx="1970">
                  <c:v>2.8776091325926002E-2</c:v>
                </c:pt>
                <c:pt idx="1971">
                  <c:v>2.8730591725926E-2</c:v>
                </c:pt>
                <c:pt idx="1972">
                  <c:v>2.8536692625926001E-2</c:v>
                </c:pt>
                <c:pt idx="1973">
                  <c:v>2.8596582325926E-2</c:v>
                </c:pt>
                <c:pt idx="1974">
                  <c:v>2.8625217225926002E-2</c:v>
                </c:pt>
                <c:pt idx="1975">
                  <c:v>2.8685072725925999E-2</c:v>
                </c:pt>
                <c:pt idx="1976">
                  <c:v>2.8639534225926001E-2</c:v>
                </c:pt>
                <c:pt idx="1977">
                  <c:v>2.87136988259259E-2</c:v>
                </c:pt>
                <c:pt idx="1978">
                  <c:v>2.8579655825926E-2</c:v>
                </c:pt>
                <c:pt idx="1979">
                  <c:v>2.8682483325926E-2</c:v>
                </c:pt>
                <c:pt idx="1980">
                  <c:v>2.8549706625926E-2</c:v>
                </c:pt>
                <c:pt idx="1981">
                  <c:v>2.8742323725926E-2</c:v>
                </c:pt>
                <c:pt idx="1982">
                  <c:v>2.8756635725925999E-2</c:v>
                </c:pt>
                <c:pt idx="1983">
                  <c:v>2.8653850925926001E-2</c:v>
                </c:pt>
                <c:pt idx="1984">
                  <c:v>2.8847619725926001E-2</c:v>
                </c:pt>
                <c:pt idx="1985">
                  <c:v>2.8711114525926E-2</c:v>
                </c:pt>
                <c:pt idx="1986">
                  <c:v>2.8816445625926002E-2</c:v>
                </c:pt>
                <c:pt idx="1987">
                  <c:v>2.8770947425926001E-2</c:v>
                </c:pt>
                <c:pt idx="1988">
                  <c:v>2.8830753525926001E-2</c:v>
                </c:pt>
                <c:pt idx="1989">
                  <c:v>2.8785258725926001E-2</c:v>
                </c:pt>
                <c:pt idx="1990">
                  <c:v>2.8845061125926E-2</c:v>
                </c:pt>
                <c:pt idx="1991">
                  <c:v>2.8754059025925999E-2</c:v>
                </c:pt>
                <c:pt idx="1992">
                  <c:v>2.8842501225926E-2</c:v>
                </c:pt>
                <c:pt idx="1993">
                  <c:v>2.8933443725926E-2</c:v>
                </c:pt>
                <c:pt idx="1994">
                  <c:v>2.8842501225926E-2</c:v>
                </c:pt>
                <c:pt idx="1995">
                  <c:v>2.8902288525925999E-2</c:v>
                </c:pt>
                <c:pt idx="1996">
                  <c:v>2.8842501225926E-2</c:v>
                </c:pt>
                <c:pt idx="1997">
                  <c:v>2.8962049225926E-2</c:v>
                </c:pt>
                <c:pt idx="1998">
                  <c:v>2.8825627125925998E-2</c:v>
                </c:pt>
                <c:pt idx="1999">
                  <c:v>2.8797000825926001E-2</c:v>
                </c:pt>
                <c:pt idx="2000">
                  <c:v>2.8990653525925902E-2</c:v>
                </c:pt>
                <c:pt idx="2001">
                  <c:v>2.8825627125925998E-2</c:v>
                </c:pt>
                <c:pt idx="2002">
                  <c:v>2.8899738725926001E-2</c:v>
                </c:pt>
                <c:pt idx="2003">
                  <c:v>2.8885429825925998E-2</c:v>
                </c:pt>
                <c:pt idx="2004">
                  <c:v>2.8839939825926E-2</c:v>
                </c:pt>
                <c:pt idx="2005">
                  <c:v>2.8825627125925998E-2</c:v>
                </c:pt>
                <c:pt idx="2006">
                  <c:v>2.8914047325926E-2</c:v>
                </c:pt>
                <c:pt idx="2007">
                  <c:v>2.8868564325926001E-2</c:v>
                </c:pt>
                <c:pt idx="2008">
                  <c:v>2.9121866825926001E-2</c:v>
                </c:pt>
                <c:pt idx="2009">
                  <c:v>2.8823061725926E-2</c:v>
                </c:pt>
                <c:pt idx="2010">
                  <c:v>2.8897187525925998E-2</c:v>
                </c:pt>
                <c:pt idx="2011">
                  <c:v>2.8854252225926001E-2</c:v>
                </c:pt>
                <c:pt idx="2012">
                  <c:v>2.8897187525925998E-2</c:v>
                </c:pt>
                <c:pt idx="2013">
                  <c:v>2.9062159025926002E-2</c:v>
                </c:pt>
                <c:pt idx="2014">
                  <c:v>2.8851691925926001E-2</c:v>
                </c:pt>
                <c:pt idx="2015">
                  <c:v>2.8956971425926001E-2</c:v>
                </c:pt>
                <c:pt idx="2016">
                  <c:v>2.8940120125925999E-2</c:v>
                </c:pt>
                <c:pt idx="2017">
                  <c:v>2.9105058625926002E-2</c:v>
                </c:pt>
                <c:pt idx="2018">
                  <c:v>2.8968740225926E-2</c:v>
                </c:pt>
                <c:pt idx="2019">
                  <c:v>2.8983049925925999E-2</c:v>
                </c:pt>
                <c:pt idx="2020">
                  <c:v>2.8908948625925999E-2</c:v>
                </c:pt>
                <c:pt idx="2021">
                  <c:v>2.9028505325926001E-2</c:v>
                </c:pt>
                <c:pt idx="2022">
                  <c:v>2.8205064325926E-2</c:v>
                </c:pt>
                <c:pt idx="2023">
                  <c:v>2.8923262025925999E-2</c:v>
                </c:pt>
                <c:pt idx="2024">
                  <c:v>2.9071421925925999E-2</c:v>
                </c:pt>
                <c:pt idx="2025">
                  <c:v>2.9236229525926E-2</c:v>
                </c:pt>
                <c:pt idx="2026">
                  <c:v>2.9116847625926E-2</c:v>
                </c:pt>
                <c:pt idx="2027">
                  <c:v>2.9159751125925899E-2</c:v>
                </c:pt>
                <c:pt idx="2028">
                  <c:v>2.9057116725926001E-2</c:v>
                </c:pt>
                <c:pt idx="2029">
                  <c:v>2.8950616025925999E-2</c:v>
                </c:pt>
                <c:pt idx="2030">
                  <c:v>2.9085726925925998E-2</c:v>
                </c:pt>
                <c:pt idx="2031">
                  <c:v>2.8966200325925898E-2</c:v>
                </c:pt>
                <c:pt idx="2032">
                  <c:v>2.8980512525926001E-2</c:v>
                </c:pt>
                <c:pt idx="2033">
                  <c:v>2.8980512525926001E-2</c:v>
                </c:pt>
                <c:pt idx="2034">
                  <c:v>2.8980512525926001E-2</c:v>
                </c:pt>
                <c:pt idx="2035">
                  <c:v>2.9293403625926001E-2</c:v>
                </c:pt>
                <c:pt idx="2036">
                  <c:v>2.9068901225926001E-2</c:v>
                </c:pt>
                <c:pt idx="2037">
                  <c:v>2.9128639925926E-2</c:v>
                </c:pt>
                <c:pt idx="2038">
                  <c:v>2.9171550125926E-2</c:v>
                </c:pt>
                <c:pt idx="2039">
                  <c:v>2.9140435525926E-2</c:v>
                </c:pt>
                <c:pt idx="2040">
                  <c:v>2.9111822725925999E-2</c:v>
                </c:pt>
                <c:pt idx="2041">
                  <c:v>2.9111822725925999E-2</c:v>
                </c:pt>
                <c:pt idx="2042">
                  <c:v>2.9080689125925999E-2</c:v>
                </c:pt>
                <c:pt idx="2043">
                  <c:v>2.9111822725925999E-2</c:v>
                </c:pt>
                <c:pt idx="2044">
                  <c:v>2.9259848725926001E-2</c:v>
                </c:pt>
                <c:pt idx="2045">
                  <c:v>2.9154741525925999E-2</c:v>
                </c:pt>
                <c:pt idx="2046">
                  <c:v>2.9066379025926001E-2</c:v>
                </c:pt>
                <c:pt idx="2047">
                  <c:v>2.9379155525926001E-2</c:v>
                </c:pt>
                <c:pt idx="2048">
                  <c:v>2.9200155425926001E-2</c:v>
                </c:pt>
                <c:pt idx="2049">
                  <c:v>2.9200155425926001E-2</c:v>
                </c:pt>
                <c:pt idx="2050">
                  <c:v>2.9050805825926E-2</c:v>
                </c:pt>
                <c:pt idx="2051">
                  <c:v>2.9154741525925999E-2</c:v>
                </c:pt>
                <c:pt idx="2052">
                  <c:v>2.9302743025926E-2</c:v>
                </c:pt>
                <c:pt idx="2053">
                  <c:v>2.9257362325926E-2</c:v>
                </c:pt>
                <c:pt idx="2054">
                  <c:v>2.9300264325926001E-2</c:v>
                </c:pt>
                <c:pt idx="2055">
                  <c:v>2.9297784225926E-2</c:v>
                </c:pt>
                <c:pt idx="2056">
                  <c:v>2.9197657525925999E-2</c:v>
                </c:pt>
                <c:pt idx="2057">
                  <c:v>2.9345634725925999E-2</c:v>
                </c:pt>
                <c:pt idx="2058">
                  <c:v>2.9300264325926001E-2</c:v>
                </c:pt>
                <c:pt idx="2059">
                  <c:v>2.9285963925926001E-2</c:v>
                </c:pt>
                <c:pt idx="2060">
                  <c:v>2.9328864125925901E-2</c:v>
                </c:pt>
                <c:pt idx="2061">
                  <c:v>2.9314564325925999E-2</c:v>
                </c:pt>
                <c:pt idx="2062">
                  <c:v>2.9209465525926001E-2</c:v>
                </c:pt>
                <c:pt idx="2063">
                  <c:v>2.9269178125925999E-2</c:v>
                </c:pt>
                <c:pt idx="2064">
                  <c:v>2.9314564325925999E-2</c:v>
                </c:pt>
                <c:pt idx="2065">
                  <c:v>2.9208216625926001E-2</c:v>
                </c:pt>
                <c:pt idx="2066">
                  <c:v>2.9357462725926001E-2</c:v>
                </c:pt>
                <c:pt idx="2067">
                  <c:v>2.9177095225926E-2</c:v>
                </c:pt>
                <c:pt idx="2068">
                  <c:v>2.9297784225926E-2</c:v>
                </c:pt>
                <c:pt idx="2069">
                  <c:v>2.9238079125925999E-2</c:v>
                </c:pt>
                <c:pt idx="2070">
                  <c:v>2.9476740025925999E-2</c:v>
                </c:pt>
                <c:pt idx="2071">
                  <c:v>2.9236832725926001E-2</c:v>
                </c:pt>
                <c:pt idx="2072">
                  <c:v>2.9280997225926E-2</c:v>
                </c:pt>
                <c:pt idx="2073">
                  <c:v>2.9340691025926E-2</c:v>
                </c:pt>
                <c:pt idx="2074">
                  <c:v>2.9251140325926E-2</c:v>
                </c:pt>
                <c:pt idx="2075">
                  <c:v>2.9369294025926002E-2</c:v>
                </c:pt>
                <c:pt idx="2076">
                  <c:v>2.9326389025925999E-2</c:v>
                </c:pt>
                <c:pt idx="2077">
                  <c:v>2.9251140325926E-2</c:v>
                </c:pt>
                <c:pt idx="2078">
                  <c:v>2.9266691525926002E-2</c:v>
                </c:pt>
                <c:pt idx="2079">
                  <c:v>2.9279754625926E-2</c:v>
                </c:pt>
                <c:pt idx="2080">
                  <c:v>2.9323912625925999E-2</c:v>
                </c:pt>
                <c:pt idx="2081">
                  <c:v>2.9369294025926002E-2</c:v>
                </c:pt>
                <c:pt idx="2082">
                  <c:v>2.9457548025926001E-2</c:v>
                </c:pt>
                <c:pt idx="2083">
                  <c:v>2.9545759225925901E-2</c:v>
                </c:pt>
                <c:pt idx="2084">
                  <c:v>2.9455095725926E-2</c:v>
                </c:pt>
                <c:pt idx="2085">
                  <c:v>2.9366825225925999E-2</c:v>
                </c:pt>
                <c:pt idx="2086">
                  <c:v>2.9352521325926001E-2</c:v>
                </c:pt>
                <c:pt idx="2087">
                  <c:v>2.9443251025926001E-2</c:v>
                </c:pt>
                <c:pt idx="2088">
                  <c:v>2.9379895125925998E-2</c:v>
                </c:pt>
                <c:pt idx="2089">
                  <c:v>2.9500437125926E-2</c:v>
                </c:pt>
                <c:pt idx="2090">
                  <c:v>2.9529028425926002E-2</c:v>
                </c:pt>
                <c:pt idx="2091">
                  <c:v>2.9455095725926E-2</c:v>
                </c:pt>
                <c:pt idx="2092">
                  <c:v>2.9409735025926E-2</c:v>
                </c:pt>
                <c:pt idx="2093">
                  <c:v>2.9469395025926E-2</c:v>
                </c:pt>
                <c:pt idx="2094">
                  <c:v>2.9455095725926E-2</c:v>
                </c:pt>
                <c:pt idx="2095">
                  <c:v>2.9469395025926E-2</c:v>
                </c:pt>
                <c:pt idx="2096">
                  <c:v>2.9424037725926E-2</c:v>
                </c:pt>
                <c:pt idx="2097">
                  <c:v>2.9422807825926E-2</c:v>
                </c:pt>
                <c:pt idx="2098">
                  <c:v>2.9391733725926E-2</c:v>
                </c:pt>
                <c:pt idx="2099">
                  <c:v>2.9466943825926E-2</c:v>
                </c:pt>
                <c:pt idx="2100">
                  <c:v>2.8567756325926001E-2</c:v>
                </c:pt>
                <c:pt idx="2101">
                  <c:v>2.9481245325926001E-2</c:v>
                </c:pt>
                <c:pt idx="2102">
                  <c:v>2.9451414825926E-2</c:v>
                </c:pt>
                <c:pt idx="2103">
                  <c:v>2.9540886525926E-2</c:v>
                </c:pt>
                <c:pt idx="2104">
                  <c:v>2.9540886525926E-2</c:v>
                </c:pt>
                <c:pt idx="2105">
                  <c:v>2.9509847325926E-2</c:v>
                </c:pt>
                <c:pt idx="2106">
                  <c:v>2.9494322925925999E-2</c:v>
                </c:pt>
                <c:pt idx="2107">
                  <c:v>2.9538448025925999E-2</c:v>
                </c:pt>
                <c:pt idx="2108">
                  <c:v>2.9657673725925999E-2</c:v>
                </c:pt>
                <c:pt idx="2109">
                  <c:v>2.9598074125926001E-2</c:v>
                </c:pt>
                <c:pt idx="2110">
                  <c:v>2.9598074125926001E-2</c:v>
                </c:pt>
                <c:pt idx="2111">
                  <c:v>2.9598074125926001E-2</c:v>
                </c:pt>
                <c:pt idx="2112">
                  <c:v>2.9508625025926001E-2</c:v>
                </c:pt>
                <c:pt idx="2113">
                  <c:v>2.9671966125926E-2</c:v>
                </c:pt>
                <c:pt idx="2114">
                  <c:v>2.9657673725925999E-2</c:v>
                </c:pt>
                <c:pt idx="2115">
                  <c:v>2.9508625025926001E-2</c:v>
                </c:pt>
                <c:pt idx="2116">
                  <c:v>2.9655256925926E-2</c:v>
                </c:pt>
                <c:pt idx="2117">
                  <c:v>2.9714841525925999E-2</c:v>
                </c:pt>
                <c:pt idx="2118">
                  <c:v>2.9491874825925999E-2</c:v>
                </c:pt>
                <c:pt idx="2119">
                  <c:v>2.9506179425926E-2</c:v>
                </c:pt>
                <c:pt idx="2120">
                  <c:v>2.9743423625926E-2</c:v>
                </c:pt>
                <c:pt idx="2121">
                  <c:v>2.9669551925926001E-2</c:v>
                </c:pt>
                <c:pt idx="2122">
                  <c:v>2.9996918825925999E-2</c:v>
                </c:pt>
                <c:pt idx="2123">
                  <c:v>2.9534787825926001E-2</c:v>
                </c:pt>
                <c:pt idx="2124">
                  <c:v>2.9594431225926001E-2</c:v>
                </c:pt>
                <c:pt idx="2125">
                  <c:v>2.9743423625926E-2</c:v>
                </c:pt>
                <c:pt idx="2126">
                  <c:v>2.9667136225926E-2</c:v>
                </c:pt>
                <c:pt idx="2127">
                  <c:v>2.9772004425926001E-2</c:v>
                </c:pt>
                <c:pt idx="2128">
                  <c:v>2.9695730225926E-2</c:v>
                </c:pt>
                <c:pt idx="2129">
                  <c:v>2.9667136225926E-2</c:v>
                </c:pt>
                <c:pt idx="2130">
                  <c:v>2.9695730225926E-2</c:v>
                </c:pt>
                <c:pt idx="2131">
                  <c:v>2.9769607925925999E-2</c:v>
                </c:pt>
                <c:pt idx="2132">
                  <c:v>2.9724323025926001E-2</c:v>
                </c:pt>
                <c:pt idx="2133">
                  <c:v>2.9695730225926E-2</c:v>
                </c:pt>
                <c:pt idx="2134">
                  <c:v>2.9960112425926E-2</c:v>
                </c:pt>
                <c:pt idx="2135">
                  <c:v>2.9634907425926001E-2</c:v>
                </c:pt>
                <c:pt idx="2136">
                  <c:v>2.9695730225926E-2</c:v>
                </c:pt>
                <c:pt idx="2137">
                  <c:v>2.9812484425926E-2</c:v>
                </c:pt>
                <c:pt idx="2138">
                  <c:v>2.9620605525925998E-2</c:v>
                </c:pt>
                <c:pt idx="2139">
                  <c:v>2.9738619025925901E-2</c:v>
                </c:pt>
                <c:pt idx="2140">
                  <c:v>2.9798192525925998E-2</c:v>
                </c:pt>
                <c:pt idx="2141">
                  <c:v>2.9694524425925999E-2</c:v>
                </c:pt>
                <c:pt idx="2142">
                  <c:v>2.9752914625926E-2</c:v>
                </c:pt>
                <c:pt idx="2143">
                  <c:v>2.9826776025926E-2</c:v>
                </c:pt>
                <c:pt idx="2144">
                  <c:v>2.9737417025926E-2</c:v>
                </c:pt>
                <c:pt idx="2145">
                  <c:v>2.9767209925925998E-2</c:v>
                </c:pt>
                <c:pt idx="2146">
                  <c:v>2.9795799725926001E-2</c:v>
                </c:pt>
                <c:pt idx="2147">
                  <c:v>2.9780306725925999E-2</c:v>
                </c:pt>
                <c:pt idx="2148">
                  <c:v>2.9824388225926E-2</c:v>
                </c:pt>
                <c:pt idx="2149">
                  <c:v>2.9810094125926001E-2</c:v>
                </c:pt>
                <c:pt idx="2150">
                  <c:v>2.9838682025925999E-2</c:v>
                </c:pt>
                <c:pt idx="2151">
                  <c:v>2.9898229325925899E-2</c:v>
                </c:pt>
                <c:pt idx="2152">
                  <c:v>2.9912519025925999E-2</c:v>
                </c:pt>
                <c:pt idx="2153">
                  <c:v>2.9912519025925999E-2</c:v>
                </c:pt>
                <c:pt idx="2154">
                  <c:v>2.9898229325925899E-2</c:v>
                </c:pt>
                <c:pt idx="2155">
                  <c:v>2.9972036025926001E-2</c:v>
                </c:pt>
                <c:pt idx="2156">
                  <c:v>2.9852975525926001E-2</c:v>
                </c:pt>
                <c:pt idx="2157">
                  <c:v>2.9866078025925901E-2</c:v>
                </c:pt>
                <c:pt idx="2158">
                  <c:v>2.9763610525926E-2</c:v>
                </c:pt>
                <c:pt idx="2159">
                  <c:v>2.9880372225925999E-2</c:v>
                </c:pt>
                <c:pt idx="2160">
                  <c:v>2.9983963125926001E-2</c:v>
                </c:pt>
                <c:pt idx="2161">
                  <c:v>2.9881561525926002E-2</c:v>
                </c:pt>
                <c:pt idx="2162">
                  <c:v>2.99696749259259E-2</c:v>
                </c:pt>
                <c:pt idx="2163">
                  <c:v>2.9910146425926001E-2</c:v>
                </c:pt>
                <c:pt idx="2164">
                  <c:v>2.9894666025926001E-2</c:v>
                </c:pt>
                <c:pt idx="2165">
                  <c:v>3.0026825925925999E-2</c:v>
                </c:pt>
                <c:pt idx="2166">
                  <c:v>2.9923252825925901E-2</c:v>
                </c:pt>
                <c:pt idx="2167">
                  <c:v>2.9910146425926001E-2</c:v>
                </c:pt>
                <c:pt idx="2168">
                  <c:v>2.9923252825925901E-2</c:v>
                </c:pt>
                <c:pt idx="2169">
                  <c:v>2.9951838325925999E-2</c:v>
                </c:pt>
                <c:pt idx="2170">
                  <c:v>3.0041112925926001E-2</c:v>
                </c:pt>
                <c:pt idx="2171">
                  <c:v>2.9981603125926001E-2</c:v>
                </c:pt>
                <c:pt idx="2172">
                  <c:v>2.9995893625926001E-2</c:v>
                </c:pt>
                <c:pt idx="2173">
                  <c:v>3.0055399625925999E-2</c:v>
                </c:pt>
                <c:pt idx="2174">
                  <c:v>3.0202889825926001E-2</c:v>
                </c:pt>
                <c:pt idx="2175">
                  <c:v>3.0041112925926001E-2</c:v>
                </c:pt>
                <c:pt idx="2176">
                  <c:v>2.9980422625926002E-2</c:v>
                </c:pt>
                <c:pt idx="2177">
                  <c:v>3.0129161825925999E-2</c:v>
                </c:pt>
                <c:pt idx="2178">
                  <c:v>3.0010183725925999E-2</c:v>
                </c:pt>
                <c:pt idx="2179">
                  <c:v>3.0129161825925999E-2</c:v>
                </c:pt>
                <c:pt idx="2180">
                  <c:v>2.9994714325926E-2</c:v>
                </c:pt>
                <c:pt idx="2181">
                  <c:v>2.9980422625926002E-2</c:v>
                </c:pt>
                <c:pt idx="2182">
                  <c:v>3.0053052225926E-2</c:v>
                </c:pt>
                <c:pt idx="2183">
                  <c:v>3.0053052225926E-2</c:v>
                </c:pt>
                <c:pt idx="2184">
                  <c:v>3.0243411925926E-2</c:v>
                </c:pt>
                <c:pt idx="2185">
                  <c:v>3.0141113325925999E-2</c:v>
                </c:pt>
                <c:pt idx="2186">
                  <c:v>3.0037587625926E-2</c:v>
                </c:pt>
                <c:pt idx="2187">
                  <c:v>2.9992354925926001E-2</c:v>
                </c:pt>
                <c:pt idx="2188">
                  <c:v>3.0023296825925999E-2</c:v>
                </c:pt>
                <c:pt idx="2189">
                  <c:v>3.0037587625926E-2</c:v>
                </c:pt>
                <c:pt idx="2190">
                  <c:v>3.0198249625925998E-2</c:v>
                </c:pt>
                <c:pt idx="2191">
                  <c:v>3.0081629725925998E-2</c:v>
                </c:pt>
                <c:pt idx="2192">
                  <c:v>3.00661682259259E-2</c:v>
                </c:pt>
                <c:pt idx="2193">
                  <c:v>3.0169682125925999E-2</c:v>
                </c:pt>
                <c:pt idx="2194">
                  <c:v>3.0080458125926E-2</c:v>
                </c:pt>
                <c:pt idx="2195">
                  <c:v>3.0167354925925999E-2</c:v>
                </c:pt>
                <c:pt idx="2196">
                  <c:v>3.0153068225925998E-2</c:v>
                </c:pt>
                <c:pt idx="2197">
                  <c:v>3.0138781125925999E-2</c:v>
                </c:pt>
                <c:pt idx="2198">
                  <c:v>3.0032882525926001E-2</c:v>
                </c:pt>
                <c:pt idx="2199">
                  <c:v>3.0329086625926E-2</c:v>
                </c:pt>
                <c:pt idx="2200">
                  <c:v>3.0151902825925999E-2</c:v>
                </c:pt>
                <c:pt idx="2201">
                  <c:v>3.0194766025925999E-2</c:v>
                </c:pt>
                <c:pt idx="2202">
                  <c:v>3.0195927625925999E-2</c:v>
                </c:pt>
                <c:pt idx="2203">
                  <c:v>3.0167354925925999E-2</c:v>
                </c:pt>
                <c:pt idx="2204">
                  <c:v>3.0195927625925999E-2</c:v>
                </c:pt>
                <c:pt idx="2205">
                  <c:v>3.0166190925926002E-2</c:v>
                </c:pt>
                <c:pt idx="2206">
                  <c:v>3.0135280325925998E-2</c:v>
                </c:pt>
                <c:pt idx="2207">
                  <c:v>3.0300529625926002E-2</c:v>
                </c:pt>
                <c:pt idx="2208">
                  <c:v>3.0180478625925999E-2</c:v>
                </c:pt>
                <c:pt idx="2209">
                  <c:v>3.0180478625925999E-2</c:v>
                </c:pt>
                <c:pt idx="2210">
                  <c:v>3.0253069125925999E-2</c:v>
                </c:pt>
                <c:pt idx="2211">
                  <c:v>3.0223339925926001E-2</c:v>
                </c:pt>
                <c:pt idx="2212">
                  <c:v>3.0194766025925999E-2</c:v>
                </c:pt>
                <c:pt idx="2213">
                  <c:v>3.0163861725926E-2</c:v>
                </c:pt>
                <c:pt idx="2214">
                  <c:v>3.0341069225925998E-2</c:v>
                </c:pt>
                <c:pt idx="2215">
                  <c:v>3.0163861725926E-2</c:v>
                </c:pt>
                <c:pt idx="2216">
                  <c:v>3.0194766025925999E-2</c:v>
                </c:pt>
                <c:pt idx="2217">
                  <c:v>3.0266198525925998E-2</c:v>
                </c:pt>
                <c:pt idx="2218">
                  <c:v>3.0341069225925998E-2</c:v>
                </c:pt>
                <c:pt idx="2219">
                  <c:v>3.0309054425926001E-2</c:v>
                </c:pt>
                <c:pt idx="2220">
                  <c:v>3.0161531325926E-2</c:v>
                </c:pt>
                <c:pt idx="2221">
                  <c:v>3.0295922125926002E-2</c:v>
                </c:pt>
                <c:pt idx="2222">
                  <c:v>3.0249598725925999E-2</c:v>
                </c:pt>
                <c:pt idx="2223">
                  <c:v>3.0147238225926E-2</c:v>
                </c:pt>
                <c:pt idx="2224">
                  <c:v>3.0310205825926001E-2</c:v>
                </c:pt>
                <c:pt idx="2225">
                  <c:v>3.0280484125925999E-2</c:v>
                </c:pt>
                <c:pt idx="2226">
                  <c:v>3.0263887125925999E-2</c:v>
                </c:pt>
                <c:pt idx="2227">
                  <c:v>3.0323339125926E-2</c:v>
                </c:pt>
                <c:pt idx="2228">
                  <c:v>3.0353055125925999E-2</c:v>
                </c:pt>
                <c:pt idx="2229">
                  <c:v>3.0218700525925998E-2</c:v>
                </c:pt>
                <c:pt idx="2230">
                  <c:v>3.0337623425926E-2</c:v>
                </c:pt>
                <c:pt idx="2231">
                  <c:v>3.0395901725925999E-2</c:v>
                </c:pt>
                <c:pt idx="2232">
                  <c:v>3.0366191225926001E-2</c:v>
                </c:pt>
                <c:pt idx="2233">
                  <c:v>3.0263887125925999E-2</c:v>
                </c:pt>
                <c:pt idx="2234">
                  <c:v>3.0410183325925998E-2</c:v>
                </c:pt>
                <c:pt idx="2235">
                  <c:v>3.0278175225926001E-2</c:v>
                </c:pt>
                <c:pt idx="2236">
                  <c:v>3.0321037725925998E-2</c:v>
                </c:pt>
                <c:pt idx="2237">
                  <c:v>3.0438745525926E-2</c:v>
                </c:pt>
                <c:pt idx="2238">
                  <c:v>3.0424464625926E-2</c:v>
                </c:pt>
                <c:pt idx="2239">
                  <c:v>3.0321037725925998E-2</c:v>
                </c:pt>
                <c:pt idx="2240">
                  <c:v>3.0394757825925999E-2</c:v>
                </c:pt>
                <c:pt idx="2241">
                  <c:v>3.0409040725926002E-2</c:v>
                </c:pt>
                <c:pt idx="2242">
                  <c:v>3.0437605425925999E-2</c:v>
                </c:pt>
                <c:pt idx="2243">
                  <c:v>3.0498135425925998E-2</c:v>
                </c:pt>
                <c:pt idx="2244">
                  <c:v>3.0495866325926001E-2</c:v>
                </c:pt>
                <c:pt idx="2245">
                  <c:v>3.0451887425926E-2</c:v>
                </c:pt>
                <c:pt idx="2246">
                  <c:v>3.0421039525926001E-2</c:v>
                </c:pt>
                <c:pt idx="2247">
                  <c:v>3.0466169025925999E-2</c:v>
                </c:pt>
                <c:pt idx="2248">
                  <c:v>3.0437605425925999E-2</c:v>
                </c:pt>
                <c:pt idx="2249">
                  <c:v>3.0437605425925999E-2</c:v>
                </c:pt>
                <c:pt idx="2250">
                  <c:v>3.0481586625926E-2</c:v>
                </c:pt>
                <c:pt idx="2251">
                  <c:v>3.0421039525926001E-2</c:v>
                </c:pt>
                <c:pt idx="2252">
                  <c:v>3.0480450325926001E-2</c:v>
                </c:pt>
                <c:pt idx="2253">
                  <c:v>3.0478176725925999E-2</c:v>
                </c:pt>
                <c:pt idx="2254">
                  <c:v>3.0480450325926001E-2</c:v>
                </c:pt>
                <c:pt idx="2255">
                  <c:v>3.0466169025925999E-2</c:v>
                </c:pt>
                <c:pt idx="2256">
                  <c:v>3.0583792425926001E-2</c:v>
                </c:pt>
                <c:pt idx="2257">
                  <c:v>3.0494731325925999E-2</c:v>
                </c:pt>
                <c:pt idx="2258">
                  <c:v>3.0330722925926E-2</c:v>
                </c:pt>
                <c:pt idx="2259">
                  <c:v>3.0463892925925998E-2</c:v>
                </c:pt>
                <c:pt idx="2260">
                  <c:v>3.0551852325925999E-2</c:v>
                </c:pt>
                <c:pt idx="2261">
                  <c:v>3.0523292425926E-2</c:v>
                </c:pt>
                <c:pt idx="2262">
                  <c:v>3.0495866325926001E-2</c:v>
                </c:pt>
                <c:pt idx="2263">
                  <c:v>3.0506743525926E-2</c:v>
                </c:pt>
                <c:pt idx="2264">
                  <c:v>3.0551852325925999E-2</c:v>
                </c:pt>
                <c:pt idx="2265">
                  <c:v>3.0566131825926001E-2</c:v>
                </c:pt>
                <c:pt idx="2266">
                  <c:v>3.0566131825926001E-2</c:v>
                </c:pt>
                <c:pt idx="2267">
                  <c:v>3.0433041825925999E-2</c:v>
                </c:pt>
                <c:pt idx="2268">
                  <c:v>3.0566131825926001E-2</c:v>
                </c:pt>
                <c:pt idx="2269">
                  <c:v>3.0594689825925898E-2</c:v>
                </c:pt>
                <c:pt idx="2270">
                  <c:v>3.0624370325925999E-2</c:v>
                </c:pt>
                <c:pt idx="2271">
                  <c:v>3.0594689825925898E-2</c:v>
                </c:pt>
                <c:pt idx="2272">
                  <c:v>3.0490187925926001E-2</c:v>
                </c:pt>
                <c:pt idx="2273">
                  <c:v>3.0623246625925998E-2</c:v>
                </c:pt>
                <c:pt idx="2274">
                  <c:v>3.0578155025926E-2</c:v>
                </c:pt>
                <c:pt idx="2275">
                  <c:v>3.0651802325926E-2</c:v>
                </c:pt>
                <c:pt idx="2276">
                  <c:v>3.0608968425926E-2</c:v>
                </c:pt>
                <c:pt idx="2277">
                  <c:v>3.0563873325926E-2</c:v>
                </c:pt>
                <c:pt idx="2278">
                  <c:v>3.0637524625926001E-2</c:v>
                </c:pt>
                <c:pt idx="2279">
                  <c:v>3.0578155025926E-2</c:v>
                </c:pt>
                <c:pt idx="2280">
                  <c:v>3.0695750825925999E-2</c:v>
                </c:pt>
                <c:pt idx="2281">
                  <c:v>3.0623246625925998E-2</c:v>
                </c:pt>
                <c:pt idx="2282">
                  <c:v>3.0695750825925999E-2</c:v>
                </c:pt>
                <c:pt idx="2283">
                  <c:v>3.0652923425926001E-2</c:v>
                </c:pt>
                <c:pt idx="2284">
                  <c:v>3.0575897825925999E-2</c:v>
                </c:pt>
                <c:pt idx="2285">
                  <c:v>3.0680356625926001E-2</c:v>
                </c:pt>
                <c:pt idx="2286">
                  <c:v>3.0635278825926E-2</c:v>
                </c:pt>
                <c:pt idx="2287">
                  <c:v>3.0708909825926001E-2</c:v>
                </c:pt>
                <c:pt idx="2288">
                  <c:v>3.0723185925925999E-2</c:v>
                </c:pt>
                <c:pt idx="2289">
                  <c:v>3.0618748625926E-2</c:v>
                </c:pt>
                <c:pt idx="2290">
                  <c:v>3.0812157325926001E-2</c:v>
                </c:pt>
                <c:pt idx="2291">
                  <c:v>3.0545065425925999E-2</c:v>
                </c:pt>
                <c:pt idx="2292">
                  <c:v>3.0751737325925999E-2</c:v>
                </c:pt>
                <c:pt idx="2293">
                  <c:v>3.0633031625926E-2</c:v>
                </c:pt>
                <c:pt idx="2294">
                  <c:v>3.0706676625926001E-2</c:v>
                </c:pt>
                <c:pt idx="2295">
                  <c:v>3.0840697425926E-2</c:v>
                </c:pt>
                <c:pt idx="2296">
                  <c:v>3.0708909825926001E-2</c:v>
                </c:pt>
                <c:pt idx="2297">
                  <c:v>3.0678118425926E-2</c:v>
                </c:pt>
                <c:pt idx="2298">
                  <c:v>3.0692397625925998E-2</c:v>
                </c:pt>
                <c:pt idx="2299">
                  <c:v>3.0647314325926E-2</c:v>
                </c:pt>
                <c:pt idx="2300">
                  <c:v>3.0780287425925999E-2</c:v>
                </c:pt>
                <c:pt idx="2301">
                  <c:v>3.0647314325926E-2</c:v>
                </c:pt>
                <c:pt idx="2302">
                  <c:v>3.0794562025925998E-2</c:v>
                </c:pt>
                <c:pt idx="2303">
                  <c:v>3.0897774025926E-2</c:v>
                </c:pt>
                <c:pt idx="2304">
                  <c:v>3.0778066825926001E-2</c:v>
                </c:pt>
                <c:pt idx="2305">
                  <c:v>3.0690160525926002E-2</c:v>
                </c:pt>
                <c:pt idx="2306">
                  <c:v>3.0895575425926001E-2</c:v>
                </c:pt>
                <c:pt idx="2307">
                  <c:v>3.0806620725926E-2</c:v>
                </c:pt>
                <c:pt idx="2308">
                  <c:v>3.0763789325926001E-2</c:v>
                </c:pt>
                <c:pt idx="2309">
                  <c:v>3.0792343925925999E-2</c:v>
                </c:pt>
                <c:pt idx="2310">
                  <c:v>3.0673637925925999E-2</c:v>
                </c:pt>
                <c:pt idx="2311">
                  <c:v>3.0780287425925999E-2</c:v>
                </c:pt>
                <c:pt idx="2312">
                  <c:v>3.0718723225925899E-2</c:v>
                </c:pt>
                <c:pt idx="2313">
                  <c:v>3.0687922225926E-2</c:v>
                </c:pt>
                <c:pt idx="2314">
                  <c:v>3.0763789325926001E-2</c:v>
                </c:pt>
                <c:pt idx="2315">
                  <c:v>3.0806620725926E-2</c:v>
                </c:pt>
                <c:pt idx="2316">
                  <c:v>3.0952657225926002E-2</c:v>
                </c:pt>
                <c:pt idx="2317">
                  <c:v>3.0894475725926001E-2</c:v>
                </c:pt>
                <c:pt idx="2318">
                  <c:v>3.0775844825926001E-2</c:v>
                </c:pt>
                <c:pt idx="2319">
                  <c:v>3.0863724925926001E-2</c:v>
                </c:pt>
                <c:pt idx="2320">
                  <c:v>3.0775844825926001E-2</c:v>
                </c:pt>
                <c:pt idx="2321">
                  <c:v>3.0835173425926E-2</c:v>
                </c:pt>
                <c:pt idx="2322">
                  <c:v>3.0804403825925999E-2</c:v>
                </c:pt>
                <c:pt idx="2323">
                  <c:v>3.0849449325925999E-2</c:v>
                </c:pt>
                <c:pt idx="2324">
                  <c:v>3.0966926925926001E-2</c:v>
                </c:pt>
                <c:pt idx="2325">
                  <c:v>3.0878000225925999E-2</c:v>
                </c:pt>
                <c:pt idx="2326">
                  <c:v>3.0937291325926E-2</c:v>
                </c:pt>
                <c:pt idx="2327">
                  <c:v>3.0863724925926001E-2</c:v>
                </c:pt>
                <c:pt idx="2328">
                  <c:v>3.0818682825926001E-2</c:v>
                </c:pt>
                <c:pt idx="2329">
                  <c:v>3.09065499259259E-2</c:v>
                </c:pt>
                <c:pt idx="2330">
                  <c:v>3.0847240025925999E-2</c:v>
                </c:pt>
                <c:pt idx="2331">
                  <c:v>3.1128188825925999E-2</c:v>
                </c:pt>
                <c:pt idx="2332">
                  <c:v>3.0980104125926E-2</c:v>
                </c:pt>
                <c:pt idx="2333">
                  <c:v>3.09065499259259E-2</c:v>
                </c:pt>
                <c:pt idx="2334">
                  <c:v>3.0802185625926001E-2</c:v>
                </c:pt>
                <c:pt idx="2335">
                  <c:v>3.0935098325925999E-2</c:v>
                </c:pt>
                <c:pt idx="2336">
                  <c:v>3.1081073525926001E-2</c:v>
                </c:pt>
                <c:pt idx="2337">
                  <c:v>3.1051452725926E-2</c:v>
                </c:pt>
                <c:pt idx="2338">
                  <c:v>3.1051452725926E-2</c:v>
                </c:pt>
                <c:pt idx="2339">
                  <c:v>3.1052538725926001E-2</c:v>
                </c:pt>
                <c:pt idx="2340">
                  <c:v>3.0904350625925999E-2</c:v>
                </c:pt>
                <c:pt idx="2341">
                  <c:v>3.1037183625926001E-2</c:v>
                </c:pt>
                <c:pt idx="2342">
                  <c:v>3.0932904125925999E-2</c:v>
                </c:pt>
                <c:pt idx="2343">
                  <c:v>3.0918627525926001E-2</c:v>
                </c:pt>
                <c:pt idx="2344">
                  <c:v>3.0932904125925999E-2</c:v>
                </c:pt>
                <c:pt idx="2345">
                  <c:v>3.1138139425926002E-2</c:v>
                </c:pt>
                <c:pt idx="2346">
                  <c:v>3.1065721525926002E-2</c:v>
                </c:pt>
                <c:pt idx="2347">
                  <c:v>3.1006464125925899E-2</c:v>
                </c:pt>
                <c:pt idx="2348">
                  <c:v>3.1081073525926001E-2</c:v>
                </c:pt>
                <c:pt idx="2349">
                  <c:v>3.1006464125925899E-2</c:v>
                </c:pt>
                <c:pt idx="2350">
                  <c:v>3.1006464125925899E-2</c:v>
                </c:pt>
                <c:pt idx="2351">
                  <c:v>3.1094258325926001E-2</c:v>
                </c:pt>
                <c:pt idx="2352">
                  <c:v>3.0887870325925999E-2</c:v>
                </c:pt>
                <c:pt idx="2353">
                  <c:v>3.1020736325926002E-2</c:v>
                </c:pt>
                <c:pt idx="2354">
                  <c:v>3.1374809525926001E-2</c:v>
                </c:pt>
                <c:pt idx="2355">
                  <c:v>3.1218371825925999E-2</c:v>
                </c:pt>
                <c:pt idx="2356">
                  <c:v>3.1077822325925999E-2</c:v>
                </c:pt>
                <c:pt idx="2357">
                  <c:v>3.1180935725926E-2</c:v>
                </c:pt>
                <c:pt idx="2358">
                  <c:v>3.1713777925926001E-2</c:v>
                </c:pt>
                <c:pt idx="2359">
                  <c:v>3.1120633525925999E-2</c:v>
                </c:pt>
                <c:pt idx="2360">
                  <c:v>3.1018557225925999E-2</c:v>
                </c:pt>
                <c:pt idx="2361">
                  <c:v>3.1179861125925998E-2</c:v>
                </c:pt>
                <c:pt idx="2362">
                  <c:v>3.1032831725926E-2</c:v>
                </c:pt>
                <c:pt idx="2363">
                  <c:v>3.1092093025925999E-2</c:v>
                </c:pt>
                <c:pt idx="2364">
                  <c:v>3.1075653225925998E-2</c:v>
                </c:pt>
                <c:pt idx="2365">
                  <c:v>3.1134903325926E-2</c:v>
                </c:pt>
                <c:pt idx="2366">
                  <c:v>3.1106363425926001E-2</c:v>
                </c:pt>
                <c:pt idx="2367">
                  <c:v>3.1104199425925998E-2</c:v>
                </c:pt>
                <c:pt idx="2368">
                  <c:v>3.1177710925926E-2</c:v>
                </c:pt>
                <c:pt idx="2369">
                  <c:v>3.1149172825926E-2</c:v>
                </c:pt>
                <c:pt idx="2370">
                  <c:v>3.1236923525926E-2</c:v>
                </c:pt>
                <c:pt idx="2371">
                  <c:v>3.1163442025926E-2</c:v>
                </c:pt>
                <c:pt idx="2372">
                  <c:v>3.1149172825926E-2</c:v>
                </c:pt>
                <c:pt idx="2373">
                  <c:v>3.1222658425926E-2</c:v>
                </c:pt>
                <c:pt idx="2374">
                  <c:v>3.1149172825926E-2</c:v>
                </c:pt>
                <c:pt idx="2375">
                  <c:v>3.1236923525926E-2</c:v>
                </c:pt>
                <c:pt idx="2376">
                  <c:v>3.1177710925926E-2</c:v>
                </c:pt>
                <c:pt idx="2377">
                  <c:v>3.1191979525925999E-2</c:v>
                </c:pt>
                <c:pt idx="2378">
                  <c:v>3.1252256725925999E-2</c:v>
                </c:pt>
                <c:pt idx="2379">
                  <c:v>3.1265452925926002E-2</c:v>
                </c:pt>
                <c:pt idx="2380">
                  <c:v>3.1236923525926E-2</c:v>
                </c:pt>
                <c:pt idx="2381">
                  <c:v>3.1220515725926001E-2</c:v>
                </c:pt>
                <c:pt idx="2382">
                  <c:v>3.1087758625925999E-2</c:v>
                </c:pt>
                <c:pt idx="2383">
                  <c:v>3.1251188425926002E-2</c:v>
                </c:pt>
                <c:pt idx="2384">
                  <c:v>3.1249050825926002E-2</c:v>
                </c:pt>
                <c:pt idx="2385">
                  <c:v>3.1189830625926E-2</c:v>
                </c:pt>
                <c:pt idx="2386">
                  <c:v>3.1293981125925997E-2</c:v>
                </c:pt>
                <c:pt idx="2387">
                  <c:v>3.1249050825926002E-2</c:v>
                </c:pt>
                <c:pt idx="2388">
                  <c:v>3.1234783425926001E-2</c:v>
                </c:pt>
                <c:pt idx="2389">
                  <c:v>3.1306117225926001E-2</c:v>
                </c:pt>
                <c:pt idx="2390">
                  <c:v>3.1130584025926E-2</c:v>
                </c:pt>
                <c:pt idx="2391">
                  <c:v>3.1204101425926001E-2</c:v>
                </c:pt>
                <c:pt idx="2392">
                  <c:v>3.1365296325926002E-2</c:v>
                </c:pt>
                <c:pt idx="2393">
                  <c:v>3.1425501825926003E-2</c:v>
                </c:pt>
                <c:pt idx="2394">
                  <c:v>3.1394876025926E-2</c:v>
                </c:pt>
                <c:pt idx="2395">
                  <c:v>3.1379558425925998E-2</c:v>
                </c:pt>
                <c:pt idx="2396">
                  <c:v>3.1277584625926003E-2</c:v>
                </c:pt>
                <c:pt idx="2397">
                  <c:v>3.1454015725926002E-2</c:v>
                </c:pt>
                <c:pt idx="2398">
                  <c:v>3.1423396225925999E-2</c:v>
                </c:pt>
                <c:pt idx="2399">
                  <c:v>3.1246911925926001E-2</c:v>
                </c:pt>
                <c:pt idx="2400">
                  <c:v>3.1246911925926001E-2</c:v>
                </c:pt>
                <c:pt idx="2401">
                  <c:v>3.1246911925926001E-2</c:v>
                </c:pt>
                <c:pt idx="2402">
                  <c:v>3.1348913825926E-2</c:v>
                </c:pt>
                <c:pt idx="2403">
                  <c:v>3.1216226725926E-2</c:v>
                </c:pt>
                <c:pt idx="2404">
                  <c:v>3.1334648625925998E-2</c:v>
                </c:pt>
                <c:pt idx="2405">
                  <c:v>3.1318256725926003E-2</c:v>
                </c:pt>
                <c:pt idx="2406">
                  <c:v>3.1318256725926003E-2</c:v>
                </c:pt>
                <c:pt idx="2407">
                  <c:v>3.1391707725925998E-2</c:v>
                </c:pt>
                <c:pt idx="2408">
                  <c:v>3.1548595225925999E-2</c:v>
                </c:pt>
                <c:pt idx="2409">
                  <c:v>3.0665466425926002E-2</c:v>
                </c:pt>
                <c:pt idx="2410">
                  <c:v>3.1303988425926001E-2</c:v>
                </c:pt>
                <c:pt idx="2411">
                  <c:v>3.1363178825926E-2</c:v>
                </c:pt>
                <c:pt idx="2412">
                  <c:v>3.1346792625925997E-2</c:v>
                </c:pt>
                <c:pt idx="2413">
                  <c:v>3.1405971725925998E-2</c:v>
                </c:pt>
                <c:pt idx="2414">
                  <c:v>3.1391707725925998E-2</c:v>
                </c:pt>
                <c:pt idx="2415">
                  <c:v>3.1493644425925997E-2</c:v>
                </c:pt>
                <c:pt idx="2416">
                  <c:v>3.1316129225925998E-2</c:v>
                </c:pt>
                <c:pt idx="2417">
                  <c:v>3.1508949525925999E-2</c:v>
                </c:pt>
                <c:pt idx="2418">
                  <c:v>3.1420235425926001E-2</c:v>
                </c:pt>
                <c:pt idx="2419">
                  <c:v>3.1330399725926002E-2</c:v>
                </c:pt>
                <c:pt idx="2420">
                  <c:v>3.1536421625926001E-2</c:v>
                </c:pt>
                <c:pt idx="2421">
                  <c:v>3.1448762025926003E-2</c:v>
                </c:pt>
                <c:pt idx="2422">
                  <c:v>3.1448762025926003E-2</c:v>
                </c:pt>
                <c:pt idx="2423">
                  <c:v>3.1403860525926003E-2</c:v>
                </c:pt>
                <c:pt idx="2424">
                  <c:v>3.1448762025926003E-2</c:v>
                </c:pt>
                <c:pt idx="2425">
                  <c:v>3.13895940259259E-2</c:v>
                </c:pt>
                <c:pt idx="2426">
                  <c:v>3.1403860525926003E-2</c:v>
                </c:pt>
                <c:pt idx="2427">
                  <c:v>3.1536421625926001E-2</c:v>
                </c:pt>
                <c:pt idx="2428">
                  <c:v>3.1536421625926001E-2</c:v>
                </c:pt>
                <c:pt idx="2429">
                  <c:v>3.1387479025926E-2</c:v>
                </c:pt>
                <c:pt idx="2430">
                  <c:v>3.1477287325926001E-2</c:v>
                </c:pt>
                <c:pt idx="2431">
                  <c:v>3.1460923625926E-2</c:v>
                </c:pt>
                <c:pt idx="2432">
                  <c:v>3.1520072925925999E-2</c:v>
                </c:pt>
                <c:pt idx="2433">
                  <c:v>3.1446658325925997E-2</c:v>
                </c:pt>
                <c:pt idx="2434">
                  <c:v>3.1548595225925999E-2</c:v>
                </c:pt>
                <c:pt idx="2435">
                  <c:v>3.1503717725926E-2</c:v>
                </c:pt>
                <c:pt idx="2436">
                  <c:v>3.1577116225926002E-2</c:v>
                </c:pt>
                <c:pt idx="2437">
                  <c:v>3.1621967825926002E-2</c:v>
                </c:pt>
                <c:pt idx="2438">
                  <c:v>3.1517981825926002E-2</c:v>
                </c:pt>
                <c:pt idx="2439">
                  <c:v>3.1562855825926002E-2</c:v>
                </c:pt>
                <c:pt idx="2440">
                  <c:v>3.1458821125925997E-2</c:v>
                </c:pt>
                <c:pt idx="2441">
                  <c:v>3.1577116225926002E-2</c:v>
                </c:pt>
                <c:pt idx="2442">
                  <c:v>3.1473088625926002E-2</c:v>
                </c:pt>
                <c:pt idx="2443">
                  <c:v>3.1517981825926002E-2</c:v>
                </c:pt>
                <c:pt idx="2444">
                  <c:v>3.1577116225926002E-2</c:v>
                </c:pt>
                <c:pt idx="2445">
                  <c:v>3.1487355925925997E-2</c:v>
                </c:pt>
                <c:pt idx="2446">
                  <c:v>3.1680023225925898E-2</c:v>
                </c:pt>
                <c:pt idx="2447">
                  <c:v>3.1619895525925999E-2</c:v>
                </c:pt>
                <c:pt idx="2448">
                  <c:v>3.1693248025925998E-2</c:v>
                </c:pt>
                <c:pt idx="2449">
                  <c:v>3.1546509025925998E-2</c:v>
                </c:pt>
                <c:pt idx="2450">
                  <c:v>3.1648413525925997E-2</c:v>
                </c:pt>
                <c:pt idx="2451">
                  <c:v>3.1619895525925999E-2</c:v>
                </c:pt>
                <c:pt idx="2452">
                  <c:v>3.1678992525926E-2</c:v>
                </c:pt>
                <c:pt idx="2453">
                  <c:v>3.1662672025926E-2</c:v>
                </c:pt>
                <c:pt idx="2454">
                  <c:v>3.1707503125925997E-2</c:v>
                </c:pt>
                <c:pt idx="2455">
                  <c:v>3.1648413525925997E-2</c:v>
                </c:pt>
                <c:pt idx="2456">
                  <c:v>3.1693248025925998E-2</c:v>
                </c:pt>
                <c:pt idx="2457">
                  <c:v>3.1648413525925997E-2</c:v>
                </c:pt>
                <c:pt idx="2458">
                  <c:v>3.1750266625925998E-2</c:v>
                </c:pt>
                <c:pt idx="2459">
                  <c:v>3.1544421725926003E-2</c:v>
                </c:pt>
                <c:pt idx="2460">
                  <c:v>3.1617821925926E-2</c:v>
                </c:pt>
                <c:pt idx="2461">
                  <c:v>3.1707503125925997E-2</c:v>
                </c:pt>
                <c:pt idx="2462">
                  <c:v>3.1660606025925998E-2</c:v>
                </c:pt>
                <c:pt idx="2463">
                  <c:v>3.1660606025925998E-2</c:v>
                </c:pt>
                <c:pt idx="2464">
                  <c:v>3.1632083625925997E-2</c:v>
                </c:pt>
                <c:pt idx="2465">
                  <c:v>3.1615747125925998E-2</c:v>
                </c:pt>
                <c:pt idx="2466">
                  <c:v>3.1703387325926001E-2</c:v>
                </c:pt>
                <c:pt idx="2467">
                  <c:v>3.1719703125926001E-2</c:v>
                </c:pt>
                <c:pt idx="2468">
                  <c:v>3.1689127225925998E-2</c:v>
                </c:pt>
                <c:pt idx="2469">
                  <c:v>3.1821533125925998E-2</c:v>
                </c:pt>
                <c:pt idx="2470">
                  <c:v>3.1556601325925998E-2</c:v>
                </c:pt>
                <c:pt idx="2471">
                  <c:v>3.1790985225926001E-2</c:v>
                </c:pt>
                <c:pt idx="2472">
                  <c:v>3.1748216925925998E-2</c:v>
                </c:pt>
                <c:pt idx="2473">
                  <c:v>3.1731906625926003E-2</c:v>
                </c:pt>
                <c:pt idx="2474">
                  <c:v>3.1630011325926001E-2</c:v>
                </c:pt>
                <c:pt idx="2475">
                  <c:v>3.1644275125925998E-2</c:v>
                </c:pt>
                <c:pt idx="2476">
                  <c:v>3.1703387325926001E-2</c:v>
                </c:pt>
                <c:pt idx="2477">
                  <c:v>3.1731906625926003E-2</c:v>
                </c:pt>
                <c:pt idx="2478">
                  <c:v>3.1701327525925999E-2</c:v>
                </c:pt>
                <c:pt idx="2479">
                  <c:v>3.1746165925926002E-2</c:v>
                </c:pt>
                <c:pt idx="2480">
                  <c:v>3.1864289425926E-2</c:v>
                </c:pt>
                <c:pt idx="2481">
                  <c:v>3.1805240725925998E-2</c:v>
                </c:pt>
                <c:pt idx="2482">
                  <c:v>3.1568784325925997E-2</c:v>
                </c:pt>
                <c:pt idx="2483">
                  <c:v>3.1746165925926002E-2</c:v>
                </c:pt>
                <c:pt idx="2484">
                  <c:v>3.1876513625926001E-2</c:v>
                </c:pt>
                <c:pt idx="2485">
                  <c:v>3.1878540825925998E-2</c:v>
                </c:pt>
                <c:pt idx="2486">
                  <c:v>3.1788941725926001E-2</c:v>
                </c:pt>
                <c:pt idx="2487">
                  <c:v>3.2002779925925998E-2</c:v>
                </c:pt>
                <c:pt idx="2488">
                  <c:v>3.1803199725925997E-2</c:v>
                </c:pt>
                <c:pt idx="2489">
                  <c:v>3.1788941725926001E-2</c:v>
                </c:pt>
                <c:pt idx="2490">
                  <c:v>3.1774683425926001E-2</c:v>
                </c:pt>
                <c:pt idx="2491">
                  <c:v>3.1862259625926002E-2</c:v>
                </c:pt>
                <c:pt idx="2492">
                  <c:v>3.1744113625926003E-2</c:v>
                </c:pt>
                <c:pt idx="2493">
                  <c:v>3.1803199725925997E-2</c:v>
                </c:pt>
                <c:pt idx="2494">
                  <c:v>3.1876513625926001E-2</c:v>
                </c:pt>
                <c:pt idx="2495">
                  <c:v>3.1876513625926001E-2</c:v>
                </c:pt>
                <c:pt idx="2496">
                  <c:v>3.1845971925926003E-2</c:v>
                </c:pt>
                <c:pt idx="2497">
                  <c:v>3.1845971925926003E-2</c:v>
                </c:pt>
                <c:pt idx="2498">
                  <c:v>3.1786897025925999E-2</c:v>
                </c:pt>
                <c:pt idx="2499">
                  <c:v>3.1947779025926E-2</c:v>
                </c:pt>
                <c:pt idx="2500">
                  <c:v>3.1860228725925997E-2</c:v>
                </c:pt>
                <c:pt idx="2501">
                  <c:v>3.1815417725925998E-2</c:v>
                </c:pt>
                <c:pt idx="2502">
                  <c:v>3.1858196525926002E-2</c:v>
                </c:pt>
                <c:pt idx="2503">
                  <c:v>3.1829677625925999E-2</c:v>
                </c:pt>
                <c:pt idx="2504">
                  <c:v>3.1902997325925997E-2</c:v>
                </c:pt>
                <c:pt idx="2505">
                  <c:v>3.1962031125926001E-2</c:v>
                </c:pt>
                <c:pt idx="2506">
                  <c:v>3.1919273725925998E-2</c:v>
                </c:pt>
                <c:pt idx="2507">
                  <c:v>3.1860228725925997E-2</c:v>
                </c:pt>
                <c:pt idx="2508">
                  <c:v>3.1888741425926001E-2</c:v>
                </c:pt>
                <c:pt idx="2509">
                  <c:v>3.1919273725925998E-2</c:v>
                </c:pt>
                <c:pt idx="2510">
                  <c:v>3.1976283025925999E-2</c:v>
                </c:pt>
                <c:pt idx="2511">
                  <c:v>3.1858196525926002E-2</c:v>
                </c:pt>
                <c:pt idx="2512">
                  <c:v>3.1990534525925998E-2</c:v>
                </c:pt>
                <c:pt idx="2513">
                  <c:v>3.2049534825925999E-2</c:v>
                </c:pt>
                <c:pt idx="2514">
                  <c:v>3.1931508125926003E-2</c:v>
                </c:pt>
                <c:pt idx="2515">
                  <c:v>3.1990534525925998E-2</c:v>
                </c:pt>
                <c:pt idx="2516">
                  <c:v>3.1988526125926002E-2</c:v>
                </c:pt>
                <c:pt idx="2517">
                  <c:v>3.1831714825925998E-2</c:v>
                </c:pt>
                <c:pt idx="2518">
                  <c:v>3.1960017725926E-2</c:v>
                </c:pt>
                <c:pt idx="2519">
                  <c:v>3.1960017725926E-2</c:v>
                </c:pt>
                <c:pt idx="2520">
                  <c:v>3.2106523125925997E-2</c:v>
                </c:pt>
                <c:pt idx="2521">
                  <c:v>3.1915230725926003E-2</c:v>
                </c:pt>
                <c:pt idx="2522">
                  <c:v>3.1915230725926003E-2</c:v>
                </c:pt>
                <c:pt idx="2523">
                  <c:v>3.1915230725926003E-2</c:v>
                </c:pt>
                <c:pt idx="2524">
                  <c:v>3.1915230725926003E-2</c:v>
                </c:pt>
                <c:pt idx="2525">
                  <c:v>3.2002779925925998E-2</c:v>
                </c:pt>
                <c:pt idx="2526">
                  <c:v>3.2031286525926003E-2</c:v>
                </c:pt>
                <c:pt idx="2527">
                  <c:v>3.2002779925925998E-2</c:v>
                </c:pt>
                <c:pt idx="2528">
                  <c:v>3.1915230725926003E-2</c:v>
                </c:pt>
                <c:pt idx="2529">
                  <c:v>3.2076037425925998E-2</c:v>
                </c:pt>
                <c:pt idx="2530">
                  <c:v>3.2061787725926001E-2</c:v>
                </c:pt>
                <c:pt idx="2531">
                  <c:v>3.2076037425925998E-2</c:v>
                </c:pt>
                <c:pt idx="2532">
                  <c:v>3.1972260025926E-2</c:v>
                </c:pt>
                <c:pt idx="2533">
                  <c:v>3.1706316925926001E-2</c:v>
                </c:pt>
                <c:pt idx="2534">
                  <c:v>3.2045539325925999E-2</c:v>
                </c:pt>
                <c:pt idx="2535">
                  <c:v>3.2017033325926002E-2</c:v>
                </c:pt>
                <c:pt idx="2536">
                  <c:v>3.2102547625926001E-2</c:v>
                </c:pt>
                <c:pt idx="2537">
                  <c:v>3.2031286525926003E-2</c:v>
                </c:pt>
                <c:pt idx="2538">
                  <c:v>3.2017033325926002E-2</c:v>
                </c:pt>
                <c:pt idx="2539">
                  <c:v>3.2043539725926003E-2</c:v>
                </c:pt>
                <c:pt idx="2540">
                  <c:v>3.2074044125926002E-2</c:v>
                </c:pt>
                <c:pt idx="2541">
                  <c:v>3.2133033325926E-2</c:v>
                </c:pt>
                <c:pt idx="2542">
                  <c:v>3.2088296025926E-2</c:v>
                </c:pt>
                <c:pt idx="2543">
                  <c:v>3.2175777025926E-2</c:v>
                </c:pt>
                <c:pt idx="2544">
                  <c:v>3.2043539725926003E-2</c:v>
                </c:pt>
                <c:pt idx="2545">
                  <c:v>3.2057794825926002E-2</c:v>
                </c:pt>
                <c:pt idx="2546">
                  <c:v>3.1998764425926002E-2</c:v>
                </c:pt>
                <c:pt idx="2547">
                  <c:v>3.2029284425926001E-2</c:v>
                </c:pt>
                <c:pt idx="2548">
                  <c:v>3.2218518025925999E-2</c:v>
                </c:pt>
                <c:pt idx="2549">
                  <c:v>3.21167989259259E-2</c:v>
                </c:pt>
                <c:pt idx="2550">
                  <c:v>3.2159551125926E-2</c:v>
                </c:pt>
                <c:pt idx="2551">
                  <c:v>3.2218518025925999E-2</c:v>
                </c:pt>
                <c:pt idx="2552">
                  <c:v>3.2159551125926E-2</c:v>
                </c:pt>
                <c:pt idx="2553">
                  <c:v>3.2131049925925997E-2</c:v>
                </c:pt>
                <c:pt idx="2554">
                  <c:v>3.2145300725926002E-2</c:v>
                </c:pt>
                <c:pt idx="2555">
                  <c:v>3.2114811925926003E-2</c:v>
                </c:pt>
                <c:pt idx="2556">
                  <c:v>3.1982493625925999E-2</c:v>
                </c:pt>
                <c:pt idx="2557">
                  <c:v>3.2218518025925999E-2</c:v>
                </c:pt>
                <c:pt idx="2558">
                  <c:v>3.2188051025926E-2</c:v>
                </c:pt>
                <c:pt idx="2559">
                  <c:v>3.2129065425926001E-2</c:v>
                </c:pt>
                <c:pt idx="2560">
                  <c:v>3.2247010525925997E-2</c:v>
                </c:pt>
                <c:pt idx="2561">
                  <c:v>3.2289746925925997E-2</c:v>
                </c:pt>
                <c:pt idx="2562">
                  <c:v>3.2143318625926003E-2</c:v>
                </c:pt>
                <c:pt idx="2563">
                  <c:v>3.2157571525926E-2</c:v>
                </c:pt>
                <c:pt idx="2564">
                  <c:v>3.2112823625925997E-2</c:v>
                </c:pt>
                <c:pt idx="2565">
                  <c:v>3.2188051025926E-2</c:v>
                </c:pt>
                <c:pt idx="2566">
                  <c:v>3.2275501725925998E-2</c:v>
                </c:pt>
                <c:pt idx="2567">
                  <c:v>3.2098567325926003E-2</c:v>
                </c:pt>
                <c:pt idx="2568">
                  <c:v>3.2171824125926E-2</c:v>
                </c:pt>
                <c:pt idx="2569">
                  <c:v>3.2273543425925998E-2</c:v>
                </c:pt>
                <c:pt idx="2570">
                  <c:v>3.2200328425926003E-2</c:v>
                </c:pt>
                <c:pt idx="2571">
                  <c:v>3.2303991725925997E-2</c:v>
                </c:pt>
                <c:pt idx="2572">
                  <c:v>3.2362910325926003E-2</c:v>
                </c:pt>
                <c:pt idx="2573">
                  <c:v>3.2245047125925998E-2</c:v>
                </c:pt>
                <c:pt idx="2574">
                  <c:v>3.2127079625926001E-2</c:v>
                </c:pt>
                <c:pt idx="2575">
                  <c:v>3.2169845825925997E-2</c:v>
                </c:pt>
                <c:pt idx="2576">
                  <c:v>3.2259295425926003E-2</c:v>
                </c:pt>
                <c:pt idx="2577">
                  <c:v>3.2243082625925998E-2</c:v>
                </c:pt>
                <c:pt idx="2578">
                  <c:v>3.2405632025926001E-2</c:v>
                </c:pt>
                <c:pt idx="2579">
                  <c:v>3.2257333425926002E-2</c:v>
                </c:pt>
                <c:pt idx="2580">
                  <c:v>3.2257333425926002E-2</c:v>
                </c:pt>
                <c:pt idx="2581">
                  <c:v>3.2316285525925997E-2</c:v>
                </c:pt>
                <c:pt idx="2582">
                  <c:v>3.2287791025926001E-2</c:v>
                </c:pt>
                <c:pt idx="2583">
                  <c:v>3.2316285525925997E-2</c:v>
                </c:pt>
                <c:pt idx="2584">
                  <c:v>3.2389454625925997E-2</c:v>
                </c:pt>
                <c:pt idx="2585">
                  <c:v>3.2316285525925997E-2</c:v>
                </c:pt>
                <c:pt idx="2586">
                  <c:v>3.2287791025926001E-2</c:v>
                </c:pt>
                <c:pt idx="2587">
                  <c:v>3.2241116825926001E-2</c:v>
                </c:pt>
                <c:pt idx="2588">
                  <c:v>3.2316285525925997E-2</c:v>
                </c:pt>
                <c:pt idx="2589">
                  <c:v>3.2417939825926001E-2</c:v>
                </c:pt>
                <c:pt idx="2590">
                  <c:v>3.2241116825926001E-2</c:v>
                </c:pt>
                <c:pt idx="2591">
                  <c:v>3.2387516225925998E-2</c:v>
                </c:pt>
                <c:pt idx="2592">
                  <c:v>3.2359024825926001E-2</c:v>
                </c:pt>
                <c:pt idx="2593">
                  <c:v>3.2373270725926002E-2</c:v>
                </c:pt>
                <c:pt idx="2594">
                  <c:v>3.2432181925926E-2</c:v>
                </c:pt>
                <c:pt idx="2595">
                  <c:v>3.2416006425926E-2</c:v>
                </c:pt>
                <c:pt idx="2596">
                  <c:v>3.2460665325926001E-2</c:v>
                </c:pt>
                <c:pt idx="2597">
                  <c:v>3.2505305225925998E-2</c:v>
                </c:pt>
                <c:pt idx="2598">
                  <c:v>3.2416006425926E-2</c:v>
                </c:pt>
                <c:pt idx="2599">
                  <c:v>3.2328582725926001E-2</c:v>
                </c:pt>
                <c:pt idx="2600">
                  <c:v>3.2357080325925998E-2</c:v>
                </c:pt>
                <c:pt idx="2601">
                  <c:v>3.2385576725925999E-2</c:v>
                </c:pt>
                <c:pt idx="2602">
                  <c:v>3.2474906525926002E-2</c:v>
                </c:pt>
                <c:pt idx="2603">
                  <c:v>3.2517628425926003E-2</c:v>
                </c:pt>
                <c:pt idx="2604">
                  <c:v>3.2489147425925999E-2</c:v>
                </c:pt>
                <c:pt idx="2605">
                  <c:v>3.2472983125926003E-2</c:v>
                </c:pt>
                <c:pt idx="2606">
                  <c:v>3.2326632025925998E-2</c:v>
                </c:pt>
                <c:pt idx="2607">
                  <c:v>3.2399824525925998E-2</c:v>
                </c:pt>
                <c:pt idx="2608">
                  <c:v>3.2414071925925998E-2</c:v>
                </c:pt>
                <c:pt idx="2609">
                  <c:v>3.2487226625926E-2</c:v>
                </c:pt>
                <c:pt idx="2610">
                  <c:v>3.2688488525925999E-2</c:v>
                </c:pt>
                <c:pt idx="2611">
                  <c:v>3.2472983125926003E-2</c:v>
                </c:pt>
                <c:pt idx="2612">
                  <c:v>3.2472983125926003E-2</c:v>
                </c:pt>
                <c:pt idx="2613">
                  <c:v>3.2428319025926002E-2</c:v>
                </c:pt>
                <c:pt idx="2614">
                  <c:v>3.2487226625926E-2</c:v>
                </c:pt>
                <c:pt idx="2615">
                  <c:v>3.2428319025926002E-2</c:v>
                </c:pt>
                <c:pt idx="2616">
                  <c:v>3.2414071925925998E-2</c:v>
                </c:pt>
                <c:pt idx="2617">
                  <c:v>3.2544197225925997E-2</c:v>
                </c:pt>
                <c:pt idx="2618">
                  <c:v>3.2454884225926003E-2</c:v>
                </c:pt>
                <c:pt idx="2619">
                  <c:v>3.2515712525925999E-2</c:v>
                </c:pt>
                <c:pt idx="2620">
                  <c:v>3.2647669825925998E-2</c:v>
                </c:pt>
                <c:pt idx="2621">
                  <c:v>3.2485304525925997E-2</c:v>
                </c:pt>
                <c:pt idx="2622">
                  <c:v>3.2485304525925997E-2</c:v>
                </c:pt>
                <c:pt idx="2623">
                  <c:v>3.2367441025926001E-2</c:v>
                </c:pt>
                <c:pt idx="2624">
                  <c:v>3.2499550225926002E-2</c:v>
                </c:pt>
                <c:pt idx="2625">
                  <c:v>3.2485304525925997E-2</c:v>
                </c:pt>
                <c:pt idx="2626">
                  <c:v>3.2601163025926E-2</c:v>
                </c:pt>
                <c:pt idx="2627">
                  <c:v>3.2426385825926003E-2</c:v>
                </c:pt>
                <c:pt idx="2628">
                  <c:v>3.2426385825926003E-2</c:v>
                </c:pt>
                <c:pt idx="2629">
                  <c:v>3.2690373225926002E-2</c:v>
                </c:pt>
                <c:pt idx="2630">
                  <c:v>3.2764345825926001E-2</c:v>
                </c:pt>
                <c:pt idx="2631">
                  <c:v>3.3392600725926001E-2</c:v>
                </c:pt>
                <c:pt idx="2632">
                  <c:v>3.2629644125925998E-2</c:v>
                </c:pt>
                <c:pt idx="2633">
                  <c:v>3.2615403725926001E-2</c:v>
                </c:pt>
                <c:pt idx="2634">
                  <c:v>3.2570773725925997E-2</c:v>
                </c:pt>
                <c:pt idx="2635">
                  <c:v>3.2497629425926003E-2</c:v>
                </c:pt>
                <c:pt idx="2636">
                  <c:v>3.2615403725926001E-2</c:v>
                </c:pt>
                <c:pt idx="2637">
                  <c:v>3.2570773725925997E-2</c:v>
                </c:pt>
                <c:pt idx="2638">
                  <c:v>3.2645777625925999E-2</c:v>
                </c:pt>
                <c:pt idx="2639">
                  <c:v>3.2511877325926003E-2</c:v>
                </c:pt>
                <c:pt idx="2640">
                  <c:v>3.2613504225926002E-2</c:v>
                </c:pt>
                <c:pt idx="2641">
                  <c:v>3.2437736825926003E-2</c:v>
                </c:pt>
                <c:pt idx="2642">
                  <c:v>3.2585017525925998E-2</c:v>
                </c:pt>
                <c:pt idx="2643">
                  <c:v>3.2585017525925998E-2</c:v>
                </c:pt>
                <c:pt idx="2644">
                  <c:v>3.2629644125925998E-2</c:v>
                </c:pt>
                <c:pt idx="2645">
                  <c:v>3.2599261025926002E-2</c:v>
                </c:pt>
                <c:pt idx="2646">
                  <c:v>3.2700841525925999E-2</c:v>
                </c:pt>
                <c:pt idx="2647">
                  <c:v>3.2686602625926001E-2</c:v>
                </c:pt>
                <c:pt idx="2648">
                  <c:v>3.2613504225926002E-2</c:v>
                </c:pt>
                <c:pt idx="2649">
                  <c:v>3.2627747025926003E-2</c:v>
                </c:pt>
                <c:pt idx="2650">
                  <c:v>3.2686602625926001E-2</c:v>
                </c:pt>
                <c:pt idx="2651">
                  <c:v>3.2554618925926003E-2</c:v>
                </c:pt>
                <c:pt idx="2652">
                  <c:v>3.2627747025926003E-2</c:v>
                </c:pt>
                <c:pt idx="2653">
                  <c:v>3.2495707525926003E-2</c:v>
                </c:pt>
                <c:pt idx="2654">
                  <c:v>3.2773902225926001E-2</c:v>
                </c:pt>
                <c:pt idx="2655">
                  <c:v>3.2715080025925998E-2</c:v>
                </c:pt>
                <c:pt idx="2656">
                  <c:v>3.2670473925926001E-2</c:v>
                </c:pt>
                <c:pt idx="2657">
                  <c:v>3.2698956925925997E-2</c:v>
                </c:pt>
                <c:pt idx="2658">
                  <c:v>3.2583111825925999E-2</c:v>
                </c:pt>
                <c:pt idx="2659">
                  <c:v>3.2684715525926E-2</c:v>
                </c:pt>
                <c:pt idx="2660">
                  <c:v>3.2729318325926002E-2</c:v>
                </c:pt>
                <c:pt idx="2661">
                  <c:v>3.2698956925925997E-2</c:v>
                </c:pt>
                <c:pt idx="2662">
                  <c:v>3.2684715525926E-2</c:v>
                </c:pt>
                <c:pt idx="2663">
                  <c:v>3.2668583125926E-2</c:v>
                </c:pt>
                <c:pt idx="2664">
                  <c:v>3.2830838625926E-2</c:v>
                </c:pt>
                <c:pt idx="2665">
                  <c:v>3.2609701525926002E-2</c:v>
                </c:pt>
                <c:pt idx="2666">
                  <c:v>3.2816605025926003E-2</c:v>
                </c:pt>
                <c:pt idx="2667">
                  <c:v>3.2682827325925999E-2</c:v>
                </c:pt>
                <c:pt idx="2668">
                  <c:v>3.2640093925925998E-2</c:v>
                </c:pt>
                <c:pt idx="2669">
                  <c:v>3.2741679225926003E-2</c:v>
                </c:pt>
                <c:pt idx="2670">
                  <c:v>3.2772031325926002E-2</c:v>
                </c:pt>
                <c:pt idx="2671">
                  <c:v>3.2859305025926003E-2</c:v>
                </c:pt>
                <c:pt idx="2672">
                  <c:v>3.2800505125925999E-2</c:v>
                </c:pt>
                <c:pt idx="2673">
                  <c:v>3.2713198025926003E-2</c:v>
                </c:pt>
                <c:pt idx="2674">
                  <c:v>3.2873537725926001E-2</c:v>
                </c:pt>
                <c:pt idx="2675">
                  <c:v>3.2754043625926002E-2</c:v>
                </c:pt>
                <c:pt idx="2676">
                  <c:v>3.1514615625926001E-2</c:v>
                </c:pt>
                <c:pt idx="2677">
                  <c:v>3.2828977725926002E-2</c:v>
                </c:pt>
                <c:pt idx="2678">
                  <c:v>3.2843213525926E-2</c:v>
                </c:pt>
                <c:pt idx="2679">
                  <c:v>3.2711314725925998E-2</c:v>
                </c:pt>
                <c:pt idx="2680">
                  <c:v>3.2800505125925999E-2</c:v>
                </c:pt>
                <c:pt idx="2681">
                  <c:v>3.2755919325926003E-2</c:v>
                </c:pt>
                <c:pt idx="2682">
                  <c:v>3.2828977725926002E-2</c:v>
                </c:pt>
                <c:pt idx="2683">
                  <c:v>3.2812876925926E-2</c:v>
                </c:pt>
                <c:pt idx="2684">
                  <c:v>3.2784398725925999E-2</c:v>
                </c:pt>
                <c:pt idx="2685">
                  <c:v>3.2887770225925997E-2</c:v>
                </c:pt>
                <c:pt idx="2686">
                  <c:v>3.2827115625926002E-2</c:v>
                </c:pt>
                <c:pt idx="2687">
                  <c:v>3.2857449025926001E-2</c:v>
                </c:pt>
                <c:pt idx="2688">
                  <c:v>3.2827115625926002E-2</c:v>
                </c:pt>
                <c:pt idx="2689">
                  <c:v>3.2841353925925999E-2</c:v>
                </c:pt>
                <c:pt idx="2690">
                  <c:v>3.2855591925925999E-2</c:v>
                </c:pt>
                <c:pt idx="2691">
                  <c:v>3.2900153825926003E-2</c:v>
                </c:pt>
                <c:pt idx="2692">
                  <c:v>3.2841353925925999E-2</c:v>
                </c:pt>
                <c:pt idx="2693">
                  <c:v>3.2869829725926003E-2</c:v>
                </c:pt>
                <c:pt idx="2694">
                  <c:v>3.2841353925925999E-2</c:v>
                </c:pt>
                <c:pt idx="2695">
                  <c:v>3.2885919225926E-2</c:v>
                </c:pt>
                <c:pt idx="2696">
                  <c:v>3.2869829725926003E-2</c:v>
                </c:pt>
                <c:pt idx="2697">
                  <c:v>3.2914388225926003E-2</c:v>
                </c:pt>
                <c:pt idx="2698">
                  <c:v>3.2928622225925998E-2</c:v>
                </c:pt>
                <c:pt idx="2699">
                  <c:v>3.2942855925926003E-2</c:v>
                </c:pt>
                <c:pt idx="2700">
                  <c:v>3.2987388725925999E-2</c:v>
                </c:pt>
                <c:pt idx="2701">
                  <c:v>3.2912541025926001E-2</c:v>
                </c:pt>
                <c:pt idx="2702">
                  <c:v>3.2928622225925998E-2</c:v>
                </c:pt>
                <c:pt idx="2703">
                  <c:v>3.2825252325926001E-2</c:v>
                </c:pt>
                <c:pt idx="2704">
                  <c:v>3.2811011225926001E-2</c:v>
                </c:pt>
                <c:pt idx="2705">
                  <c:v>3.2985555225926E-2</c:v>
                </c:pt>
                <c:pt idx="2706">
                  <c:v>3.2926777525926001E-2</c:v>
                </c:pt>
                <c:pt idx="2707">
                  <c:v>3.2811011225926001E-2</c:v>
                </c:pt>
                <c:pt idx="2708">
                  <c:v>3.2867973925925997E-2</c:v>
                </c:pt>
                <c:pt idx="2709">
                  <c:v>3.2898304225926003E-2</c:v>
                </c:pt>
                <c:pt idx="2710">
                  <c:v>3.2853733625926002E-2</c:v>
                </c:pt>
                <c:pt idx="2711">
                  <c:v>3.2910692725925998E-2</c:v>
                </c:pt>
                <c:pt idx="2712">
                  <c:v>3.2867973925925997E-2</c:v>
                </c:pt>
                <c:pt idx="2713">
                  <c:v>3.2882213825926002E-2</c:v>
                </c:pt>
                <c:pt idx="2714">
                  <c:v>3.2882213825926002E-2</c:v>
                </c:pt>
                <c:pt idx="2715">
                  <c:v>3.3072764325925999E-2</c:v>
                </c:pt>
                <c:pt idx="2716">
                  <c:v>3.2969485225926E-2</c:v>
                </c:pt>
                <c:pt idx="2717">
                  <c:v>3.2983720525925998E-2</c:v>
                </c:pt>
                <c:pt idx="2718">
                  <c:v>3.2969485225926E-2</c:v>
                </c:pt>
                <c:pt idx="2719">
                  <c:v>3.2969485225926E-2</c:v>
                </c:pt>
                <c:pt idx="2720">
                  <c:v>3.3101220425926003E-2</c:v>
                </c:pt>
                <c:pt idx="2721">
                  <c:v>3.2910692725925998E-2</c:v>
                </c:pt>
                <c:pt idx="2722">
                  <c:v>3.3042483425926E-2</c:v>
                </c:pt>
                <c:pt idx="2723">
                  <c:v>3.2983720525925998E-2</c:v>
                </c:pt>
                <c:pt idx="2724">
                  <c:v>3.3070945725925997E-2</c:v>
                </c:pt>
                <c:pt idx="2725">
                  <c:v>3.2983720525925998E-2</c:v>
                </c:pt>
                <c:pt idx="2726">
                  <c:v>3.2908843325926002E-2</c:v>
                </c:pt>
                <c:pt idx="2727">
                  <c:v>3.2997955525926E-2</c:v>
                </c:pt>
                <c:pt idx="2728">
                  <c:v>3.3042483425926E-2</c:v>
                </c:pt>
                <c:pt idx="2729">
                  <c:v>3.3085176425925997E-2</c:v>
                </c:pt>
                <c:pt idx="2730">
                  <c:v>3.3012190225925997E-2</c:v>
                </c:pt>
                <c:pt idx="2731">
                  <c:v>3.2894601525926E-2</c:v>
                </c:pt>
                <c:pt idx="2732">
                  <c:v>3.3115448025926003E-2</c:v>
                </c:pt>
                <c:pt idx="2733">
                  <c:v>3.3026424625925997E-2</c:v>
                </c:pt>
                <c:pt idx="2734">
                  <c:v>3.3012190225925997E-2</c:v>
                </c:pt>
                <c:pt idx="2735">
                  <c:v>3.3026424625925997E-2</c:v>
                </c:pt>
                <c:pt idx="2736">
                  <c:v>3.3245270225926001E-2</c:v>
                </c:pt>
                <c:pt idx="2737">
                  <c:v>3.2908843325926002E-2</c:v>
                </c:pt>
                <c:pt idx="2738">
                  <c:v>3.3010359425925999E-2</c:v>
                </c:pt>
                <c:pt idx="2739">
                  <c:v>3.3142096125926002E-2</c:v>
                </c:pt>
                <c:pt idx="2740">
                  <c:v>3.3054892525926E-2</c:v>
                </c:pt>
                <c:pt idx="2741">
                  <c:v>3.3099406825925999E-2</c:v>
                </c:pt>
                <c:pt idx="2742">
                  <c:v>3.2922160825926E-2</c:v>
                </c:pt>
                <c:pt idx="2743">
                  <c:v>3.3024596325925998E-2</c:v>
                </c:pt>
                <c:pt idx="2744">
                  <c:v>3.3010359425925999E-2</c:v>
                </c:pt>
                <c:pt idx="2745">
                  <c:v>3.2996122225926003E-2</c:v>
                </c:pt>
                <c:pt idx="2746">
                  <c:v>3.3097592025926E-2</c:v>
                </c:pt>
                <c:pt idx="2747">
                  <c:v>3.2980047725925998E-2</c:v>
                </c:pt>
                <c:pt idx="2748">
                  <c:v>3.3229257825925999E-2</c:v>
                </c:pt>
                <c:pt idx="2749">
                  <c:v>3.3081540825926001E-2</c:v>
                </c:pt>
                <c:pt idx="2750">
                  <c:v>3.3375903725925998E-2</c:v>
                </c:pt>
                <c:pt idx="2751">
                  <c:v>3.3215032625925997E-2</c:v>
                </c:pt>
                <c:pt idx="2752">
                  <c:v>3.3140288825925998E-2</c:v>
                </c:pt>
                <c:pt idx="2753">
                  <c:v>3.3154520525925997E-2</c:v>
                </c:pt>
                <c:pt idx="2754">
                  <c:v>3.3199011025925998E-2</c:v>
                </c:pt>
                <c:pt idx="2755">
                  <c:v>3.3199011025925998E-2</c:v>
                </c:pt>
                <c:pt idx="2756">
                  <c:v>3.3140288825925998E-2</c:v>
                </c:pt>
                <c:pt idx="2757">
                  <c:v>3.3051244625925999E-2</c:v>
                </c:pt>
                <c:pt idx="2758">
                  <c:v>3.3199011025925998E-2</c:v>
                </c:pt>
                <c:pt idx="2759">
                  <c:v>3.2993370025925998E-2</c:v>
                </c:pt>
                <c:pt idx="2760">
                  <c:v>3.3124246025926E-2</c:v>
                </c:pt>
                <c:pt idx="2761">
                  <c:v>3.3213238925926002E-2</c:v>
                </c:pt>
                <c:pt idx="2762">
                  <c:v>3.3124246025926E-2</c:v>
                </c:pt>
                <c:pt idx="2763">
                  <c:v>3.3241694025926E-2</c:v>
                </c:pt>
                <c:pt idx="2764">
                  <c:v>3.3314602425926002E-2</c:v>
                </c:pt>
                <c:pt idx="2765">
                  <c:v>3.3110011225926002E-2</c:v>
                </c:pt>
                <c:pt idx="2766">
                  <c:v>3.3197213725926003E-2</c:v>
                </c:pt>
                <c:pt idx="2767">
                  <c:v>3.3211444125925998E-2</c:v>
                </c:pt>
                <c:pt idx="2768">
                  <c:v>3.3578349125925999E-2</c:v>
                </c:pt>
                <c:pt idx="2769">
                  <c:v>3.3197213725926003E-2</c:v>
                </c:pt>
                <c:pt idx="2770">
                  <c:v>3.3298600425926E-2</c:v>
                </c:pt>
                <c:pt idx="2771">
                  <c:v>3.3298600425926E-2</c:v>
                </c:pt>
                <c:pt idx="2772">
                  <c:v>3.3211444125925998E-2</c:v>
                </c:pt>
                <c:pt idx="2773">
                  <c:v>3.3181182025926001E-2</c:v>
                </c:pt>
                <c:pt idx="2774">
                  <c:v>3.3209648225926001E-2</c:v>
                </c:pt>
                <c:pt idx="2775">
                  <c:v>3.3284374225925999E-2</c:v>
                </c:pt>
                <c:pt idx="2776">
                  <c:v>3.3239904125925999E-2</c:v>
                </c:pt>
                <c:pt idx="2777">
                  <c:v>3.3181182025926001E-2</c:v>
                </c:pt>
                <c:pt idx="2778">
                  <c:v>3.3136670925926003E-2</c:v>
                </c:pt>
                <c:pt idx="2779">
                  <c:v>3.3371492825925997E-2</c:v>
                </c:pt>
                <c:pt idx="2780">
                  <c:v>3.3955084525926001E-2</c:v>
                </c:pt>
                <c:pt idx="2781">
                  <c:v>3.3223880825925999E-2</c:v>
                </c:pt>
                <c:pt idx="2782">
                  <c:v>3.3252345225926003E-2</c:v>
                </c:pt>
                <c:pt idx="2783">
                  <c:v>3.3223880825925999E-2</c:v>
                </c:pt>
                <c:pt idx="2784">
                  <c:v>3.3238113225926E-2</c:v>
                </c:pt>
                <c:pt idx="2785">
                  <c:v>3.3223880825925999E-2</c:v>
                </c:pt>
                <c:pt idx="2786">
                  <c:v>3.3325276825926002E-2</c:v>
                </c:pt>
                <c:pt idx="2787">
                  <c:v>3.3207851125926002E-2</c:v>
                </c:pt>
                <c:pt idx="2788">
                  <c:v>3.3252345225926003E-2</c:v>
                </c:pt>
                <c:pt idx="2789">
                  <c:v>3.3238113225926E-2</c:v>
                </c:pt>
                <c:pt idx="2790">
                  <c:v>3.3164241225925997E-2</c:v>
                </c:pt>
                <c:pt idx="2791">
                  <c:v>3.3266576925926002E-2</c:v>
                </c:pt>
                <c:pt idx="2792">
                  <c:v>3.3192715425926E-2</c:v>
                </c:pt>
                <c:pt idx="2793">
                  <c:v>3.3164241225925997E-2</c:v>
                </c:pt>
                <c:pt idx="2794">
                  <c:v>3.3280808325926003E-2</c:v>
                </c:pt>
                <c:pt idx="2795">
                  <c:v>3.3192715425926E-2</c:v>
                </c:pt>
                <c:pt idx="2796">
                  <c:v>3.3280808325926003E-2</c:v>
                </c:pt>
                <c:pt idx="2797">
                  <c:v>3.3178478525926001E-2</c:v>
                </c:pt>
                <c:pt idx="2798">
                  <c:v>3.3351960925926002E-2</c:v>
                </c:pt>
                <c:pt idx="2799">
                  <c:v>3.3250555625926E-2</c:v>
                </c:pt>
                <c:pt idx="2800">
                  <c:v>3.32647898259259E-2</c:v>
                </c:pt>
                <c:pt idx="2801">
                  <c:v>3.3323500825926E-2</c:v>
                </c:pt>
                <c:pt idx="2802">
                  <c:v>3.3382185925925997E-2</c:v>
                </c:pt>
                <c:pt idx="2803">
                  <c:v>3.3410638625925998E-2</c:v>
                </c:pt>
                <c:pt idx="2804">
                  <c:v>3.3382185925925997E-2</c:v>
                </c:pt>
                <c:pt idx="2805">
                  <c:v>3.3293257325926001E-2</c:v>
                </c:pt>
                <c:pt idx="2806">
                  <c:v>3.32647898259259E-2</c:v>
                </c:pt>
                <c:pt idx="2807">
                  <c:v>3.3396412425926003E-2</c:v>
                </c:pt>
                <c:pt idx="2808">
                  <c:v>3.3279023725925998E-2</c:v>
                </c:pt>
                <c:pt idx="2809">
                  <c:v>3.3351960925926002E-2</c:v>
                </c:pt>
                <c:pt idx="2810">
                  <c:v>3.3366190525926001E-2</c:v>
                </c:pt>
                <c:pt idx="2811">
                  <c:v>3.3909190025926003E-2</c:v>
                </c:pt>
                <c:pt idx="2812">
                  <c:v>3.3410638625925998E-2</c:v>
                </c:pt>
                <c:pt idx="2813">
                  <c:v>3.3410638625925998E-2</c:v>
                </c:pt>
                <c:pt idx="2814">
                  <c:v>3.3556353225925997E-2</c:v>
                </c:pt>
                <c:pt idx="2815">
                  <c:v>3.3335956325926001E-2</c:v>
                </c:pt>
                <c:pt idx="2816">
                  <c:v>3.3335068625926001E-2</c:v>
                </c:pt>
                <c:pt idx="2817">
                  <c:v>3.3453315525926001E-2</c:v>
                </c:pt>
                <c:pt idx="2818">
                  <c:v>3.3439090225925998E-2</c:v>
                </c:pt>
                <c:pt idx="2819">
                  <c:v>3.3408877625926002E-2</c:v>
                </c:pt>
                <c:pt idx="2820">
                  <c:v>3.3554619225925897E-2</c:v>
                </c:pt>
                <c:pt idx="2821">
                  <c:v>3.3408877625926002E-2</c:v>
                </c:pt>
                <c:pt idx="2822">
                  <c:v>3.3364420925925897E-2</c:v>
                </c:pt>
                <c:pt idx="2823">
                  <c:v>3.3481765225925997E-2</c:v>
                </c:pt>
                <c:pt idx="2824">
                  <c:v>3.3538660925926E-2</c:v>
                </c:pt>
                <c:pt idx="2825">
                  <c:v>3.3408877625926002E-2</c:v>
                </c:pt>
                <c:pt idx="2826">
                  <c:v>3.3382185925925997E-2</c:v>
                </c:pt>
                <c:pt idx="2827">
                  <c:v>3.3437334025925997E-2</c:v>
                </c:pt>
                <c:pt idx="2828">
                  <c:v>3.3465789325925997E-2</c:v>
                </c:pt>
                <c:pt idx="2829">
                  <c:v>3.3349302225925997E-2</c:v>
                </c:pt>
                <c:pt idx="2830">
                  <c:v>3.3378652625926E-2</c:v>
                </c:pt>
                <c:pt idx="2831">
                  <c:v>3.3524437425926E-2</c:v>
                </c:pt>
                <c:pt idx="2832">
                  <c:v>3.3495989625926002E-2</c:v>
                </c:pt>
                <c:pt idx="2833">
                  <c:v>3.3480016525925999E-2</c:v>
                </c:pt>
                <c:pt idx="2834">
                  <c:v>3.3599006025925998E-2</c:v>
                </c:pt>
                <c:pt idx="2835">
                  <c:v>3.3583059725925998E-2</c:v>
                </c:pt>
                <c:pt idx="2836">
                  <c:v>3.3449807125925997E-2</c:v>
                </c:pt>
                <c:pt idx="2837">
                  <c:v>3.3480016525925999E-2</c:v>
                </c:pt>
                <c:pt idx="2838">
                  <c:v>3.3480016525925999E-2</c:v>
                </c:pt>
                <c:pt idx="2839">
                  <c:v>3.3494243425926003E-2</c:v>
                </c:pt>
                <c:pt idx="2840">
                  <c:v>3.3435576825926003E-2</c:v>
                </c:pt>
                <c:pt idx="2841">
                  <c:v>3.2389427425926001E-2</c:v>
                </c:pt>
                <c:pt idx="2842">
                  <c:v>3.3448929325925997E-2</c:v>
                </c:pt>
                <c:pt idx="2843">
                  <c:v>3.3522696225925998E-2</c:v>
                </c:pt>
                <c:pt idx="2844">
                  <c:v>3.3522696225925998E-2</c:v>
                </c:pt>
                <c:pt idx="2845">
                  <c:v>3.3492496125926002E-2</c:v>
                </c:pt>
                <c:pt idx="2846">
                  <c:v>3.3435576825926003E-2</c:v>
                </c:pt>
                <c:pt idx="2847">
                  <c:v>3.3222086225925998E-2</c:v>
                </c:pt>
                <c:pt idx="2848">
                  <c:v>3.35955519259259E-2</c:v>
                </c:pt>
                <c:pt idx="2849">
                  <c:v>3.3492496125926002E-2</c:v>
                </c:pt>
                <c:pt idx="2850">
                  <c:v>3.2477145825926E-2</c:v>
                </c:pt>
                <c:pt idx="2851">
                  <c:v>3.3492496125926002E-2</c:v>
                </c:pt>
                <c:pt idx="2852">
                  <c:v>3.3579598325925997E-2</c:v>
                </c:pt>
                <c:pt idx="2853">
                  <c:v>3.3696809625926E-2</c:v>
                </c:pt>
                <c:pt idx="2854">
                  <c:v>3.3638216925926001E-2</c:v>
                </c:pt>
                <c:pt idx="2855">
                  <c:v>3.3520953925926002E-2</c:v>
                </c:pt>
                <c:pt idx="2856">
                  <c:v>3.3565373325925997E-2</c:v>
                </c:pt>
                <c:pt idx="2857">
                  <c:v>3.3711027025926002E-2</c:v>
                </c:pt>
                <c:pt idx="2858">
                  <c:v>3.3477391425925998E-2</c:v>
                </c:pt>
                <c:pt idx="2859">
                  <c:v>3.3577866025926002E-2</c:v>
                </c:pt>
                <c:pt idx="2860">
                  <c:v>3.3593823125926001E-2</c:v>
                </c:pt>
                <c:pt idx="2861">
                  <c:v>3.3622271725926002E-2</c:v>
                </c:pt>
                <c:pt idx="2862">
                  <c:v>3.3535182425926E-2</c:v>
                </c:pt>
                <c:pt idx="2863">
                  <c:v>3.3593823125926001E-2</c:v>
                </c:pt>
                <c:pt idx="2864">
                  <c:v>3.3739460825926E-2</c:v>
                </c:pt>
                <c:pt idx="2865">
                  <c:v>3.3563638425926003E-2</c:v>
                </c:pt>
                <c:pt idx="2866">
                  <c:v>3.2354942125926003E-2</c:v>
                </c:pt>
                <c:pt idx="2867">
                  <c:v>3.3620546825926002E-2</c:v>
                </c:pt>
                <c:pt idx="2868">
                  <c:v>3.3650719125926001E-2</c:v>
                </c:pt>
                <c:pt idx="2869">
                  <c:v>3.3622271725926002E-2</c:v>
                </c:pt>
                <c:pt idx="2870">
                  <c:v>3.3577866025926002E-2</c:v>
                </c:pt>
                <c:pt idx="2871">
                  <c:v>3.3606320225926002E-2</c:v>
                </c:pt>
                <c:pt idx="2872">
                  <c:v>3.3650719125926001E-2</c:v>
                </c:pt>
                <c:pt idx="2873">
                  <c:v>3.3592093225925997E-2</c:v>
                </c:pt>
                <c:pt idx="2874">
                  <c:v>3.3592093225925997E-2</c:v>
                </c:pt>
                <c:pt idx="2875">
                  <c:v>3.3576999425925999E-2</c:v>
                </c:pt>
                <c:pt idx="2876">
                  <c:v>3.3664942425925999E-2</c:v>
                </c:pt>
                <c:pt idx="2877">
                  <c:v>3.3650719125926001E-2</c:v>
                </c:pt>
                <c:pt idx="2878">
                  <c:v>3.3591227825926002E-2</c:v>
                </c:pt>
                <c:pt idx="2879">
                  <c:v>3.3679165325925998E-2</c:v>
                </c:pt>
                <c:pt idx="2880">
                  <c:v>3.3766195625925997E-2</c:v>
                </c:pt>
                <c:pt idx="2881">
                  <c:v>3.3810540125925999E-2</c:v>
                </c:pt>
                <c:pt idx="2882">
                  <c:v>3.3693388025926002E-2</c:v>
                </c:pt>
                <c:pt idx="2883">
                  <c:v>3.3780413925925998E-2</c:v>
                </c:pt>
                <c:pt idx="2884">
                  <c:v>3.3780413925925998E-2</c:v>
                </c:pt>
                <c:pt idx="2885">
                  <c:v>3.3736054125925903E-2</c:v>
                </c:pt>
                <c:pt idx="2886">
                  <c:v>3.3736054125925903E-2</c:v>
                </c:pt>
                <c:pt idx="2887">
                  <c:v>3.3751976925925999E-2</c:v>
                </c:pt>
                <c:pt idx="2888">
                  <c:v>3.3736054125925903E-2</c:v>
                </c:pt>
                <c:pt idx="2889">
                  <c:v>3.3911710425926E-2</c:v>
                </c:pt>
                <c:pt idx="2890">
                  <c:v>3.3895825325925999E-2</c:v>
                </c:pt>
                <c:pt idx="2891">
                  <c:v>3.4233145225926E-2</c:v>
                </c:pt>
                <c:pt idx="2892">
                  <c:v>3.3720124825925998E-2</c:v>
                </c:pt>
                <c:pt idx="2893">
                  <c:v>3.3748573025926001E-2</c:v>
                </c:pt>
                <c:pt idx="2894">
                  <c:v>3.3778717525925997E-2</c:v>
                </c:pt>
                <c:pt idx="2895">
                  <c:v>3.3662365825926001E-2</c:v>
                </c:pt>
                <c:pt idx="2896">
                  <c:v>3.3748573025926001E-2</c:v>
                </c:pt>
                <c:pt idx="2897">
                  <c:v>3.3705900325925998E-2</c:v>
                </c:pt>
                <c:pt idx="2898">
                  <c:v>3.3807158225925997E-2</c:v>
                </c:pt>
                <c:pt idx="2899">
                  <c:v>3.3807158225925997E-2</c:v>
                </c:pt>
                <c:pt idx="2900">
                  <c:v>3.3792938025925999E-2</c:v>
                </c:pt>
                <c:pt idx="2901">
                  <c:v>3.3747721325926003E-2</c:v>
                </c:pt>
                <c:pt idx="2902">
                  <c:v>3.3720124825925998E-2</c:v>
                </c:pt>
                <c:pt idx="2903">
                  <c:v>3.3762796625926003E-2</c:v>
                </c:pt>
                <c:pt idx="2904">
                  <c:v>3.3720124825925998E-2</c:v>
                </c:pt>
                <c:pt idx="2905">
                  <c:v>3.3922580725926001E-2</c:v>
                </c:pt>
                <c:pt idx="2906">
                  <c:v>3.3748573025926001E-2</c:v>
                </c:pt>
                <c:pt idx="2907">
                  <c:v>3.3807158225925997E-2</c:v>
                </c:pt>
                <c:pt idx="2908">
                  <c:v>3.3849817125926003E-2</c:v>
                </c:pt>
                <c:pt idx="2909">
                  <c:v>3.3748573025926001E-2</c:v>
                </c:pt>
                <c:pt idx="2910">
                  <c:v>3.3805465625925998E-2</c:v>
                </c:pt>
                <c:pt idx="2911">
                  <c:v>3.3776170725926001E-2</c:v>
                </c:pt>
                <c:pt idx="2912">
                  <c:v>3.3819688025925998E-2</c:v>
                </c:pt>
                <c:pt idx="2913">
                  <c:v>3.3864036125925999E-2</c:v>
                </c:pt>
                <c:pt idx="2914">
                  <c:v>3.3805465625925998E-2</c:v>
                </c:pt>
                <c:pt idx="2915">
                  <c:v>3.3878254825925998E-2</c:v>
                </c:pt>
                <c:pt idx="2916">
                  <c:v>3.3819688025925998E-2</c:v>
                </c:pt>
                <c:pt idx="2917">
                  <c:v>3.3878254825925998E-2</c:v>
                </c:pt>
                <c:pt idx="2918">
                  <c:v>3.3790395025925998E-2</c:v>
                </c:pt>
                <c:pt idx="2919">
                  <c:v>3.3864036125925999E-2</c:v>
                </c:pt>
                <c:pt idx="2920">
                  <c:v>3.3906691325925997E-2</c:v>
                </c:pt>
                <c:pt idx="2921">
                  <c:v>3.3833910125926001E-2</c:v>
                </c:pt>
                <c:pt idx="2922">
                  <c:v>3.3979439025925998E-2</c:v>
                </c:pt>
                <c:pt idx="2923">
                  <c:v>3.3936795825926E-2</c:v>
                </c:pt>
                <c:pt idx="2924">
                  <c:v>3.3936795825926E-2</c:v>
                </c:pt>
                <c:pt idx="2925">
                  <c:v>3.3818842525925999E-2</c:v>
                </c:pt>
                <c:pt idx="2926">
                  <c:v>3.3906691325925997E-2</c:v>
                </c:pt>
                <c:pt idx="2927">
                  <c:v>3.3818842525925999E-2</c:v>
                </c:pt>
                <c:pt idx="2928">
                  <c:v>3.3965224925925998E-2</c:v>
                </c:pt>
                <c:pt idx="2929">
                  <c:v>3.3920909125925998E-2</c:v>
                </c:pt>
                <c:pt idx="2930">
                  <c:v>3.3906691325925997E-2</c:v>
                </c:pt>
                <c:pt idx="2931">
                  <c:v>3.3905016125925898E-2</c:v>
                </c:pt>
                <c:pt idx="2932">
                  <c:v>3.3862353425926001E-2</c:v>
                </c:pt>
                <c:pt idx="2933">
                  <c:v>3.3920909125925998E-2</c:v>
                </c:pt>
                <c:pt idx="2934">
                  <c:v>3.3890795525925999E-2</c:v>
                </c:pt>
                <c:pt idx="2935">
                  <c:v>3.3802924725925998E-2</c:v>
                </c:pt>
                <c:pt idx="2936">
                  <c:v>3.3963560725925997E-2</c:v>
                </c:pt>
                <c:pt idx="2937">
                  <c:v>3.4080572625926002E-2</c:v>
                </c:pt>
                <c:pt idx="2938">
                  <c:v>3.3905016125925898E-2</c:v>
                </c:pt>
                <c:pt idx="2939">
                  <c:v>3.3905016125925898E-2</c:v>
                </c:pt>
                <c:pt idx="2940">
                  <c:v>3.3876574625925998E-2</c:v>
                </c:pt>
                <c:pt idx="2941">
                  <c:v>3.3817150825925998E-2</c:v>
                </c:pt>
                <c:pt idx="2942">
                  <c:v>3.4050505025925999E-2</c:v>
                </c:pt>
                <c:pt idx="2943">
                  <c:v>3.3991993625925997E-2</c:v>
                </c:pt>
                <c:pt idx="2944">
                  <c:v>3.4034640725925998E-2</c:v>
                </c:pt>
                <c:pt idx="2945">
                  <c:v>3.3933456425925997E-2</c:v>
                </c:pt>
                <c:pt idx="2946">
                  <c:v>3.3947676025926E-2</c:v>
                </c:pt>
                <c:pt idx="2947">
                  <c:v>3.4020425325926001E-2</c:v>
                </c:pt>
                <c:pt idx="2948">
                  <c:v>3.4093141025925998E-2</c:v>
                </c:pt>
                <c:pt idx="2949">
                  <c:v>3.4006209625926001E-2</c:v>
                </c:pt>
                <c:pt idx="2950">
                  <c:v>3.3592093225925997E-2</c:v>
                </c:pt>
                <c:pt idx="2951">
                  <c:v>3.3961895425926002E-2</c:v>
                </c:pt>
                <c:pt idx="2952">
                  <c:v>3.3961895425926002E-2</c:v>
                </c:pt>
                <c:pt idx="2953">
                  <c:v>3.4720779325926002E-2</c:v>
                </c:pt>
                <c:pt idx="2954">
                  <c:v>3.3961062425926003E-2</c:v>
                </c:pt>
                <c:pt idx="2955">
                  <c:v>3.3976114525925999E-2</c:v>
                </c:pt>
                <c:pt idx="2956">
                  <c:v>3.3976114525925999E-2</c:v>
                </c:pt>
                <c:pt idx="2957">
                  <c:v>3.3961062425926003E-2</c:v>
                </c:pt>
                <c:pt idx="2958">
                  <c:v>3.4063070525925998E-2</c:v>
                </c:pt>
                <c:pt idx="2959">
                  <c:v>3.4032987825926002E-2</c:v>
                </c:pt>
                <c:pt idx="2960">
                  <c:v>3.4705081325926E-2</c:v>
                </c:pt>
                <c:pt idx="2961">
                  <c:v>3.4063070525925998E-2</c:v>
                </c:pt>
                <c:pt idx="2962">
                  <c:v>3.4178404925925998E-2</c:v>
                </c:pt>
                <c:pt idx="2963">
                  <c:v>3.3989502725925998E-2</c:v>
                </c:pt>
                <c:pt idx="2964">
                  <c:v>3.4077285025926003E-2</c:v>
                </c:pt>
                <c:pt idx="2965">
                  <c:v>3.4047205325925999E-2</c:v>
                </c:pt>
                <c:pt idx="2966">
                  <c:v>3.4047205325925999E-2</c:v>
                </c:pt>
                <c:pt idx="2967">
                  <c:v>3.4032987825926002E-2</c:v>
                </c:pt>
                <c:pt idx="2968">
                  <c:v>3.4032987825926002E-2</c:v>
                </c:pt>
                <c:pt idx="2969">
                  <c:v>3.4032987825926002E-2</c:v>
                </c:pt>
                <c:pt idx="2970">
                  <c:v>3.4134139925926003E-2</c:v>
                </c:pt>
                <c:pt idx="2971">
                  <c:v>3.3884914925925998E-2</c:v>
                </c:pt>
                <c:pt idx="2972">
                  <c:v>3.4047205325925999E-2</c:v>
                </c:pt>
                <c:pt idx="2973">
                  <c:v>3.4091499225925997E-2</c:v>
                </c:pt>
                <c:pt idx="2974">
                  <c:v>3.4032160925926001E-2</c:v>
                </c:pt>
                <c:pt idx="2975">
                  <c:v>3.4046379725926001E-2</c:v>
                </c:pt>
                <c:pt idx="2976">
                  <c:v>3.4118288625926002E-2</c:v>
                </c:pt>
                <c:pt idx="2977">
                  <c:v>3.4061422625925999E-2</c:v>
                </c:pt>
                <c:pt idx="2978">
                  <c:v>3.4148352825926001E-2</c:v>
                </c:pt>
                <c:pt idx="2979">
                  <c:v>3.4118288625926002E-2</c:v>
                </c:pt>
                <c:pt idx="2980">
                  <c:v>3.4016284825925898E-2</c:v>
                </c:pt>
                <c:pt idx="2981">
                  <c:v>3.4205201725925997E-2</c:v>
                </c:pt>
                <c:pt idx="2982">
                  <c:v>3.4206823725925997E-2</c:v>
                </c:pt>
                <c:pt idx="2983">
                  <c:v>3.4060598225925998E-2</c:v>
                </c:pt>
                <c:pt idx="2984">
                  <c:v>3.4190989925925903E-2</c:v>
                </c:pt>
                <c:pt idx="2985">
                  <c:v>3.4146719825926E-2</c:v>
                </c:pt>
                <c:pt idx="2986">
                  <c:v>3.41032519259259E-2</c:v>
                </c:pt>
                <c:pt idx="2987">
                  <c:v>3.3971952725926E-2</c:v>
                </c:pt>
                <c:pt idx="2988">
                  <c:v>3.4249449825926002E-2</c:v>
                </c:pt>
                <c:pt idx="2989">
                  <c:v>3.4175149825926003E-2</c:v>
                </c:pt>
                <c:pt idx="2990">
                  <c:v>3.4132504425925997E-2</c:v>
                </c:pt>
                <c:pt idx="2991">
                  <c:v>3.4118288625926002E-2</c:v>
                </c:pt>
                <c:pt idx="2992">
                  <c:v>3.4175149825926003E-2</c:v>
                </c:pt>
                <c:pt idx="2993">
                  <c:v>3.4189364325926001E-2</c:v>
                </c:pt>
                <c:pt idx="2994">
                  <c:v>3.41174692259259E-2</c:v>
                </c:pt>
                <c:pt idx="2995">
                  <c:v>3.4233624325925999E-2</c:v>
                </c:pt>
                <c:pt idx="2996">
                  <c:v>3.41174692259259E-2</c:v>
                </c:pt>
                <c:pt idx="2997">
                  <c:v>3.4146719825926E-2</c:v>
                </c:pt>
                <c:pt idx="2998">
                  <c:v>3.4262045725925998E-2</c:v>
                </c:pt>
                <c:pt idx="2999">
                  <c:v>3.4131686225926001E-2</c:v>
                </c:pt>
                <c:pt idx="3000">
                  <c:v>3.4190989925925903E-2</c:v>
                </c:pt>
                <c:pt idx="3001">
                  <c:v>3.4306280225926002E-2</c:v>
                </c:pt>
                <c:pt idx="3002">
                  <c:v>3.4232006225926002E-2</c:v>
                </c:pt>
                <c:pt idx="3003">
                  <c:v>3.4202766625926001E-2</c:v>
                </c:pt>
                <c:pt idx="3004">
                  <c:v>3.4232006225926002E-2</c:v>
                </c:pt>
                <c:pt idx="3005">
                  <c:v>3.4259625525925999E-2</c:v>
                </c:pt>
                <c:pt idx="3006">
                  <c:v>3.4374125925926001E-2</c:v>
                </c:pt>
                <c:pt idx="3007">
                  <c:v>3.4189364325926001E-2</c:v>
                </c:pt>
                <c:pt idx="3008">
                  <c:v>3.4189364325926001E-2</c:v>
                </c:pt>
                <c:pt idx="3009">
                  <c:v>3.4232006225926002E-2</c:v>
                </c:pt>
                <c:pt idx="3010">
                  <c:v>3.4276256025926002E-2</c:v>
                </c:pt>
                <c:pt idx="3011">
                  <c:v>3.4216981825926002E-2</c:v>
                </c:pt>
                <c:pt idx="3012">
                  <c:v>3.4347302725926003E-2</c:v>
                </c:pt>
                <c:pt idx="3013">
                  <c:v>3.4216981825926002E-2</c:v>
                </c:pt>
                <c:pt idx="3014">
                  <c:v>3.4245411225925997E-2</c:v>
                </c:pt>
                <c:pt idx="3015">
                  <c:v>3.4434131225926E-2</c:v>
                </c:pt>
                <c:pt idx="3016">
                  <c:v>3.4318884925926003E-2</c:v>
                </c:pt>
                <c:pt idx="3017">
                  <c:v>3.4304675525925997E-2</c:v>
                </c:pt>
                <c:pt idx="3018">
                  <c:v>3.4274645225926E-2</c:v>
                </c:pt>
                <c:pt idx="3019">
                  <c:v>3.4245411225925997E-2</c:v>
                </c:pt>
                <c:pt idx="3020">
                  <c:v>3.4105713025926E-2</c:v>
                </c:pt>
                <c:pt idx="3021">
                  <c:v>3.4318884925926003E-2</c:v>
                </c:pt>
                <c:pt idx="3022">
                  <c:v>3.4142632525926003E-2</c:v>
                </c:pt>
                <c:pt idx="3023">
                  <c:v>3.4259625525925999E-2</c:v>
                </c:pt>
                <c:pt idx="3024">
                  <c:v>3.4347302725926003E-2</c:v>
                </c:pt>
                <c:pt idx="3025">
                  <c:v>3.4347302725926003E-2</c:v>
                </c:pt>
                <c:pt idx="3026">
                  <c:v>3.4347302725926003E-2</c:v>
                </c:pt>
                <c:pt idx="3027">
                  <c:v>3.4288857725925999E-2</c:v>
                </c:pt>
                <c:pt idx="3028">
                  <c:v>3.4273839525925998E-2</c:v>
                </c:pt>
                <c:pt idx="3029">
                  <c:v>3.4303069825926E-2</c:v>
                </c:pt>
                <c:pt idx="3030">
                  <c:v>3.4388336225925999E-2</c:v>
                </c:pt>
                <c:pt idx="3031">
                  <c:v>3.4389927125925999E-2</c:v>
                </c:pt>
                <c:pt idx="3032">
                  <c:v>3.4229576925926E-2</c:v>
                </c:pt>
                <c:pt idx="3033">
                  <c:v>3.4317281625925997E-2</c:v>
                </c:pt>
                <c:pt idx="3034">
                  <c:v>3.4345704325925999E-2</c:v>
                </c:pt>
                <c:pt idx="3035">
                  <c:v>3.4316479625926002E-2</c:v>
                </c:pt>
                <c:pt idx="3036">
                  <c:v>3.4418341825925999E-2</c:v>
                </c:pt>
                <c:pt idx="3037">
                  <c:v>3.4243794025925998E-2</c:v>
                </c:pt>
                <c:pt idx="3038">
                  <c:v>3.4402546225925999E-2</c:v>
                </c:pt>
                <c:pt idx="3039">
                  <c:v>3.4432548725926E-2</c:v>
                </c:pt>
                <c:pt idx="3040">
                  <c:v>3.4359915225925998E-2</c:v>
                </c:pt>
                <c:pt idx="3041">
                  <c:v>3.4345704325925999E-2</c:v>
                </c:pt>
                <c:pt idx="3042">
                  <c:v>3.4388336225925999E-2</c:v>
                </c:pt>
                <c:pt idx="3043">
                  <c:v>3.4505148925926002E-2</c:v>
                </c:pt>
                <c:pt idx="3044">
                  <c:v>3.4432548725926E-2</c:v>
                </c:pt>
                <c:pt idx="3045">
                  <c:v>3.4519351525926001E-2</c:v>
                </c:pt>
                <c:pt idx="3046">
                  <c:v>3.4314874725926002E-2</c:v>
                </c:pt>
                <c:pt idx="3047">
                  <c:v>3.4460961725925998E-2</c:v>
                </c:pt>
                <c:pt idx="3048">
                  <c:v>3.4445174425925998E-2</c:v>
                </c:pt>
                <c:pt idx="3049">
                  <c:v>3.4604561025926003E-2</c:v>
                </c:pt>
                <c:pt idx="3050">
                  <c:v>3.4416755925926003E-2</c:v>
                </c:pt>
                <c:pt idx="3051">
                  <c:v>3.4401751625926E-2</c:v>
                </c:pt>
                <c:pt idx="3052">
                  <c:v>3.4401751625926E-2</c:v>
                </c:pt>
                <c:pt idx="3053">
                  <c:v>3.4430965325926002E-2</c:v>
                </c:pt>
                <c:pt idx="3054">
                  <c:v>3.4517784025926E-2</c:v>
                </c:pt>
                <c:pt idx="3055">
                  <c:v>3.4459383225926003E-2</c:v>
                </c:pt>
                <c:pt idx="3056">
                  <c:v>3.4414375025926001E-2</c:v>
                </c:pt>
                <c:pt idx="3057">
                  <c:v>3.4458593525926E-2</c:v>
                </c:pt>
                <c:pt idx="3058">
                  <c:v>3.4444383525925999E-2</c:v>
                </c:pt>
                <c:pt idx="3059">
                  <c:v>3.4487012725925997E-2</c:v>
                </c:pt>
                <c:pt idx="3060">
                  <c:v>3.4501221825926E-2</c:v>
                </c:pt>
                <c:pt idx="3061">
                  <c:v>3.4501221825926E-2</c:v>
                </c:pt>
                <c:pt idx="3062">
                  <c:v>3.4529639225926001E-2</c:v>
                </c:pt>
                <c:pt idx="3063">
                  <c:v>3.4499649125925999E-2</c:v>
                </c:pt>
                <c:pt idx="3064">
                  <c:v>3.4515430625925998E-2</c:v>
                </c:pt>
                <c:pt idx="3065">
                  <c:v>3.4441217325925998E-2</c:v>
                </c:pt>
                <c:pt idx="3066">
                  <c:v>3.4558055325925999E-2</c:v>
                </c:pt>
                <c:pt idx="3067">
                  <c:v>3.4615660025925997E-2</c:v>
                </c:pt>
                <c:pt idx="3068">
                  <c:v>3.4528071425926003E-2</c:v>
                </c:pt>
                <c:pt idx="3069">
                  <c:v>3.4468067225925998E-2</c:v>
                </c:pt>
                <c:pt idx="3070">
                  <c:v>3.4644070125925998E-2</c:v>
                </c:pt>
                <c:pt idx="3071">
                  <c:v>3.4672478925926002E-2</c:v>
                </c:pt>
                <c:pt idx="3072">
                  <c:v>3.4842906625925998E-2</c:v>
                </c:pt>
                <c:pt idx="3073">
                  <c:v>3.4439632525926002E-2</c:v>
                </c:pt>
                <c:pt idx="3074">
                  <c:v>3.4570702625926E-2</c:v>
                </c:pt>
                <c:pt idx="3075">
                  <c:v>3.4774947525925998E-2</c:v>
                </c:pt>
                <c:pt idx="3076">
                  <c:v>3.4569141325925999E-2</c:v>
                </c:pt>
                <c:pt idx="3077">
                  <c:v>3.4641748625925999E-2</c:v>
                </c:pt>
                <c:pt idx="3078">
                  <c:v>3.4627540025926003E-2</c:v>
                </c:pt>
                <c:pt idx="3079">
                  <c:v>3.4539148525926003E-2</c:v>
                </c:pt>
                <c:pt idx="3080">
                  <c:v>3.4539148525926003E-2</c:v>
                </c:pt>
                <c:pt idx="3081">
                  <c:v>3.4510716925925999E-2</c:v>
                </c:pt>
                <c:pt idx="3082">
                  <c:v>3.4596008125925899E-2</c:v>
                </c:pt>
                <c:pt idx="3083">
                  <c:v>3.4596008125925899E-2</c:v>
                </c:pt>
                <c:pt idx="3084">
                  <c:v>3.4566015425926001E-2</c:v>
                </c:pt>
                <c:pt idx="3085">
                  <c:v>3.4551797925925998E-2</c:v>
                </c:pt>
                <c:pt idx="3086">
                  <c:v>3.4551797925925998E-2</c:v>
                </c:pt>
                <c:pt idx="3087">
                  <c:v>3.4566015425926001E-2</c:v>
                </c:pt>
                <c:pt idx="3088">
                  <c:v>3.4608666225926003E-2</c:v>
                </c:pt>
                <c:pt idx="3089">
                  <c:v>3.4550230925925997E-2</c:v>
                </c:pt>
                <c:pt idx="3090">
                  <c:v>3.4709712825925998E-2</c:v>
                </c:pt>
                <c:pt idx="3091">
                  <c:v>3.4550230925925997E-2</c:v>
                </c:pt>
                <c:pt idx="3092">
                  <c:v>3.4637098525926002E-2</c:v>
                </c:pt>
                <c:pt idx="3093">
                  <c:v>3.4679744825926E-2</c:v>
                </c:pt>
                <c:pt idx="3094">
                  <c:v>3.4621327925926003E-2</c:v>
                </c:pt>
                <c:pt idx="3095">
                  <c:v>3.4606330225925998E-2</c:v>
                </c:pt>
                <c:pt idx="3096">
                  <c:v>3.4663982525926E-2</c:v>
                </c:pt>
                <c:pt idx="3097">
                  <c:v>3.4604771625925998E-2</c:v>
                </c:pt>
                <c:pt idx="3098">
                  <c:v>3.4618994125925999E-2</c:v>
                </c:pt>
                <c:pt idx="3099">
                  <c:v>3.4866025125926001E-2</c:v>
                </c:pt>
                <c:pt idx="3100">
                  <c:v>3.4675881125925997E-2</c:v>
                </c:pt>
                <c:pt idx="3101">
                  <c:v>3.4749283525926003E-2</c:v>
                </c:pt>
                <c:pt idx="3102">
                  <c:v>3.4821879225926E-2</c:v>
                </c:pt>
                <c:pt idx="3103">
                  <c:v>3.4690102125925999E-2</c:v>
                </c:pt>
                <c:pt idx="3104">
                  <c:v>3.4791167125925997E-2</c:v>
                </c:pt>
                <c:pt idx="3105">
                  <c:v>3.4732763325926001E-2</c:v>
                </c:pt>
                <c:pt idx="3106">
                  <c:v>3.4746983125926001E-2</c:v>
                </c:pt>
                <c:pt idx="3107">
                  <c:v>3.4731225925926E-2</c:v>
                </c:pt>
                <c:pt idx="3108">
                  <c:v>3.3749367425925998E-2</c:v>
                </c:pt>
                <c:pt idx="3109">
                  <c:v>3.4717003425925999E-2</c:v>
                </c:pt>
                <c:pt idx="3110">
                  <c:v>3.4713920525925999E-2</c:v>
                </c:pt>
                <c:pt idx="3111">
                  <c:v>3.4874947625926002E-2</c:v>
                </c:pt>
                <c:pt idx="3112">
                  <c:v>3.4701237125926002E-2</c:v>
                </c:pt>
                <c:pt idx="3113">
                  <c:v>3.4786584725926002E-2</c:v>
                </c:pt>
                <c:pt idx="3114">
                  <c:v>3.4683916625926001E-2</c:v>
                </c:pt>
                <c:pt idx="3115">
                  <c:v>3.4772360825926003E-2</c:v>
                </c:pt>
                <c:pt idx="3116">
                  <c:v>3.4786584725926002E-2</c:v>
                </c:pt>
                <c:pt idx="3117">
                  <c:v>3.4698147225925999E-2</c:v>
                </c:pt>
                <c:pt idx="3118">
                  <c:v>3.4770828825925998E-2</c:v>
                </c:pt>
                <c:pt idx="3119">
                  <c:v>3.4712377525926E-2</c:v>
                </c:pt>
                <c:pt idx="3120">
                  <c:v>3.4887654225925997E-2</c:v>
                </c:pt>
                <c:pt idx="3121">
                  <c:v>3.4740837225925997E-2</c:v>
                </c:pt>
                <c:pt idx="3122">
                  <c:v>3.4884630925926002E-2</c:v>
                </c:pt>
                <c:pt idx="3123">
                  <c:v>3.4827732325926002E-2</c:v>
                </c:pt>
                <c:pt idx="3124">
                  <c:v>3.5321975325926E-2</c:v>
                </c:pt>
                <c:pt idx="3125">
                  <c:v>3.5685670625926001E-2</c:v>
                </c:pt>
                <c:pt idx="3126">
                  <c:v>3.4796988625925999E-2</c:v>
                </c:pt>
                <c:pt idx="3127">
                  <c:v>3.4811218025926002E-2</c:v>
                </c:pt>
                <c:pt idx="3128">
                  <c:v>3.4809690825925999E-2</c:v>
                </c:pt>
                <c:pt idx="3129">
                  <c:v>3.4722751625926002E-2</c:v>
                </c:pt>
                <c:pt idx="3130">
                  <c:v>3.4838153825925998E-2</c:v>
                </c:pt>
                <c:pt idx="3131">
                  <c:v>3.4911570125926002E-2</c:v>
                </c:pt>
                <c:pt idx="3132">
                  <c:v>3.4880845925926003E-2</c:v>
                </c:pt>
                <c:pt idx="3133">
                  <c:v>3.4793928225926002E-2</c:v>
                </c:pt>
                <c:pt idx="3134">
                  <c:v>3.4981947625925998E-2</c:v>
                </c:pt>
                <c:pt idx="3135">
                  <c:v>3.4879330125925999E-2</c:v>
                </c:pt>
                <c:pt idx="3136">
                  <c:v>3.4996173125925997E-2</c:v>
                </c:pt>
                <c:pt idx="3137">
                  <c:v>3.4806633325925998E-2</c:v>
                </c:pt>
                <c:pt idx="3138">
                  <c:v>3.4966221925926001E-2</c:v>
                </c:pt>
                <c:pt idx="3139">
                  <c:v>3.4892048325926003E-2</c:v>
                </c:pt>
                <c:pt idx="3140">
                  <c:v>3.4936258625926003E-2</c:v>
                </c:pt>
                <c:pt idx="3141">
                  <c:v>3.4950489925925997E-2</c:v>
                </c:pt>
                <c:pt idx="3142">
                  <c:v>3.4789329825926002E-2</c:v>
                </c:pt>
                <c:pt idx="3143">
                  <c:v>3.4936258625926003E-2</c:v>
                </c:pt>
                <c:pt idx="3144">
                  <c:v>3.5021642225925999E-2</c:v>
                </c:pt>
                <c:pt idx="3145">
                  <c:v>3.4977452325926001E-2</c:v>
                </c:pt>
                <c:pt idx="3146">
                  <c:v>3.4933243725926003E-2</c:v>
                </c:pt>
                <c:pt idx="3147">
                  <c:v>3.4991685225926002E-2</c:v>
                </c:pt>
                <c:pt idx="3148">
                  <c:v>3.5064329925926001E-2</c:v>
                </c:pt>
                <c:pt idx="3149">
                  <c:v>3.4947480025926E-2</c:v>
                </c:pt>
                <c:pt idx="3150">
                  <c:v>3.5034382225926003E-2</c:v>
                </c:pt>
                <c:pt idx="3151">
                  <c:v>3.5002925725925997E-2</c:v>
                </c:pt>
                <c:pt idx="3152">
                  <c:v>3.5047125825926E-2</c:v>
                </c:pt>
                <c:pt idx="3153">
                  <c:v>3.4929469325925999E-2</c:v>
                </c:pt>
                <c:pt idx="3154">
                  <c:v>3.5075593325925997E-2</c:v>
                </c:pt>
                <c:pt idx="3155">
                  <c:v>3.5017163025926001E-2</c:v>
                </c:pt>
                <c:pt idx="3156">
                  <c:v>3.5016415625926001E-2</c:v>
                </c:pt>
                <c:pt idx="3157">
                  <c:v>3.5132524625925997E-2</c:v>
                </c:pt>
                <c:pt idx="3158">
                  <c:v>3.4897949125926003E-2</c:v>
                </c:pt>
                <c:pt idx="3159">
                  <c:v>3.5057641225926001E-2</c:v>
                </c:pt>
                <c:pt idx="3160">
                  <c:v>3.5130312925925999E-2</c:v>
                </c:pt>
                <c:pt idx="3161">
                  <c:v>3.5029160725925997E-2</c:v>
                </c:pt>
                <c:pt idx="3162">
                  <c:v>3.5130312925925999E-2</c:v>
                </c:pt>
                <c:pt idx="3163">
                  <c:v>3.5158784225925999E-2</c:v>
                </c:pt>
                <c:pt idx="3164">
                  <c:v>3.5027666525926003E-2</c:v>
                </c:pt>
                <c:pt idx="3165">
                  <c:v>3.5114598525926001E-2</c:v>
                </c:pt>
                <c:pt idx="3166">
                  <c:v>3.5128837125926002E-2</c:v>
                </c:pt>
                <c:pt idx="3167">
                  <c:v>3.4981929625926E-2</c:v>
                </c:pt>
                <c:pt idx="3168">
                  <c:v>3.5084636225926003E-2</c:v>
                </c:pt>
                <c:pt idx="3169">
                  <c:v>3.5185788425925998E-2</c:v>
                </c:pt>
                <c:pt idx="3170">
                  <c:v>3.5214262225926003E-2</c:v>
                </c:pt>
                <c:pt idx="3171">
                  <c:v>3.5111639025925998E-2</c:v>
                </c:pt>
                <c:pt idx="3172">
                  <c:v>3.5286889925925997E-2</c:v>
                </c:pt>
                <c:pt idx="3173">
                  <c:v>3.5125882525926001E-2</c:v>
                </c:pt>
                <c:pt idx="3174">
                  <c:v>3.5228498725925997E-2</c:v>
                </c:pt>
                <c:pt idx="3175">
                  <c:v>3.5269754225926001E-2</c:v>
                </c:pt>
                <c:pt idx="3176">
                  <c:v>3.5211337425925998E-2</c:v>
                </c:pt>
                <c:pt idx="3177">
                  <c:v>3.5372280025926003E-2</c:v>
                </c:pt>
                <c:pt idx="3178">
                  <c:v>3.5254060825925998E-2</c:v>
                </c:pt>
                <c:pt idx="3179">
                  <c:v>3.5154368725925998E-2</c:v>
                </c:pt>
                <c:pt idx="3180">
                  <c:v>3.5092197325926E-2</c:v>
                </c:pt>
                <c:pt idx="3181">
                  <c:v>3.5165667625926003E-2</c:v>
                </c:pt>
                <c:pt idx="3182">
                  <c:v>3.5209873525926E-2</c:v>
                </c:pt>
                <c:pt idx="3183">
                  <c:v>3.5107933825926002E-2</c:v>
                </c:pt>
                <c:pt idx="3184">
                  <c:v>3.5164931025926001E-2</c:v>
                </c:pt>
                <c:pt idx="3185">
                  <c:v>3.5222655025926003E-2</c:v>
                </c:pt>
                <c:pt idx="3186">
                  <c:v>3.5236901025925998E-2</c:v>
                </c:pt>
                <c:pt idx="3187">
                  <c:v>3.50764545259259E-2</c:v>
                </c:pt>
                <c:pt idx="3188">
                  <c:v>3.5293882325926E-2</c:v>
                </c:pt>
                <c:pt idx="3189">
                  <c:v>3.5206209325925997E-2</c:v>
                </c:pt>
                <c:pt idx="3190">
                  <c:v>3.5191958825925997E-2</c:v>
                </c:pt>
                <c:pt idx="3191">
                  <c:v>3.5278910825925998E-2</c:v>
                </c:pt>
                <c:pt idx="3192">
                  <c:v>3.5131993225926E-2</c:v>
                </c:pt>
                <c:pt idx="3193">
                  <c:v>3.5190488925926001E-2</c:v>
                </c:pt>
                <c:pt idx="3194">
                  <c:v>3.5146249825925999E-2</c:v>
                </c:pt>
                <c:pt idx="3195">
                  <c:v>3.5247498725926002E-2</c:v>
                </c:pt>
                <c:pt idx="3196">
                  <c:v>3.5217528325925999E-2</c:v>
                </c:pt>
                <c:pt idx="3197">
                  <c:v>3.5290252825926002E-2</c:v>
                </c:pt>
                <c:pt idx="3198">
                  <c:v>3.5159029125926E-2</c:v>
                </c:pt>
                <c:pt idx="3199">
                  <c:v>3.5347254125926E-2</c:v>
                </c:pt>
                <c:pt idx="3200">
                  <c:v>3.5290252825926002E-2</c:v>
                </c:pt>
                <c:pt idx="3201">
                  <c:v>3.5246037625925999E-2</c:v>
                </c:pt>
                <c:pt idx="3202">
                  <c:v>3.5171812125926002E-2</c:v>
                </c:pt>
                <c:pt idx="3203">
                  <c:v>3.5333004225926001E-2</c:v>
                </c:pt>
                <c:pt idx="3204">
                  <c:v>3.5112536025925997E-2</c:v>
                </c:pt>
                <c:pt idx="3205">
                  <c:v>3.5228853025926002E-2</c:v>
                </c:pt>
                <c:pt idx="3206">
                  <c:v>3.5330111025926002E-2</c:v>
                </c:pt>
                <c:pt idx="3207">
                  <c:v>3.5344365825925997E-2</c:v>
                </c:pt>
                <c:pt idx="3208">
                  <c:v>3.5271630525926002E-2</c:v>
                </c:pt>
                <c:pt idx="3209">
                  <c:v>3.5344365825925997E-2</c:v>
                </c:pt>
                <c:pt idx="3210">
                  <c:v>3.5270901025925998E-2</c:v>
                </c:pt>
                <c:pt idx="3211">
                  <c:v>3.5489735925925997E-2</c:v>
                </c:pt>
                <c:pt idx="3212">
                  <c:v>3.5356455225926002E-2</c:v>
                </c:pt>
                <c:pt idx="3213">
                  <c:v>3.5283703725925999E-2</c:v>
                </c:pt>
                <c:pt idx="3214">
                  <c:v>3.5210918625925999E-2</c:v>
                </c:pt>
                <c:pt idx="3215">
                  <c:v>3.5385690325925999E-2</c:v>
                </c:pt>
                <c:pt idx="3216">
                  <c:v>3.5399946425925997E-2</c:v>
                </c:pt>
                <c:pt idx="3217">
                  <c:v>3.5428457725926003E-2</c:v>
                </c:pt>
                <c:pt idx="3218">
                  <c:v>3.5516814825925898E-2</c:v>
                </c:pt>
                <c:pt idx="3219">
                  <c:v>3.5282245525926001E-2</c:v>
                </c:pt>
                <c:pt idx="3220">
                  <c:v>3.5340749825925999E-2</c:v>
                </c:pt>
                <c:pt idx="3221">
                  <c:v>3.5441998425925998E-2</c:v>
                </c:pt>
                <c:pt idx="3222">
                  <c:v>3.5353564825925998E-2</c:v>
                </c:pt>
                <c:pt idx="3223">
                  <c:v>3.5499730525925997E-2</c:v>
                </c:pt>
                <c:pt idx="3224">
                  <c:v>3.5469085525926002E-2</c:v>
                </c:pt>
                <c:pt idx="3225">
                  <c:v>3.5526115725925997E-2</c:v>
                </c:pt>
                <c:pt idx="3226">
                  <c:v>3.5540372425926003E-2</c:v>
                </c:pt>
                <c:pt idx="3227">
                  <c:v>3.5439137825925997E-2</c:v>
                </c:pt>
                <c:pt idx="3228">
                  <c:v>3.5467659725925998E-2</c:v>
                </c:pt>
                <c:pt idx="3229">
                  <c:v>3.5393473225926002E-2</c:v>
                </c:pt>
                <c:pt idx="3230">
                  <c:v>3.5540372425926003E-2</c:v>
                </c:pt>
                <c:pt idx="3231">
                  <c:v>3.5451969725926E-2</c:v>
                </c:pt>
                <c:pt idx="3232">
                  <c:v>3.5393473225926002E-2</c:v>
                </c:pt>
                <c:pt idx="3233">
                  <c:v>3.6441849425926001E-2</c:v>
                </c:pt>
                <c:pt idx="3234">
                  <c:v>3.5480495925926003E-2</c:v>
                </c:pt>
                <c:pt idx="3235">
                  <c:v>3.5524699825926001E-2</c:v>
                </c:pt>
                <c:pt idx="3236">
                  <c:v>3.5610250825925997E-2</c:v>
                </c:pt>
                <c:pt idx="3237">
                  <c:v>3.5551806225925998E-2</c:v>
                </c:pt>
                <c:pt idx="3238">
                  <c:v>3.5551806225925998E-2</c:v>
                </c:pt>
                <c:pt idx="3239">
                  <c:v>3.5449108125925999E-2</c:v>
                </c:pt>
                <c:pt idx="3240">
                  <c:v>3.5448392125926001E-2</c:v>
                </c:pt>
                <c:pt idx="3241">
                  <c:v>3.5548979525925999E-2</c:v>
                </c:pt>
                <c:pt idx="3242">
                  <c:v>3.5476930825925998E-2</c:v>
                </c:pt>
                <c:pt idx="3243">
                  <c:v>3.5564657025925997E-2</c:v>
                </c:pt>
                <c:pt idx="3244">
                  <c:v>3.5519736625926002E-2</c:v>
                </c:pt>
                <c:pt idx="3245">
                  <c:v>3.5563245625925999E-2</c:v>
                </c:pt>
                <c:pt idx="3246">
                  <c:v>3.5577511525926003E-2</c:v>
                </c:pt>
                <c:pt idx="3247">
                  <c:v>3.5635970625926001E-2</c:v>
                </c:pt>
                <c:pt idx="3248">
                  <c:v>3.5489774425925998E-2</c:v>
                </c:pt>
                <c:pt idx="3249">
                  <c:v>3.5619606025926003E-2</c:v>
                </c:pt>
                <c:pt idx="3250">
                  <c:v>3.5663099925925999E-2</c:v>
                </c:pt>
                <c:pt idx="3251">
                  <c:v>3.5619606025926003E-2</c:v>
                </c:pt>
                <c:pt idx="3252">
                  <c:v>3.5561126725925998E-2</c:v>
                </c:pt>
                <c:pt idx="3253">
                  <c:v>3.5458367625926003E-2</c:v>
                </c:pt>
                <c:pt idx="3254">
                  <c:v>3.5632471425926002E-2</c:v>
                </c:pt>
                <c:pt idx="3255">
                  <c:v>3.5501196725925999E-2</c:v>
                </c:pt>
                <c:pt idx="3256">
                  <c:v>3.5705196425925997E-2</c:v>
                </c:pt>
                <c:pt idx="3257">
                  <c:v>3.5602528125926E-2</c:v>
                </c:pt>
                <c:pt idx="3258">
                  <c:v>3.5689541725925998E-2</c:v>
                </c:pt>
                <c:pt idx="3259">
                  <c:v>3.5586846825926E-2</c:v>
                </c:pt>
                <c:pt idx="3260">
                  <c:v>3.5659610725926001E-2</c:v>
                </c:pt>
                <c:pt idx="3261">
                  <c:v>3.55568821259259E-2</c:v>
                </c:pt>
                <c:pt idx="3262">
                  <c:v>3.5864122425926001E-2</c:v>
                </c:pt>
                <c:pt idx="3263">
                  <c:v>3.5643940625925997E-2</c:v>
                </c:pt>
                <c:pt idx="3264">
                  <c:v>3.5599712325926E-2</c:v>
                </c:pt>
                <c:pt idx="3265">
                  <c:v>3.5512624825926001E-2</c:v>
                </c:pt>
                <c:pt idx="3266">
                  <c:v>3.5775137825926E-2</c:v>
                </c:pt>
                <c:pt idx="3267">
                  <c:v>3.5628264225926E-2</c:v>
                </c:pt>
                <c:pt idx="3268">
                  <c:v>3.5555465225926002E-2</c:v>
                </c:pt>
                <c:pt idx="3269">
                  <c:v>3.5642539725926001E-2</c:v>
                </c:pt>
                <c:pt idx="3270">
                  <c:v>3.5815192725926003E-2</c:v>
                </c:pt>
                <c:pt idx="3271">
                  <c:v>3.5626859825925901E-2</c:v>
                </c:pt>
                <c:pt idx="3272">
                  <c:v>3.5715301025926002E-2</c:v>
                </c:pt>
                <c:pt idx="3273">
                  <c:v>3.5742459625926003E-2</c:v>
                </c:pt>
                <c:pt idx="3274">
                  <c:v>3.5756732625925998E-2</c:v>
                </c:pt>
                <c:pt idx="3275">
                  <c:v>3.5742459625926003E-2</c:v>
                </c:pt>
                <c:pt idx="3276">
                  <c:v>3.5728186325925899E-2</c:v>
                </c:pt>
                <c:pt idx="3277">
                  <c:v>3.5755350725925998E-2</c:v>
                </c:pt>
                <c:pt idx="3278">
                  <c:v>3.5785277825925998E-2</c:v>
                </c:pt>
                <c:pt idx="3279">
                  <c:v>3.5813821725926002E-2</c:v>
                </c:pt>
                <c:pt idx="3280">
                  <c:v>3.5856635325925999E-2</c:v>
                </c:pt>
                <c:pt idx="3281">
                  <c:v>3.5740382625926E-2</c:v>
                </c:pt>
                <c:pt idx="3282">
                  <c:v>3.5856635325925999E-2</c:v>
                </c:pt>
                <c:pt idx="3283">
                  <c:v>3.5724717125926002E-2</c:v>
                </c:pt>
                <c:pt idx="3284">
                  <c:v>3.5783212025925999E-2</c:v>
                </c:pt>
                <c:pt idx="3285">
                  <c:v>3.5738996625926001E-2</c:v>
                </c:pt>
                <c:pt idx="3286">
                  <c:v>3.5738996625926001E-2</c:v>
                </c:pt>
                <c:pt idx="3287">
                  <c:v>3.5781833525926003E-2</c:v>
                </c:pt>
                <c:pt idx="3288">
                  <c:v>3.5767554925926003E-2</c:v>
                </c:pt>
                <c:pt idx="3289">
                  <c:v>3.5796111925926001E-2</c:v>
                </c:pt>
                <c:pt idx="3290">
                  <c:v>3.5854588225926E-2</c:v>
                </c:pt>
                <c:pt idx="3291">
                  <c:v>3.5721937225926002E-2</c:v>
                </c:pt>
                <c:pt idx="3292">
                  <c:v>3.5911683625925901E-2</c:v>
                </c:pt>
                <c:pt idx="3293">
                  <c:v>3.5809015525925997E-2</c:v>
                </c:pt>
                <c:pt idx="3294">
                  <c:v>3.5853222225925997E-2</c:v>
                </c:pt>
                <c:pt idx="3295">
                  <c:v>3.5794735025925901E-2</c:v>
                </c:pt>
                <c:pt idx="3296">
                  <c:v>3.5851855325926003E-2</c:v>
                </c:pt>
                <c:pt idx="3297">
                  <c:v>3.5821922825926E-2</c:v>
                </c:pt>
                <c:pt idx="3298">
                  <c:v>3.5763406125926003E-2</c:v>
                </c:pt>
                <c:pt idx="3299">
                  <c:v>3.5938878525925998E-2</c:v>
                </c:pt>
                <c:pt idx="3300">
                  <c:v>3.5938878525925998E-2</c:v>
                </c:pt>
                <c:pt idx="3301">
                  <c:v>3.5938878525925998E-2</c:v>
                </c:pt>
                <c:pt idx="3302">
                  <c:v>3.5967428125926001E-2</c:v>
                </c:pt>
                <c:pt idx="3303">
                  <c:v>3.5834833825925998E-2</c:v>
                </c:pt>
                <c:pt idx="3304">
                  <c:v>3.5747732225925997E-2</c:v>
                </c:pt>
                <c:pt idx="3305">
                  <c:v>3.5937526525926002E-2</c:v>
                </c:pt>
                <c:pt idx="3306">
                  <c:v>3.5950453525925997E-2</c:v>
                </c:pt>
                <c:pt idx="3307">
                  <c:v>3.5936173525925999E-2</c:v>
                </c:pt>
                <c:pt idx="3308">
                  <c:v>3.5847748525926003E-2</c:v>
                </c:pt>
                <c:pt idx="3309">
                  <c:v>3.5833461325925998E-2</c:v>
                </c:pt>
                <c:pt idx="3310">
                  <c:v>3.5920536825925997E-2</c:v>
                </c:pt>
                <c:pt idx="3311">
                  <c:v>3.5759941925925999E-2</c:v>
                </c:pt>
                <c:pt idx="3312">
                  <c:v>3.5993291525926001E-2</c:v>
                </c:pt>
                <c:pt idx="3313">
                  <c:v>3.5949102025926001E-2</c:v>
                </c:pt>
                <c:pt idx="3314">
                  <c:v>3.5890607925926001E-2</c:v>
                </c:pt>
                <c:pt idx="3315">
                  <c:v>3.5991947525926E-2</c:v>
                </c:pt>
                <c:pt idx="3316">
                  <c:v>3.5721937225926002E-2</c:v>
                </c:pt>
                <c:pt idx="3317">
                  <c:v>3.5990602625926002E-2</c:v>
                </c:pt>
                <c:pt idx="3318">
                  <c:v>3.5932786825926002E-2</c:v>
                </c:pt>
                <c:pt idx="3319">
                  <c:v>3.6210050325926002E-2</c:v>
                </c:pt>
                <c:pt idx="3320">
                  <c:v>3.5962034225925997E-2</c:v>
                </c:pt>
                <c:pt idx="3321">
                  <c:v>3.5975644525925998E-2</c:v>
                </c:pt>
                <c:pt idx="3322">
                  <c:v>3.5828650025926001E-2</c:v>
                </c:pt>
                <c:pt idx="3323">
                  <c:v>3.5917141425926002E-2</c:v>
                </c:pt>
                <c:pt idx="3324">
                  <c:v>3.6018499425925998E-2</c:v>
                </c:pt>
                <c:pt idx="3325">
                  <c:v>3.6047735625926003E-2</c:v>
                </c:pt>
                <c:pt idx="3326">
                  <c:v>3.5960007525925999E-2</c:v>
                </c:pt>
                <c:pt idx="3327">
                  <c:v>3.6090582125926002E-2</c:v>
                </c:pt>
                <c:pt idx="3328">
                  <c:v>3.6206133525925999E-2</c:v>
                </c:pt>
                <c:pt idx="3329">
                  <c:v>3.5930073025925997E-2</c:v>
                </c:pt>
                <c:pt idx="3330">
                  <c:v>3.6002870825926001E-2</c:v>
                </c:pt>
                <c:pt idx="3331">
                  <c:v>3.6075634925925998E-2</c:v>
                </c:pt>
                <c:pt idx="3332">
                  <c:v>3.6001525925926002E-2</c:v>
                </c:pt>
                <c:pt idx="3333">
                  <c:v>3.5987235925926002E-2</c:v>
                </c:pt>
                <c:pt idx="3334">
                  <c:v>3.6176266825926E-2</c:v>
                </c:pt>
                <c:pt idx="3335">
                  <c:v>3.5987235925926002E-2</c:v>
                </c:pt>
                <c:pt idx="3336">
                  <c:v>3.6030104825926001E-2</c:v>
                </c:pt>
                <c:pt idx="3337">
                  <c:v>3.6030104825926001E-2</c:v>
                </c:pt>
                <c:pt idx="3338">
                  <c:v>3.6058682625926E-2</c:v>
                </c:pt>
                <c:pt idx="3339">
                  <c:v>3.6160012525926002E-2</c:v>
                </c:pt>
                <c:pt idx="3340">
                  <c:v>3.6247011925925998E-2</c:v>
                </c:pt>
                <c:pt idx="3341">
                  <c:v>3.6085928225926003E-2</c:v>
                </c:pt>
                <c:pt idx="3342">
                  <c:v>3.6145728425925998E-2</c:v>
                </c:pt>
                <c:pt idx="3343">
                  <c:v>3.6101546925926001E-2</c:v>
                </c:pt>
                <c:pt idx="3344">
                  <c:v>3.6102874425926003E-2</c:v>
                </c:pt>
                <c:pt idx="3345">
                  <c:v>3.6188579725925998E-2</c:v>
                </c:pt>
                <c:pt idx="3346">
                  <c:v>3.6057346725925997E-2</c:v>
                </c:pt>
                <c:pt idx="3347">
                  <c:v>3.6100218525926001E-2</c:v>
                </c:pt>
                <c:pt idx="3348">
                  <c:v>3.6172981325926001E-2</c:v>
                </c:pt>
                <c:pt idx="3349">
                  <c:v>3.6172981325926001E-2</c:v>
                </c:pt>
                <c:pt idx="3350">
                  <c:v>3.6070303225925998E-2</c:v>
                </c:pt>
                <c:pt idx="3351">
                  <c:v>3.6157376625925997E-2</c:v>
                </c:pt>
                <c:pt idx="3352">
                  <c:v>3.6143087625926003E-2</c:v>
                </c:pt>
                <c:pt idx="3353">
                  <c:v>3.6157376625925997E-2</c:v>
                </c:pt>
                <c:pt idx="3354">
                  <c:v>3.6200242025925998E-2</c:v>
                </c:pt>
                <c:pt idx="3355">
                  <c:v>3.6272976425926001E-2</c:v>
                </c:pt>
                <c:pt idx="3356">
                  <c:v>3.6214529825926003E-2</c:v>
                </c:pt>
                <c:pt idx="3357">
                  <c:v>3.6184639425926E-2</c:v>
                </c:pt>
                <c:pt idx="3358">
                  <c:v>3.6272976425926001E-2</c:v>
                </c:pt>
                <c:pt idx="3359">
                  <c:v>3.6111189525925999E-2</c:v>
                </c:pt>
                <c:pt idx="3360">
                  <c:v>3.6155397225925999E-2</c:v>
                </c:pt>
                <c:pt idx="3361">
                  <c:v>3.6169689725925998E-2</c:v>
                </c:pt>
                <c:pt idx="3362">
                  <c:v>3.6213220425926E-2</c:v>
                </c:pt>
                <c:pt idx="3363">
                  <c:v>3.6139781025926E-2</c:v>
                </c:pt>
                <c:pt idx="3364">
                  <c:v>3.6212565325925997E-2</c:v>
                </c:pt>
                <c:pt idx="3365">
                  <c:v>3.6182666025926E-2</c:v>
                </c:pt>
                <c:pt idx="3366">
                  <c:v>3.6357391125926002E-2</c:v>
                </c:pt>
                <c:pt idx="3367">
                  <c:v>3.6298308325926003E-2</c:v>
                </c:pt>
                <c:pt idx="3368">
                  <c:v>3.6196960425926003E-2</c:v>
                </c:pt>
                <c:pt idx="3369">
                  <c:v>3.6298308325926003E-2</c:v>
                </c:pt>
                <c:pt idx="3370">
                  <c:v>3.6225548225926003E-2</c:v>
                </c:pt>
                <c:pt idx="3371">
                  <c:v>3.6356106625925998E-2</c:v>
                </c:pt>
                <c:pt idx="3372">
                  <c:v>3.6268427725925999E-2</c:v>
                </c:pt>
                <c:pt idx="3373">
                  <c:v>3.6297012425925999E-2</c:v>
                </c:pt>
                <c:pt idx="3374">
                  <c:v>3.6137131425925999E-2</c:v>
                </c:pt>
                <c:pt idx="3375">
                  <c:v>3.6355464125926003E-2</c:v>
                </c:pt>
                <c:pt idx="3376">
                  <c:v>3.6208629925926002E-2</c:v>
                </c:pt>
                <c:pt idx="3377">
                  <c:v>3.6208629925926002E-2</c:v>
                </c:pt>
                <c:pt idx="3378">
                  <c:v>3.6208629925926002E-2</c:v>
                </c:pt>
                <c:pt idx="3379">
                  <c:v>3.6325595925925998E-2</c:v>
                </c:pt>
                <c:pt idx="3380">
                  <c:v>3.6338597925926003E-2</c:v>
                </c:pt>
                <c:pt idx="3381">
                  <c:v>3.6265823125926001E-2</c:v>
                </c:pt>
                <c:pt idx="3382">
                  <c:v>3.6455474825926003E-2</c:v>
                </c:pt>
                <c:pt idx="3383">
                  <c:v>3.6207316125926002E-2</c:v>
                </c:pt>
                <c:pt idx="3384">
                  <c:v>3.6310010025926001E-2</c:v>
                </c:pt>
                <c:pt idx="3385">
                  <c:v>3.6308714725925902E-2</c:v>
                </c:pt>
                <c:pt idx="3386">
                  <c:v>3.6425628425925997E-2</c:v>
                </c:pt>
                <c:pt idx="3387">
                  <c:v>3.6163088225926003E-2</c:v>
                </c:pt>
                <c:pt idx="3388">
                  <c:v>3.6308714725925902E-2</c:v>
                </c:pt>
                <c:pt idx="3389">
                  <c:v>3.6234608625926E-2</c:v>
                </c:pt>
                <c:pt idx="3390">
                  <c:v>3.6395769925925997E-2</c:v>
                </c:pt>
                <c:pt idx="3391">
                  <c:v>3.6278819325925998E-2</c:v>
                </c:pt>
                <c:pt idx="3392">
                  <c:v>3.6380194625926003E-2</c:v>
                </c:pt>
                <c:pt idx="3393">
                  <c:v>3.6380194625926003E-2</c:v>
                </c:pt>
                <c:pt idx="3394">
                  <c:v>3.6233953425926002E-2</c:v>
                </c:pt>
                <c:pt idx="3395">
                  <c:v>3.6277517125926001E-2</c:v>
                </c:pt>
                <c:pt idx="3396">
                  <c:v>3.6482783125925997E-2</c:v>
                </c:pt>
                <c:pt idx="3397">
                  <c:v>3.6364613025926001E-2</c:v>
                </c:pt>
                <c:pt idx="3398">
                  <c:v>3.6451666725926E-2</c:v>
                </c:pt>
                <c:pt idx="3399">
                  <c:v>3.6393208425925999E-2</c:v>
                </c:pt>
                <c:pt idx="3400">
                  <c:v>3.6538678425926001E-2</c:v>
                </c:pt>
                <c:pt idx="3401">
                  <c:v>3.6407505625925998E-2</c:v>
                </c:pt>
                <c:pt idx="3402">
                  <c:v>3.6407505625925998E-2</c:v>
                </c:pt>
                <c:pt idx="3403">
                  <c:v>3.6552967625925997E-2</c:v>
                </c:pt>
                <c:pt idx="3404">
                  <c:v>3.6363325825926003E-2</c:v>
                </c:pt>
                <c:pt idx="3405">
                  <c:v>3.6362681825925898E-2</c:v>
                </c:pt>
                <c:pt idx="3406">
                  <c:v>3.6434824525926002E-2</c:v>
                </c:pt>
                <c:pt idx="3407">
                  <c:v>3.6651747625925997E-2</c:v>
                </c:pt>
                <c:pt idx="3408">
                  <c:v>3.6478987225925998E-2</c:v>
                </c:pt>
                <c:pt idx="3409">
                  <c:v>3.6406225925926003E-2</c:v>
                </c:pt>
                <c:pt idx="3410">
                  <c:v>3.6463421825925997E-2</c:v>
                </c:pt>
                <c:pt idx="3411">
                  <c:v>3.6449123325926001E-2</c:v>
                </c:pt>
                <c:pt idx="3412">
                  <c:v>3.6375697325926E-2</c:v>
                </c:pt>
                <c:pt idx="3413">
                  <c:v>3.6492017825926003E-2</c:v>
                </c:pt>
                <c:pt idx="3414">
                  <c:v>3.6506315425926E-2</c:v>
                </c:pt>
                <c:pt idx="3415">
                  <c:v>3.6506315425926E-2</c:v>
                </c:pt>
                <c:pt idx="3416">
                  <c:v>3.6477086025926003E-2</c:v>
                </c:pt>
                <c:pt idx="3417">
                  <c:v>3.6577798625926E-2</c:v>
                </c:pt>
                <c:pt idx="3418">
                  <c:v>3.6549206325926002E-2</c:v>
                </c:pt>
                <c:pt idx="3419">
                  <c:v>3.6549206325926002E-2</c:v>
                </c:pt>
                <c:pt idx="3420">
                  <c:v>3.6505683925926E-2</c:v>
                </c:pt>
                <c:pt idx="3421">
                  <c:v>3.6577798625926E-2</c:v>
                </c:pt>
                <c:pt idx="3422">
                  <c:v>3.6403022525925997E-2</c:v>
                </c:pt>
                <c:pt idx="3423">
                  <c:v>3.6577173425926E-2</c:v>
                </c:pt>
                <c:pt idx="3424">
                  <c:v>3.6417328125925998E-2</c:v>
                </c:pt>
                <c:pt idx="3425">
                  <c:v>3.6518721325925999E-2</c:v>
                </c:pt>
                <c:pt idx="3426">
                  <c:v>3.6649274125926001E-2</c:v>
                </c:pt>
                <c:pt idx="3427">
                  <c:v>3.6430355425926E-2</c:v>
                </c:pt>
                <c:pt idx="3428">
                  <c:v>3.6474547825925997E-2</c:v>
                </c:pt>
                <c:pt idx="3429">
                  <c:v>3.6517459225926002E-2</c:v>
                </c:pt>
                <c:pt idx="3430">
                  <c:v>3.6634359425926001E-2</c:v>
                </c:pt>
                <c:pt idx="3431">
                  <c:v>3.6620063325926003E-2</c:v>
                </c:pt>
                <c:pt idx="3432">
                  <c:v>3.6546065325925997E-2</c:v>
                </c:pt>
                <c:pt idx="3433">
                  <c:v>3.6560367925925999E-2</c:v>
                </c:pt>
                <c:pt idx="3434">
                  <c:v>3.6546065325925997E-2</c:v>
                </c:pt>
                <c:pt idx="3435">
                  <c:v>3.6662950525925997E-2</c:v>
                </c:pt>
                <c:pt idx="3436">
                  <c:v>3.6560367925925999E-2</c:v>
                </c:pt>
                <c:pt idx="3437">
                  <c:v>3.6516196225926001E-2</c:v>
                </c:pt>
                <c:pt idx="3438">
                  <c:v>3.6501890225926002E-2</c:v>
                </c:pt>
                <c:pt idx="3439">
                  <c:v>3.6573417125926003E-2</c:v>
                </c:pt>
                <c:pt idx="3440">
                  <c:v>3.6690309325925999E-2</c:v>
                </c:pt>
                <c:pt idx="3441">
                  <c:v>3.6514932225926E-2</c:v>
                </c:pt>
                <c:pt idx="3442">
                  <c:v>3.6646176925925998E-2</c:v>
                </c:pt>
                <c:pt idx="3443">
                  <c:v>3.6602025725926003E-2</c:v>
                </c:pt>
                <c:pt idx="3444">
                  <c:v>3.6587721625926002E-2</c:v>
                </c:pt>
                <c:pt idx="3445">
                  <c:v>3.6600776725926001E-2</c:v>
                </c:pt>
                <c:pt idx="3446">
                  <c:v>3.6616329625926002E-2</c:v>
                </c:pt>
                <c:pt idx="3447">
                  <c:v>3.6602025725926003E-2</c:v>
                </c:pt>
                <c:pt idx="3448">
                  <c:v>3.6643694825925999E-2</c:v>
                </c:pt>
                <c:pt idx="3449">
                  <c:v>3.6717675825925999E-2</c:v>
                </c:pt>
                <c:pt idx="3450">
                  <c:v>3.6572163125925997E-2</c:v>
                </c:pt>
                <c:pt idx="3451">
                  <c:v>3.6586470125926002E-2</c:v>
                </c:pt>
                <c:pt idx="3452">
                  <c:v>3.6600776725926001E-2</c:v>
                </c:pt>
                <c:pt idx="3453">
                  <c:v>3.6687844125926003E-2</c:v>
                </c:pt>
                <c:pt idx="3454">
                  <c:v>3.6613835725925997E-2</c:v>
                </c:pt>
                <c:pt idx="3455">
                  <c:v>3.6643694825925999E-2</c:v>
                </c:pt>
                <c:pt idx="3456">
                  <c:v>3.6658000225926003E-2</c:v>
                </c:pt>
                <c:pt idx="3457">
                  <c:v>3.6585217725926003E-2</c:v>
                </c:pt>
                <c:pt idx="3458">
                  <c:v>3.6511768025925997E-2</c:v>
                </c:pt>
                <c:pt idx="3459">
                  <c:v>3.6642452425926002E-2</c:v>
                </c:pt>
                <c:pt idx="3460">
                  <c:v>3.6554710525926001E-2</c:v>
                </c:pt>
                <c:pt idx="3461">
                  <c:v>3.6642452425926002E-2</c:v>
                </c:pt>
                <c:pt idx="3462">
                  <c:v>3.6713988925925999E-2</c:v>
                </c:pt>
                <c:pt idx="3463">
                  <c:v>3.6715218825926002E-2</c:v>
                </c:pt>
                <c:pt idx="3464">
                  <c:v>3.6641830825926001E-2</c:v>
                </c:pt>
                <c:pt idx="3465">
                  <c:v>3.6671067925925997E-2</c:v>
                </c:pt>
                <c:pt idx="3466">
                  <c:v>3.6583337225926001E-2</c:v>
                </c:pt>
                <c:pt idx="3467">
                  <c:v>3.6640587025926E-2</c:v>
                </c:pt>
                <c:pt idx="3468">
                  <c:v>3.6801037325926003E-2</c:v>
                </c:pt>
                <c:pt idx="3469">
                  <c:v>3.6699065625926001E-2</c:v>
                </c:pt>
                <c:pt idx="3470">
                  <c:v>3.6796781025925998E-2</c:v>
                </c:pt>
                <c:pt idx="3471">
                  <c:v>3.6815339325925997E-2</c:v>
                </c:pt>
                <c:pt idx="3472">
                  <c:v>3.6829641025926001E-2</c:v>
                </c:pt>
                <c:pt idx="3473">
                  <c:v>3.6756907025926003E-2</c:v>
                </c:pt>
                <c:pt idx="3474">
                  <c:v>3.6785517625926002E-2</c:v>
                </c:pt>
                <c:pt idx="3475">
                  <c:v>3.6770602125925998E-2</c:v>
                </c:pt>
                <c:pt idx="3476">
                  <c:v>3.6667970225926001E-2</c:v>
                </c:pt>
                <c:pt idx="3477">
                  <c:v>3.6813520325925997E-2</c:v>
                </c:pt>
                <c:pt idx="3478">
                  <c:v>3.6901144725925997E-2</c:v>
                </c:pt>
                <c:pt idx="3479">
                  <c:v>3.6783689725926001E-2</c:v>
                </c:pt>
                <c:pt idx="3480">
                  <c:v>3.6755071625925999E-2</c:v>
                </c:pt>
                <c:pt idx="3481">
                  <c:v>3.6797998225925999E-2</c:v>
                </c:pt>
                <c:pt idx="3482">
                  <c:v>3.6769380825925999E-2</c:v>
                </c:pt>
                <c:pt idx="3483">
                  <c:v>3.6885644725926002E-2</c:v>
                </c:pt>
                <c:pt idx="3484">
                  <c:v>3.6826614425926003E-2</c:v>
                </c:pt>
                <c:pt idx="3485">
                  <c:v>3.6899348325926E-2</c:v>
                </c:pt>
                <c:pt idx="3486">
                  <c:v>3.6840922125925997E-2</c:v>
                </c:pt>
                <c:pt idx="3487">
                  <c:v>3.6840922125925997E-2</c:v>
                </c:pt>
                <c:pt idx="3488">
                  <c:v>3.6855229425925999E-2</c:v>
                </c:pt>
                <c:pt idx="3489">
                  <c:v>3.6942258125925997E-2</c:v>
                </c:pt>
                <c:pt idx="3490">
                  <c:v>3.6883843125925998E-2</c:v>
                </c:pt>
                <c:pt idx="3491">
                  <c:v>3.6795562825925998E-2</c:v>
                </c:pt>
                <c:pt idx="3492">
                  <c:v>3.6811091725925997E-2</c:v>
                </c:pt>
                <c:pt idx="3493">
                  <c:v>3.6882640825926002E-2</c:v>
                </c:pt>
                <c:pt idx="3494">
                  <c:v>3.6941066725926001E-2</c:v>
                </c:pt>
                <c:pt idx="3495">
                  <c:v>3.6955371925926003E-2</c:v>
                </c:pt>
                <c:pt idx="3496">
                  <c:v>3.6941066725926001E-2</c:v>
                </c:pt>
                <c:pt idx="3497">
                  <c:v>3.6911258325925997E-2</c:v>
                </c:pt>
                <c:pt idx="3498">
                  <c:v>3.6854022125925999E-2</c:v>
                </c:pt>
                <c:pt idx="3499">
                  <c:v>3.6954182125926001E-2</c:v>
                </c:pt>
                <c:pt idx="3500">
                  <c:v>3.7070970725926002E-2</c:v>
                </c:pt>
                <c:pt idx="3501">
                  <c:v>3.6954182125926001E-2</c:v>
                </c:pt>
                <c:pt idx="3502">
                  <c:v>3.6895749025926003E-2</c:v>
                </c:pt>
                <c:pt idx="3503">
                  <c:v>3.7012589425926001E-2</c:v>
                </c:pt>
                <c:pt idx="3504">
                  <c:v>3.6837290025925999E-2</c:v>
                </c:pt>
                <c:pt idx="3505">
                  <c:v>3.6865919325925998E-2</c:v>
                </c:pt>
                <c:pt idx="3506">
                  <c:v>3.6793123625926002E-2</c:v>
                </c:pt>
                <c:pt idx="3507">
                  <c:v>3.6968489525925997E-2</c:v>
                </c:pt>
                <c:pt idx="3508">
                  <c:v>3.7011409625926001E-2</c:v>
                </c:pt>
                <c:pt idx="3509">
                  <c:v>3.7010228925926002E-2</c:v>
                </c:pt>
                <c:pt idx="3510">
                  <c:v>3.7010228925926002E-2</c:v>
                </c:pt>
                <c:pt idx="3511">
                  <c:v>3.7038845825926002E-2</c:v>
                </c:pt>
                <c:pt idx="3512">
                  <c:v>3.7124689025926E-2</c:v>
                </c:pt>
                <c:pt idx="3513">
                  <c:v>3.6994735925926003E-2</c:v>
                </c:pt>
                <c:pt idx="3514">
                  <c:v>3.6994735925926003E-2</c:v>
                </c:pt>
                <c:pt idx="3515">
                  <c:v>3.6936292225926003E-2</c:v>
                </c:pt>
                <c:pt idx="3516">
                  <c:v>3.6907060625925997E-2</c:v>
                </c:pt>
                <c:pt idx="3517">
                  <c:v>3.6994735925926003E-2</c:v>
                </c:pt>
                <c:pt idx="3518">
                  <c:v>3.7053153825926E-2</c:v>
                </c:pt>
                <c:pt idx="3519">
                  <c:v>3.7023358425926002E-2</c:v>
                </c:pt>
                <c:pt idx="3520">
                  <c:v>3.7140153225926002E-2</c:v>
                </c:pt>
                <c:pt idx="3521">
                  <c:v>3.6935694325926E-2</c:v>
                </c:pt>
                <c:pt idx="3522">
                  <c:v>3.6950607425925999E-2</c:v>
                </c:pt>
                <c:pt idx="3523">
                  <c:v>3.6992958125925998E-2</c:v>
                </c:pt>
                <c:pt idx="3524">
                  <c:v>3.7080599725925999E-2</c:v>
                </c:pt>
                <c:pt idx="3525">
                  <c:v>3.6992958125925998E-2</c:v>
                </c:pt>
                <c:pt idx="3526">
                  <c:v>3.6992958125925998E-2</c:v>
                </c:pt>
                <c:pt idx="3527">
                  <c:v>3.7021588125926E-2</c:v>
                </c:pt>
                <c:pt idx="3528">
                  <c:v>3.6918978825925999E-2</c:v>
                </c:pt>
                <c:pt idx="3529">
                  <c:v>3.7093741725925999E-2</c:v>
                </c:pt>
                <c:pt idx="3530">
                  <c:v>3.7181911525926002E-2</c:v>
                </c:pt>
                <c:pt idx="3531">
                  <c:v>3.7006089325926E-2</c:v>
                </c:pt>
                <c:pt idx="3532">
                  <c:v>3.7064530725925998E-2</c:v>
                </c:pt>
                <c:pt idx="3533">
                  <c:v>3.7064530725925998E-2</c:v>
                </c:pt>
                <c:pt idx="3534">
                  <c:v>3.7093157625926E-2</c:v>
                </c:pt>
                <c:pt idx="3535">
                  <c:v>3.7093157625926E-2</c:v>
                </c:pt>
                <c:pt idx="3536">
                  <c:v>3.6976263925925998E-2</c:v>
                </c:pt>
                <c:pt idx="3537">
                  <c:v>3.6807441825925998E-2</c:v>
                </c:pt>
                <c:pt idx="3538">
                  <c:v>3.7120619425926003E-2</c:v>
                </c:pt>
                <c:pt idx="3539">
                  <c:v>3.7033543925925998E-2</c:v>
                </c:pt>
                <c:pt idx="3540">
                  <c:v>3.7091988825926001E-2</c:v>
                </c:pt>
                <c:pt idx="3541">
                  <c:v>3.7237987525925997E-2</c:v>
                </c:pt>
                <c:pt idx="3542">
                  <c:v>3.7193341925926E-2</c:v>
                </c:pt>
                <c:pt idx="3543">
                  <c:v>3.7207652725926001E-2</c:v>
                </c:pt>
                <c:pt idx="3544">
                  <c:v>3.7236845025926002E-2</c:v>
                </c:pt>
                <c:pt idx="3545">
                  <c:v>3.7149248825925997E-2</c:v>
                </c:pt>
                <c:pt idx="3546">
                  <c:v>3.7149248825925997E-2</c:v>
                </c:pt>
                <c:pt idx="3547">
                  <c:v>3.6747093825926003E-2</c:v>
                </c:pt>
                <c:pt idx="3548">
                  <c:v>3.7133772025926E-2</c:v>
                </c:pt>
                <c:pt idx="3549">
                  <c:v>3.7206503925925997E-2</c:v>
                </c:pt>
                <c:pt idx="3550">
                  <c:v>3.7220816925925999E-2</c:v>
                </c:pt>
                <c:pt idx="3551">
                  <c:v>3.7191038325925997E-2</c:v>
                </c:pt>
                <c:pt idx="3552">
                  <c:v>3.7192190625925999E-2</c:v>
                </c:pt>
                <c:pt idx="3553">
                  <c:v>3.7191038325925997E-2</c:v>
                </c:pt>
                <c:pt idx="3554">
                  <c:v>3.7249441925925997E-2</c:v>
                </c:pt>
                <c:pt idx="3555">
                  <c:v>3.7059829725926002E-2</c:v>
                </c:pt>
                <c:pt idx="3556">
                  <c:v>3.7118288925925898E-2</c:v>
                </c:pt>
                <c:pt idx="3557">
                  <c:v>3.7103968725926001E-2</c:v>
                </c:pt>
                <c:pt idx="3558">
                  <c:v>3.7176722225926002E-2</c:v>
                </c:pt>
                <c:pt idx="3559">
                  <c:v>3.7219669625926002E-2</c:v>
                </c:pt>
                <c:pt idx="3560">
                  <c:v>3.7161247525925999E-2</c:v>
                </c:pt>
                <c:pt idx="3561">
                  <c:v>3.7072978225926E-2</c:v>
                </c:pt>
                <c:pt idx="3562">
                  <c:v>3.7365051025926001E-2</c:v>
                </c:pt>
                <c:pt idx="3563">
                  <c:v>3.7204203425926001E-2</c:v>
                </c:pt>
                <c:pt idx="3564">
                  <c:v>3.7072978225926E-2</c:v>
                </c:pt>
                <c:pt idx="3565">
                  <c:v>3.7160088425925997E-2</c:v>
                </c:pt>
                <c:pt idx="3566">
                  <c:v>3.7232839125926002E-2</c:v>
                </c:pt>
                <c:pt idx="3567">
                  <c:v>3.8265425525926003E-2</c:v>
                </c:pt>
                <c:pt idx="3568">
                  <c:v>3.7291242425925998E-2</c:v>
                </c:pt>
                <c:pt idx="3569">
                  <c:v>3.7305556025926001E-2</c:v>
                </c:pt>
                <c:pt idx="3570">
                  <c:v>3.7858548225925999E-2</c:v>
                </c:pt>
                <c:pt idx="3571">
                  <c:v>3.7290106725926003E-2</c:v>
                </c:pt>
                <c:pt idx="3572">
                  <c:v>3.7203051825926002E-2</c:v>
                </c:pt>
                <c:pt idx="3573">
                  <c:v>3.7158928425925997E-2</c:v>
                </c:pt>
                <c:pt idx="3574">
                  <c:v>3.7449782425925997E-2</c:v>
                </c:pt>
                <c:pt idx="3575">
                  <c:v>3.7259189425926001E-2</c:v>
                </c:pt>
                <c:pt idx="3576">
                  <c:v>3.7303288725925997E-2</c:v>
                </c:pt>
                <c:pt idx="3577">
                  <c:v>3.7288970125926003E-2</c:v>
                </c:pt>
                <c:pt idx="3578">
                  <c:v>3.7244867325926002E-2</c:v>
                </c:pt>
                <c:pt idx="3579">
                  <c:v>3.8263515525926002E-2</c:v>
                </c:pt>
                <c:pt idx="3580">
                  <c:v>3.7259189425926001E-2</c:v>
                </c:pt>
                <c:pt idx="3581">
                  <c:v>3.7287832625925998E-2</c:v>
                </c:pt>
                <c:pt idx="3582">
                  <c:v>3.7287832625925998E-2</c:v>
                </c:pt>
                <c:pt idx="3583">
                  <c:v>3.7302153725925997E-2</c:v>
                </c:pt>
                <c:pt idx="3584">
                  <c:v>3.7287832625925998E-2</c:v>
                </c:pt>
                <c:pt idx="3585">
                  <c:v>3.7418940625926003E-2</c:v>
                </c:pt>
                <c:pt idx="3586">
                  <c:v>3.7374877225926001E-2</c:v>
                </c:pt>
                <c:pt idx="3587">
                  <c:v>3.7417826525925998E-2</c:v>
                </c:pt>
                <c:pt idx="3588">
                  <c:v>3.7330795125925999E-2</c:v>
                </c:pt>
                <c:pt idx="3589">
                  <c:v>3.7432142325926003E-2</c:v>
                </c:pt>
                <c:pt idx="3590">
                  <c:v>3.7388074025925998E-2</c:v>
                </c:pt>
                <c:pt idx="3591">
                  <c:v>3.7401833825925997E-2</c:v>
                </c:pt>
                <c:pt idx="3592">
                  <c:v>3.7286124725925997E-2</c:v>
                </c:pt>
                <c:pt idx="3593">
                  <c:v>3.7329098425926001E-2</c:v>
                </c:pt>
                <c:pt idx="3594">
                  <c:v>3.7329098425926001E-2</c:v>
                </c:pt>
                <c:pt idx="3595">
                  <c:v>3.7358872325926003E-2</c:v>
                </c:pt>
                <c:pt idx="3596">
                  <c:v>3.7343422325926003E-2</c:v>
                </c:pt>
                <c:pt idx="3597">
                  <c:v>3.7387513625926003E-2</c:v>
                </c:pt>
                <c:pt idx="3598">
                  <c:v>3.7459665625926002E-2</c:v>
                </c:pt>
                <c:pt idx="3599">
                  <c:v>3.7416153725926E-2</c:v>
                </c:pt>
                <c:pt idx="3600">
                  <c:v>3.7386392325925999E-2</c:v>
                </c:pt>
                <c:pt idx="3601">
                  <c:v>3.7386392325925999E-2</c:v>
                </c:pt>
                <c:pt idx="3602">
                  <c:v>3.7342292625925998E-2</c:v>
                </c:pt>
                <c:pt idx="3603">
                  <c:v>3.7881455325926003E-2</c:v>
                </c:pt>
                <c:pt idx="3604">
                  <c:v>3.7502066525925998E-2</c:v>
                </c:pt>
                <c:pt idx="3605">
                  <c:v>3.7356618725926001E-2</c:v>
                </c:pt>
                <c:pt idx="3606">
                  <c:v>3.7429359525926E-2</c:v>
                </c:pt>
                <c:pt idx="3607">
                  <c:v>3.7443681325926001E-2</c:v>
                </c:pt>
                <c:pt idx="3608">
                  <c:v>3.7502066525925998E-2</c:v>
                </c:pt>
                <c:pt idx="3609">
                  <c:v>3.7530701625925998E-2</c:v>
                </c:pt>
                <c:pt idx="3610">
                  <c:v>3.7516384225926E-2</c:v>
                </c:pt>
                <c:pt idx="3611">
                  <c:v>3.7545018725925999E-2</c:v>
                </c:pt>
                <c:pt idx="3612">
                  <c:v>3.7326833025926001E-2</c:v>
                </c:pt>
                <c:pt idx="3613">
                  <c:v>3.7530701625925998E-2</c:v>
                </c:pt>
                <c:pt idx="3614">
                  <c:v>3.7428244825926001E-2</c:v>
                </c:pt>
                <c:pt idx="3615">
                  <c:v>3.7442569025925999E-2</c:v>
                </c:pt>
                <c:pt idx="3616">
                  <c:v>3.7456893025926002E-2</c:v>
                </c:pt>
                <c:pt idx="3617">
                  <c:v>3.7441455925926001E-2</c:v>
                </c:pt>
                <c:pt idx="3618">
                  <c:v>3.7587968125925998E-2</c:v>
                </c:pt>
                <c:pt idx="3619">
                  <c:v>3.7529605325926002E-2</c:v>
                </c:pt>
                <c:pt idx="3620">
                  <c:v>3.7586881825925997E-2</c:v>
                </c:pt>
                <c:pt idx="3621">
                  <c:v>3.7485540025926002E-2</c:v>
                </c:pt>
                <c:pt idx="3622">
                  <c:v>3.7455782425926003E-2</c:v>
                </c:pt>
                <c:pt idx="3623">
                  <c:v>3.7484434425926E-2</c:v>
                </c:pt>
                <c:pt idx="3624">
                  <c:v>3.7601200125926E-2</c:v>
                </c:pt>
                <c:pt idx="3625">
                  <c:v>3.7586881825925997E-2</c:v>
                </c:pt>
                <c:pt idx="3626">
                  <c:v>3.7630914625926E-2</c:v>
                </c:pt>
                <c:pt idx="3627">
                  <c:v>3.7542830225925999E-2</c:v>
                </c:pt>
                <c:pt idx="3628">
                  <c:v>3.7601200125926E-2</c:v>
                </c:pt>
                <c:pt idx="3629">
                  <c:v>3.7601200125926E-2</c:v>
                </c:pt>
                <c:pt idx="3630">
                  <c:v>3.7483327925925999E-2</c:v>
                </c:pt>
                <c:pt idx="3631">
                  <c:v>3.7628756225925999E-2</c:v>
                </c:pt>
                <c:pt idx="3632">
                  <c:v>3.7600115425925999E-2</c:v>
                </c:pt>
                <c:pt idx="3633">
                  <c:v>3.7424895225926E-2</c:v>
                </c:pt>
                <c:pt idx="3634">
                  <c:v>3.7511983625925997E-2</c:v>
                </c:pt>
                <c:pt idx="3635">
                  <c:v>3.7570382925926002E-2</c:v>
                </c:pt>
                <c:pt idx="3636">
                  <c:v>3.7657395725926003E-2</c:v>
                </c:pt>
                <c:pt idx="3637">
                  <c:v>3.7496551025926E-2</c:v>
                </c:pt>
                <c:pt idx="3638">
                  <c:v>3.7496551025926E-2</c:v>
                </c:pt>
                <c:pt idx="3639">
                  <c:v>3.7583617525925997E-2</c:v>
                </c:pt>
                <c:pt idx="3640">
                  <c:v>3.7583617525925997E-2</c:v>
                </c:pt>
                <c:pt idx="3641">
                  <c:v>3.7641998025926E-2</c:v>
                </c:pt>
                <c:pt idx="3642">
                  <c:v>3.75108813259259E-2</c:v>
                </c:pt>
                <c:pt idx="3643">
                  <c:v>3.7583617525925997E-2</c:v>
                </c:pt>
                <c:pt idx="3644">
                  <c:v>3.7612268925926E-2</c:v>
                </c:pt>
                <c:pt idx="3645">
                  <c:v>3.7495998325925997E-2</c:v>
                </c:pt>
                <c:pt idx="3646">
                  <c:v>3.7525211225926003E-2</c:v>
                </c:pt>
                <c:pt idx="3647">
                  <c:v>3.7640919125926001E-2</c:v>
                </c:pt>
                <c:pt idx="3648">
                  <c:v>3.7582527725925997E-2</c:v>
                </c:pt>
                <c:pt idx="3649">
                  <c:v>3.7611184125925998E-2</c:v>
                </c:pt>
                <c:pt idx="3650">
                  <c:v>3.7669567925925997E-2</c:v>
                </c:pt>
                <c:pt idx="3651">
                  <c:v>3.7596856025926002E-2</c:v>
                </c:pt>
                <c:pt idx="3652">
                  <c:v>3.7611184125925998E-2</c:v>
                </c:pt>
                <c:pt idx="3653">
                  <c:v>3.7654166325925997E-2</c:v>
                </c:pt>
                <c:pt idx="3654">
                  <c:v>3.7682819625925998E-2</c:v>
                </c:pt>
                <c:pt idx="3655">
                  <c:v>3.7726861925925899E-2</c:v>
                </c:pt>
                <c:pt idx="3656">
                  <c:v>3.7682819625925998E-2</c:v>
                </c:pt>
                <c:pt idx="3657">
                  <c:v>3.7654166325925997E-2</c:v>
                </c:pt>
                <c:pt idx="3658">
                  <c:v>3.7682819625925998E-2</c:v>
                </c:pt>
                <c:pt idx="3659">
                  <c:v>3.7639299025925999E-2</c:v>
                </c:pt>
                <c:pt idx="3660">
                  <c:v>3.7682819625925998E-2</c:v>
                </c:pt>
                <c:pt idx="3661">
                  <c:v>3.7667955425925999E-2</c:v>
                </c:pt>
                <c:pt idx="3662">
                  <c:v>3.7653627325925997E-2</c:v>
                </c:pt>
                <c:pt idx="3663">
                  <c:v>3.7710937625925998E-2</c:v>
                </c:pt>
                <c:pt idx="3664">
                  <c:v>3.7754447325925998E-2</c:v>
                </c:pt>
                <c:pt idx="3665">
                  <c:v>3.7754447325925998E-2</c:v>
                </c:pt>
                <c:pt idx="3666">
                  <c:v>3.7842478925926001E-2</c:v>
                </c:pt>
                <c:pt idx="3667">
                  <c:v>3.7710937625925998E-2</c:v>
                </c:pt>
                <c:pt idx="3668">
                  <c:v>3.7608468125925998E-2</c:v>
                </c:pt>
                <c:pt idx="3669">
                  <c:v>3.7798472425926002E-2</c:v>
                </c:pt>
                <c:pt idx="3670">
                  <c:v>3.7797420125925997E-2</c:v>
                </c:pt>
                <c:pt idx="3671">
                  <c:v>3.7782568425925998E-2</c:v>
                </c:pt>
                <c:pt idx="3672">
                  <c:v>3.7782568425925998E-2</c:v>
                </c:pt>
                <c:pt idx="3673">
                  <c:v>3.7782568425925998E-2</c:v>
                </c:pt>
                <c:pt idx="3674">
                  <c:v>3.7724198225926001E-2</c:v>
                </c:pt>
                <c:pt idx="3675">
                  <c:v>3.7825543125926002E-2</c:v>
                </c:pt>
                <c:pt idx="3676">
                  <c:v>3.7782568425925998E-2</c:v>
                </c:pt>
                <c:pt idx="3677">
                  <c:v>3.7752855925925997E-2</c:v>
                </c:pt>
                <c:pt idx="3678">
                  <c:v>3.7752855925925997E-2</c:v>
                </c:pt>
                <c:pt idx="3679">
                  <c:v>3.7811218525925998E-2</c:v>
                </c:pt>
                <c:pt idx="3680">
                  <c:v>3.7839867425926002E-2</c:v>
                </c:pt>
                <c:pt idx="3681">
                  <c:v>3.7767184225926002E-2</c:v>
                </c:pt>
                <c:pt idx="3682">
                  <c:v>3.7854191425925998E-2</c:v>
                </c:pt>
                <c:pt idx="3683">
                  <c:v>3.7737462725925999E-2</c:v>
                </c:pt>
                <c:pt idx="3684">
                  <c:v>3.7854191425925998E-2</c:v>
                </c:pt>
                <c:pt idx="3685">
                  <c:v>3.7838821325926003E-2</c:v>
                </c:pt>
                <c:pt idx="3686">
                  <c:v>3.7838821325926003E-2</c:v>
                </c:pt>
                <c:pt idx="3687">
                  <c:v>3.7707729025926E-2</c:v>
                </c:pt>
                <c:pt idx="3688">
                  <c:v>3.7838821325926003E-2</c:v>
                </c:pt>
                <c:pt idx="3689">
                  <c:v>3.7881799825926002E-2</c:v>
                </c:pt>
                <c:pt idx="3690">
                  <c:v>3.7810167425926001E-2</c:v>
                </c:pt>
                <c:pt idx="3691">
                  <c:v>3.7750731025926E-2</c:v>
                </c:pt>
                <c:pt idx="3692">
                  <c:v>3.7809115425926E-2</c:v>
                </c:pt>
                <c:pt idx="3693">
                  <c:v>3.7925806625925998E-2</c:v>
                </c:pt>
                <c:pt idx="3694">
                  <c:v>3.7881799825926002E-2</c:v>
                </c:pt>
                <c:pt idx="3695">
                  <c:v>3.7853147825925998E-2</c:v>
                </c:pt>
                <c:pt idx="3696">
                  <c:v>3.7924775525925998E-2</c:v>
                </c:pt>
                <c:pt idx="3697">
                  <c:v>3.7837774325925999E-2</c:v>
                </c:pt>
                <c:pt idx="3698">
                  <c:v>3.7793730125926003E-2</c:v>
                </c:pt>
                <c:pt idx="3699">
                  <c:v>3.7662565725926002E-2</c:v>
                </c:pt>
                <c:pt idx="3700">
                  <c:v>3.7880760325926001E-2</c:v>
                </c:pt>
                <c:pt idx="3701">
                  <c:v>3.7983093125926001E-2</c:v>
                </c:pt>
                <c:pt idx="3702">
                  <c:v>3.7967748425925998E-2</c:v>
                </c:pt>
                <c:pt idx="3703">
                  <c:v>3.7895088425926003E-2</c:v>
                </c:pt>
                <c:pt idx="3704">
                  <c:v>3.8153931625926001E-2</c:v>
                </c:pt>
                <c:pt idx="3705">
                  <c:v>3.7879720025926003E-2</c:v>
                </c:pt>
                <c:pt idx="3706">
                  <c:v>3.7909416125926E-2</c:v>
                </c:pt>
                <c:pt idx="3707">
                  <c:v>3.7778338625926E-2</c:v>
                </c:pt>
                <c:pt idx="3708">
                  <c:v>3.7909416125926E-2</c:v>
                </c:pt>
                <c:pt idx="3709">
                  <c:v>3.7865389125925998E-2</c:v>
                </c:pt>
                <c:pt idx="3710">
                  <c:v>3.7792673925926001E-2</c:v>
                </c:pt>
                <c:pt idx="3711">
                  <c:v>3.7821343425926003E-2</c:v>
                </c:pt>
                <c:pt idx="3712">
                  <c:v>3.7938070625926003E-2</c:v>
                </c:pt>
                <c:pt idx="3713">
                  <c:v>3.7982072025926003E-2</c:v>
                </c:pt>
                <c:pt idx="3714">
                  <c:v>3.7894050525926003E-2</c:v>
                </c:pt>
                <c:pt idx="3715">
                  <c:v>3.7966723925926003E-2</c:v>
                </c:pt>
                <c:pt idx="3716">
                  <c:v>3.7878678825926E-2</c:v>
                </c:pt>
                <c:pt idx="3717">
                  <c:v>3.7820291325926E-2</c:v>
                </c:pt>
                <c:pt idx="3718">
                  <c:v>3.7995375925926E-2</c:v>
                </c:pt>
                <c:pt idx="3719">
                  <c:v>3.7937040325926E-2</c:v>
                </c:pt>
                <c:pt idx="3720">
                  <c:v>3.7965698625925998E-2</c:v>
                </c:pt>
                <c:pt idx="3721">
                  <c:v>3.7995375925926E-2</c:v>
                </c:pt>
                <c:pt idx="3722">
                  <c:v>3.7936009125925998E-2</c:v>
                </c:pt>
                <c:pt idx="3723">
                  <c:v>3.8038351625925997E-2</c:v>
                </c:pt>
                <c:pt idx="3724">
                  <c:v>3.7936009125925998E-2</c:v>
                </c:pt>
                <c:pt idx="3725">
                  <c:v>3.7965698625925998E-2</c:v>
                </c:pt>
                <c:pt idx="3726">
                  <c:v>3.8052676225926001E-2</c:v>
                </c:pt>
                <c:pt idx="3727">
                  <c:v>3.7936009125925998E-2</c:v>
                </c:pt>
                <c:pt idx="3728">
                  <c:v>3.7848964625925997E-2</c:v>
                </c:pt>
                <c:pt idx="3729">
                  <c:v>3.7994355625925999E-2</c:v>
                </c:pt>
                <c:pt idx="3730">
                  <c:v>3.7934977025925999E-2</c:v>
                </c:pt>
                <c:pt idx="3731">
                  <c:v>3.7906307525925997E-2</c:v>
                </c:pt>
                <c:pt idx="3732">
                  <c:v>3.7950340925926002E-2</c:v>
                </c:pt>
                <c:pt idx="3733">
                  <c:v>3.7934977025925999E-2</c:v>
                </c:pt>
                <c:pt idx="3734">
                  <c:v>3.8212189325926002E-2</c:v>
                </c:pt>
                <c:pt idx="3735">
                  <c:v>3.8036325125926002E-2</c:v>
                </c:pt>
                <c:pt idx="3736">
                  <c:v>3.8094645425925999E-2</c:v>
                </c:pt>
                <c:pt idx="3737">
                  <c:v>3.8036325125926002E-2</c:v>
                </c:pt>
                <c:pt idx="3738">
                  <c:v>3.8007665025926E-2</c:v>
                </c:pt>
                <c:pt idx="3739">
                  <c:v>3.8036325125926002E-2</c:v>
                </c:pt>
                <c:pt idx="3740">
                  <c:v>3.7992312425926003E-2</c:v>
                </c:pt>
                <c:pt idx="3741">
                  <c:v>3.7934460725926003E-2</c:v>
                </c:pt>
                <c:pt idx="3742">
                  <c:v>3.8036325125926002E-2</c:v>
                </c:pt>
                <c:pt idx="3743">
                  <c:v>3.7977466425925997E-2</c:v>
                </c:pt>
                <c:pt idx="3744">
                  <c:v>3.8006645425926001E-2</c:v>
                </c:pt>
                <c:pt idx="3745">
                  <c:v>3.7991801025926003E-2</c:v>
                </c:pt>
                <c:pt idx="3746">
                  <c:v>3.8020978225925997E-2</c:v>
                </c:pt>
                <c:pt idx="3747">
                  <c:v>3.7947765325926003E-2</c:v>
                </c:pt>
                <c:pt idx="3748">
                  <c:v>3.7991801025926003E-2</c:v>
                </c:pt>
                <c:pt idx="3749">
                  <c:v>3.8049642725926001E-2</c:v>
                </c:pt>
                <c:pt idx="3750">
                  <c:v>3.8063974525925998E-2</c:v>
                </c:pt>
                <c:pt idx="3751">
                  <c:v>3.8034803025926003E-2</c:v>
                </c:pt>
                <c:pt idx="3752">
                  <c:v>3.8180595825925999E-2</c:v>
                </c:pt>
                <c:pt idx="3753">
                  <c:v>3.7742731125926E-2</c:v>
                </c:pt>
                <c:pt idx="3754">
                  <c:v>3.8078306025925997E-2</c:v>
                </c:pt>
                <c:pt idx="3755">
                  <c:v>3.8235441625926E-2</c:v>
                </c:pt>
                <c:pt idx="3756">
                  <c:v>3.8063469425925998E-2</c:v>
                </c:pt>
                <c:pt idx="3757">
                  <c:v>3.8150953225926001E-2</c:v>
                </c:pt>
                <c:pt idx="3758">
                  <c:v>3.8005114525925997E-2</c:v>
                </c:pt>
                <c:pt idx="3759">
                  <c:v>3.8106968025926002E-2</c:v>
                </c:pt>
                <c:pt idx="3760">
                  <c:v>3.8135628825925999E-2</c:v>
                </c:pt>
                <c:pt idx="3761">
                  <c:v>3.8179607125926003E-2</c:v>
                </c:pt>
                <c:pt idx="3762">
                  <c:v>3.8193933625925998E-2</c:v>
                </c:pt>
                <c:pt idx="3763">
                  <c:v>3.8048123025926001E-2</c:v>
                </c:pt>
                <c:pt idx="3764">
                  <c:v>3.8353420725925999E-2</c:v>
                </c:pt>
                <c:pt idx="3765">
                  <c:v>3.8120798525926002E-2</c:v>
                </c:pt>
                <c:pt idx="3766">
                  <c:v>3.8106466725925998E-2</c:v>
                </c:pt>
                <c:pt idx="3767">
                  <c:v>3.8135130025926001E-2</c:v>
                </c:pt>
                <c:pt idx="3768">
                  <c:v>3.8309500425925999E-2</c:v>
                </c:pt>
                <c:pt idx="3769">
                  <c:v>3.8178617625925997E-2</c:v>
                </c:pt>
                <c:pt idx="3770">
                  <c:v>3.8178617625925997E-2</c:v>
                </c:pt>
                <c:pt idx="3771">
                  <c:v>3.8222585625926002E-2</c:v>
                </c:pt>
                <c:pt idx="3772">
                  <c:v>3.8178122525925902E-2</c:v>
                </c:pt>
                <c:pt idx="3773">
                  <c:v>3.8178617625925997E-2</c:v>
                </c:pt>
                <c:pt idx="3774">
                  <c:v>3.8090122125926003E-2</c:v>
                </c:pt>
                <c:pt idx="3775">
                  <c:v>3.8163792025925999E-2</c:v>
                </c:pt>
                <c:pt idx="3776">
                  <c:v>3.8091128725926002E-2</c:v>
                </c:pt>
                <c:pt idx="3777">
                  <c:v>3.8148465325926001E-2</c:v>
                </c:pt>
                <c:pt idx="3778">
                  <c:v>3.8235441625926E-2</c:v>
                </c:pt>
                <c:pt idx="3779">
                  <c:v>3.8148465325926001E-2</c:v>
                </c:pt>
                <c:pt idx="3780">
                  <c:v>3.8250259425925998E-2</c:v>
                </c:pt>
                <c:pt idx="3781">
                  <c:v>3.8118796025926001E-2</c:v>
                </c:pt>
                <c:pt idx="3782">
                  <c:v>3.8118796025926001E-2</c:v>
                </c:pt>
                <c:pt idx="3783">
                  <c:v>3.8177131825925997E-2</c:v>
                </c:pt>
                <c:pt idx="3784">
                  <c:v>3.8221112325926003E-2</c:v>
                </c:pt>
                <c:pt idx="3785">
                  <c:v>3.8177131825925997E-2</c:v>
                </c:pt>
                <c:pt idx="3786">
                  <c:v>3.8351504325926003E-2</c:v>
                </c:pt>
                <c:pt idx="3787">
                  <c:v>3.8235441625926E-2</c:v>
                </c:pt>
                <c:pt idx="3788">
                  <c:v>3.8249770625926001E-2</c:v>
                </c:pt>
                <c:pt idx="3789">
                  <c:v>3.8264586825925997E-2</c:v>
                </c:pt>
                <c:pt idx="3790">
                  <c:v>3.8074774625925997E-2</c:v>
                </c:pt>
                <c:pt idx="3791">
                  <c:v>3.8248792325925998E-2</c:v>
                </c:pt>
                <c:pt idx="3792">
                  <c:v>3.8249770625926001E-2</c:v>
                </c:pt>
                <c:pt idx="3793">
                  <c:v>3.8278427625926002E-2</c:v>
                </c:pt>
                <c:pt idx="3794">
                  <c:v>3.8204810325926E-2</c:v>
                </c:pt>
                <c:pt idx="3795">
                  <c:v>3.8234460825925999E-2</c:v>
                </c:pt>
                <c:pt idx="3796">
                  <c:v>3.8220129025926003E-2</c:v>
                </c:pt>
                <c:pt idx="3797">
                  <c:v>3.8248792325925998E-2</c:v>
                </c:pt>
                <c:pt idx="3798">
                  <c:v>3.8350064725925899E-2</c:v>
                </c:pt>
                <c:pt idx="3799">
                  <c:v>3.8321410825926001E-2</c:v>
                </c:pt>
                <c:pt idx="3800">
                  <c:v>3.8321410825926001E-2</c:v>
                </c:pt>
                <c:pt idx="3801">
                  <c:v>3.8248792325925998E-2</c:v>
                </c:pt>
                <c:pt idx="3802">
                  <c:v>3.8219144925925999E-2</c:v>
                </c:pt>
                <c:pt idx="3803">
                  <c:v>3.8277454325925997E-2</c:v>
                </c:pt>
                <c:pt idx="3804">
                  <c:v>3.8320445025925999E-2</c:v>
                </c:pt>
                <c:pt idx="3805">
                  <c:v>3.8233479225926001E-2</c:v>
                </c:pt>
                <c:pt idx="3806">
                  <c:v>3.8203822825926E-2</c:v>
                </c:pt>
                <c:pt idx="3807">
                  <c:v>3.8277454325925997E-2</c:v>
                </c:pt>
                <c:pt idx="3808">
                  <c:v>3.8262146825925998E-2</c:v>
                </c:pt>
                <c:pt idx="3809">
                  <c:v>3.8306115125926E-2</c:v>
                </c:pt>
                <c:pt idx="3810">
                  <c:v>3.8350064725925899E-2</c:v>
                </c:pt>
                <c:pt idx="3811">
                  <c:v>3.8262146825925998E-2</c:v>
                </c:pt>
                <c:pt idx="3812">
                  <c:v>3.8334774625926001E-2</c:v>
                </c:pt>
                <c:pt idx="3813">
                  <c:v>3.8087096825926002E-2</c:v>
                </c:pt>
                <c:pt idx="3814">
                  <c:v>3.8407368725925997E-2</c:v>
                </c:pt>
                <c:pt idx="3815">
                  <c:v>3.8290813325926001E-2</c:v>
                </c:pt>
                <c:pt idx="3816">
                  <c:v>3.8232496725925998E-2</c:v>
                </c:pt>
                <c:pt idx="3817">
                  <c:v>3.8349103925925998E-2</c:v>
                </c:pt>
                <c:pt idx="3818">
                  <c:v>3.8349103925925998E-2</c:v>
                </c:pt>
                <c:pt idx="3819">
                  <c:v>3.8334774625926001E-2</c:v>
                </c:pt>
                <c:pt idx="3820">
                  <c:v>3.8421694025925997E-2</c:v>
                </c:pt>
                <c:pt idx="3821">
                  <c:v>3.8392089925926E-2</c:v>
                </c:pt>
                <c:pt idx="3822">
                  <c:v>3.8421694025925997E-2</c:v>
                </c:pt>
                <c:pt idx="3823">
                  <c:v>3.8436018925925998E-2</c:v>
                </c:pt>
                <c:pt idx="3824">
                  <c:v>3.8289840825926E-2</c:v>
                </c:pt>
                <c:pt idx="3825">
                  <c:v>3.8377761625926002E-2</c:v>
                </c:pt>
                <c:pt idx="3826">
                  <c:v>3.8333810525926E-2</c:v>
                </c:pt>
                <c:pt idx="3827">
                  <c:v>3.8478991725925997E-2</c:v>
                </c:pt>
                <c:pt idx="3828">
                  <c:v>3.8275505225926001E-2</c:v>
                </c:pt>
                <c:pt idx="3829">
                  <c:v>3.8304176025926E-2</c:v>
                </c:pt>
                <c:pt idx="3830">
                  <c:v>3.8362473825925898E-2</c:v>
                </c:pt>
                <c:pt idx="3831">
                  <c:v>3.8304176025926E-2</c:v>
                </c:pt>
                <c:pt idx="3832">
                  <c:v>3.8406418025926002E-2</c:v>
                </c:pt>
                <c:pt idx="3833">
                  <c:v>3.8376805025925997E-2</c:v>
                </c:pt>
                <c:pt idx="3834">
                  <c:v>3.8332845625926003E-2</c:v>
                </c:pt>
                <c:pt idx="3835">
                  <c:v>3.8332845625926003E-2</c:v>
                </c:pt>
                <c:pt idx="3836">
                  <c:v>3.8405466425926002E-2</c:v>
                </c:pt>
                <c:pt idx="3837">
                  <c:v>3.8376805025925997E-2</c:v>
                </c:pt>
                <c:pt idx="3838">
                  <c:v>3.8376805025925997E-2</c:v>
                </c:pt>
                <c:pt idx="3839">
                  <c:v>3.8376805025925997E-2</c:v>
                </c:pt>
                <c:pt idx="3840">
                  <c:v>3.8391135825926001E-2</c:v>
                </c:pt>
                <c:pt idx="3841">
                  <c:v>3.8463727025926001E-2</c:v>
                </c:pt>
                <c:pt idx="3842">
                  <c:v>3.8536284525926001E-2</c:v>
                </c:pt>
                <c:pt idx="3843">
                  <c:v>3.8361513825926001E-2</c:v>
                </c:pt>
                <c:pt idx="3844">
                  <c:v>3.8303205225926E-2</c:v>
                </c:pt>
                <c:pt idx="3845">
                  <c:v>3.8361513825926001E-2</c:v>
                </c:pt>
                <c:pt idx="3846">
                  <c:v>3.8259211825926003E-2</c:v>
                </c:pt>
                <c:pt idx="3847">
                  <c:v>3.8448456125925901E-2</c:v>
                </c:pt>
                <c:pt idx="3848">
                  <c:v>3.8390180925925999E-2</c:v>
                </c:pt>
                <c:pt idx="3849">
                  <c:v>3.8492379625925999E-2</c:v>
                </c:pt>
                <c:pt idx="3850">
                  <c:v>3.8564929025926002E-2</c:v>
                </c:pt>
                <c:pt idx="3851">
                  <c:v>3.8492379625925999E-2</c:v>
                </c:pt>
                <c:pt idx="3852">
                  <c:v>3.8331879725925999E-2</c:v>
                </c:pt>
                <c:pt idx="3853">
                  <c:v>3.8360553025925899E-2</c:v>
                </c:pt>
                <c:pt idx="3854">
                  <c:v>3.8462785425926002E-2</c:v>
                </c:pt>
                <c:pt idx="3855">
                  <c:v>3.8448456125925901E-2</c:v>
                </c:pt>
                <c:pt idx="3856">
                  <c:v>3.8462785425926002E-2</c:v>
                </c:pt>
                <c:pt idx="3857">
                  <c:v>3.8418846625925998E-2</c:v>
                </c:pt>
                <c:pt idx="3858">
                  <c:v>3.8389225125925998E-2</c:v>
                </c:pt>
                <c:pt idx="3859">
                  <c:v>3.8578330025925998E-2</c:v>
                </c:pt>
                <c:pt idx="3860">
                  <c:v>3.8506705525925999E-2</c:v>
                </c:pt>
                <c:pt idx="3861">
                  <c:v>3.8477114425926003E-2</c:v>
                </c:pt>
                <c:pt idx="3862">
                  <c:v>3.8636534825926001E-2</c:v>
                </c:pt>
                <c:pt idx="3863">
                  <c:v>3.8477114425926003E-2</c:v>
                </c:pt>
                <c:pt idx="3864">
                  <c:v>3.8520099425925998E-2</c:v>
                </c:pt>
                <c:pt idx="3865">
                  <c:v>3.8549681125926001E-2</c:v>
                </c:pt>
                <c:pt idx="3866">
                  <c:v>3.8593572325926001E-2</c:v>
                </c:pt>
                <c:pt idx="3867">
                  <c:v>3.8534427125926002E-2</c:v>
                </c:pt>
                <c:pt idx="3868">
                  <c:v>3.8433179125925997E-2</c:v>
                </c:pt>
                <c:pt idx="3869">
                  <c:v>3.8534427125926002E-2</c:v>
                </c:pt>
                <c:pt idx="3870">
                  <c:v>3.8592654025926001E-2</c:v>
                </c:pt>
                <c:pt idx="3871">
                  <c:v>3.8520099425925998E-2</c:v>
                </c:pt>
                <c:pt idx="3872">
                  <c:v>3.8447511225925997E-2</c:v>
                </c:pt>
                <c:pt idx="3873">
                  <c:v>3.8592654025926001E-2</c:v>
                </c:pt>
                <c:pt idx="3874">
                  <c:v>3.8635624025925998E-2</c:v>
                </c:pt>
                <c:pt idx="3875">
                  <c:v>3.8461843025926E-2</c:v>
                </c:pt>
                <c:pt idx="3876">
                  <c:v>3.8505771425925997E-2</c:v>
                </c:pt>
                <c:pt idx="3877">
                  <c:v>3.8592654025926001E-2</c:v>
                </c:pt>
                <c:pt idx="3878">
                  <c:v>3.8520099425925998E-2</c:v>
                </c:pt>
                <c:pt idx="3879">
                  <c:v>3.8592654025926001E-2</c:v>
                </c:pt>
                <c:pt idx="3880">
                  <c:v>3.8534427125926002E-2</c:v>
                </c:pt>
                <c:pt idx="3881">
                  <c:v>3.8417895925926003E-2</c:v>
                </c:pt>
                <c:pt idx="3882">
                  <c:v>3.8606977725926001E-2</c:v>
                </c:pt>
                <c:pt idx="3883">
                  <c:v>3.8520099425925998E-2</c:v>
                </c:pt>
                <c:pt idx="3884">
                  <c:v>3.8665174925925999E-2</c:v>
                </c:pt>
                <c:pt idx="3885">
                  <c:v>3.8592654025926001E-2</c:v>
                </c:pt>
                <c:pt idx="3886">
                  <c:v>3.8476174425925998E-2</c:v>
                </c:pt>
                <c:pt idx="3887">
                  <c:v>3.8548754525926002E-2</c:v>
                </c:pt>
                <c:pt idx="3888">
                  <c:v>3.8548754525926002E-2</c:v>
                </c:pt>
                <c:pt idx="3889">
                  <c:v>3.8577408425926003E-2</c:v>
                </c:pt>
                <c:pt idx="3890">
                  <c:v>3.8606977725926001E-2</c:v>
                </c:pt>
                <c:pt idx="3891">
                  <c:v>3.8534427125926002E-2</c:v>
                </c:pt>
                <c:pt idx="3892">
                  <c:v>3.8722451525926002E-2</c:v>
                </c:pt>
                <c:pt idx="3893">
                  <c:v>3.8694263925926002E-2</c:v>
                </c:pt>
                <c:pt idx="3894">
                  <c:v>3.8548754525926002E-2</c:v>
                </c:pt>
                <c:pt idx="3895">
                  <c:v>3.8548754525926002E-2</c:v>
                </c:pt>
                <c:pt idx="3896">
                  <c:v>3.8737216125925997E-2</c:v>
                </c:pt>
                <c:pt idx="3897">
                  <c:v>3.8621301025926001E-2</c:v>
                </c:pt>
                <c:pt idx="3898">
                  <c:v>3.8708581625925997E-2</c:v>
                </c:pt>
                <c:pt idx="3899">
                  <c:v>3.8417895925926003E-2</c:v>
                </c:pt>
                <c:pt idx="3900">
                  <c:v>3.8490505625926E-2</c:v>
                </c:pt>
                <c:pt idx="3901">
                  <c:v>3.8679494525925902E-2</c:v>
                </c:pt>
                <c:pt idx="3902">
                  <c:v>3.8665627525925998E-2</c:v>
                </c:pt>
                <c:pt idx="3903">
                  <c:v>3.8693813825926002E-2</c:v>
                </c:pt>
                <c:pt idx="3904">
                  <c:v>3.8535356225926E-2</c:v>
                </c:pt>
                <c:pt idx="3905">
                  <c:v>3.8564005725925998E-2</c:v>
                </c:pt>
                <c:pt idx="3906">
                  <c:v>3.8649946825925999E-2</c:v>
                </c:pt>
                <c:pt idx="3907">
                  <c:v>3.8679945925926003E-2</c:v>
                </c:pt>
                <c:pt idx="3908">
                  <c:v>3.8679494525925902E-2</c:v>
                </c:pt>
                <c:pt idx="3909">
                  <c:v>3.8665174925925999E-2</c:v>
                </c:pt>
                <c:pt idx="3910">
                  <c:v>3.8649946825925999E-2</c:v>
                </c:pt>
                <c:pt idx="3911">
                  <c:v>3.8621301025926001E-2</c:v>
                </c:pt>
                <c:pt idx="3912">
                  <c:v>3.8665174925925999E-2</c:v>
                </c:pt>
                <c:pt idx="3913">
                  <c:v>3.8708132825926E-2</c:v>
                </c:pt>
                <c:pt idx="3914">
                  <c:v>3.8722899025926003E-2</c:v>
                </c:pt>
                <c:pt idx="3915">
                  <c:v>3.8708581625925997E-2</c:v>
                </c:pt>
                <c:pt idx="3916">
                  <c:v>3.8679494525925902E-2</c:v>
                </c:pt>
                <c:pt idx="3917">
                  <c:v>3.8781050125926003E-2</c:v>
                </c:pt>
                <c:pt idx="3918">
                  <c:v>3.8679494525925902E-2</c:v>
                </c:pt>
                <c:pt idx="3919">
                  <c:v>3.8926743825926001E-2</c:v>
                </c:pt>
                <c:pt idx="3920">
                  <c:v>3.8621301025926001E-2</c:v>
                </c:pt>
                <c:pt idx="3921">
                  <c:v>3.8679494525925902E-2</c:v>
                </c:pt>
                <c:pt idx="3922">
                  <c:v>3.8868662425926001E-2</c:v>
                </c:pt>
                <c:pt idx="3923">
                  <c:v>3.8563081625925998E-2</c:v>
                </c:pt>
                <c:pt idx="3924">
                  <c:v>3.8839175525926001E-2</c:v>
                </c:pt>
                <c:pt idx="3925">
                  <c:v>3.8693813825926002E-2</c:v>
                </c:pt>
                <c:pt idx="3926">
                  <c:v>3.9462591125925997E-2</c:v>
                </c:pt>
                <c:pt idx="3927">
                  <c:v>3.8766736525926E-2</c:v>
                </c:pt>
                <c:pt idx="3928">
                  <c:v>3.8708581625925997E-2</c:v>
                </c:pt>
                <c:pt idx="3929">
                  <c:v>3.8664269225926001E-2</c:v>
                </c:pt>
                <c:pt idx="3930">
                  <c:v>3.8650855025926002E-2</c:v>
                </c:pt>
                <c:pt idx="3931">
                  <c:v>3.8693813825926002E-2</c:v>
                </c:pt>
                <c:pt idx="3932">
                  <c:v>3.8824865625925999E-2</c:v>
                </c:pt>
                <c:pt idx="3933">
                  <c:v>3.8853485125925999E-2</c:v>
                </c:pt>
                <c:pt idx="3934">
                  <c:v>3.8766736525926E-2</c:v>
                </c:pt>
                <c:pt idx="3935">
                  <c:v>3.8722899025926003E-2</c:v>
                </c:pt>
                <c:pt idx="3936">
                  <c:v>3.8881237125925998E-2</c:v>
                </c:pt>
                <c:pt idx="3937">
                  <c:v>3.8708581625925997E-2</c:v>
                </c:pt>
                <c:pt idx="3938">
                  <c:v>3.8824865625925999E-2</c:v>
                </c:pt>
                <c:pt idx="3939">
                  <c:v>3.8867794425926E-2</c:v>
                </c:pt>
                <c:pt idx="3940">
                  <c:v>3.8679494525925902E-2</c:v>
                </c:pt>
                <c:pt idx="3941">
                  <c:v>3.8766736525926E-2</c:v>
                </c:pt>
                <c:pt idx="3942">
                  <c:v>3.8925886525925997E-2</c:v>
                </c:pt>
                <c:pt idx="3943">
                  <c:v>3.8795363525925997E-2</c:v>
                </c:pt>
                <c:pt idx="3944">
                  <c:v>3.8766736525926E-2</c:v>
                </c:pt>
                <c:pt idx="3945">
                  <c:v>3.8795363525925997E-2</c:v>
                </c:pt>
                <c:pt idx="3946">
                  <c:v>3.8693813825926002E-2</c:v>
                </c:pt>
                <c:pt idx="3947">
                  <c:v>3.8737216125925997E-2</c:v>
                </c:pt>
                <c:pt idx="3948">
                  <c:v>3.8708581625925997E-2</c:v>
                </c:pt>
                <c:pt idx="3949">
                  <c:v>3.8809676525925998E-2</c:v>
                </c:pt>
                <c:pt idx="3950">
                  <c:v>3.8708132825926E-2</c:v>
                </c:pt>
                <c:pt idx="3951">
                  <c:v>3.8722899025926003E-2</c:v>
                </c:pt>
                <c:pt idx="3952">
                  <c:v>3.8781050125926003E-2</c:v>
                </c:pt>
                <c:pt idx="3953">
                  <c:v>3.8824865625925999E-2</c:v>
                </c:pt>
                <c:pt idx="3954">
                  <c:v>3.8810555325925998E-2</c:v>
                </c:pt>
                <c:pt idx="3955">
                  <c:v>3.8722451525926002E-2</c:v>
                </c:pt>
                <c:pt idx="3956">
                  <c:v>3.8824865625925999E-2</c:v>
                </c:pt>
                <c:pt idx="3957">
                  <c:v>3.9086128225925998E-2</c:v>
                </c:pt>
                <c:pt idx="3958">
                  <c:v>3.8955349025925998E-2</c:v>
                </c:pt>
                <c:pt idx="3959">
                  <c:v>3.8752422525925999E-2</c:v>
                </c:pt>
                <c:pt idx="3960">
                  <c:v>3.8824865625925999E-2</c:v>
                </c:pt>
                <c:pt idx="3961">
                  <c:v>3.8897275125926001E-2</c:v>
                </c:pt>
                <c:pt idx="3962">
                  <c:v>3.8665627525925998E-2</c:v>
                </c:pt>
                <c:pt idx="3963">
                  <c:v>3.8824865625925999E-2</c:v>
                </c:pt>
                <c:pt idx="3964">
                  <c:v>3.8882968925925999E-2</c:v>
                </c:pt>
                <c:pt idx="3965">
                  <c:v>3.8839175525926001E-2</c:v>
                </c:pt>
                <c:pt idx="3966">
                  <c:v>3.8868662425926001E-2</c:v>
                </c:pt>
                <c:pt idx="3967">
                  <c:v>3.8752422525925999E-2</c:v>
                </c:pt>
                <c:pt idx="3968">
                  <c:v>3.9028114825925997E-2</c:v>
                </c:pt>
                <c:pt idx="3969">
                  <c:v>3.9069757425925999E-2</c:v>
                </c:pt>
                <c:pt idx="3970">
                  <c:v>3.8795363525925997E-2</c:v>
                </c:pt>
                <c:pt idx="3971">
                  <c:v>3.8810555325925998E-2</c:v>
                </c:pt>
                <c:pt idx="3972">
                  <c:v>3.8708132825926E-2</c:v>
                </c:pt>
                <c:pt idx="3973">
                  <c:v>3.8941046525925997E-2</c:v>
                </c:pt>
                <c:pt idx="3974">
                  <c:v>3.8897275125926001E-2</c:v>
                </c:pt>
                <c:pt idx="3975">
                  <c:v>3.8897275125926001E-2</c:v>
                </c:pt>
                <c:pt idx="3976">
                  <c:v>3.8983952925925998E-2</c:v>
                </c:pt>
                <c:pt idx="3977">
                  <c:v>3.8897275125926001E-2</c:v>
                </c:pt>
                <c:pt idx="3978">
                  <c:v>3.8941046525925997E-2</c:v>
                </c:pt>
                <c:pt idx="3979">
                  <c:v>3.8912440725925999E-2</c:v>
                </c:pt>
                <c:pt idx="3980">
                  <c:v>3.8824865625925999E-2</c:v>
                </c:pt>
                <c:pt idx="3981">
                  <c:v>3.8810555325925998E-2</c:v>
                </c:pt>
                <c:pt idx="3982">
                  <c:v>3.8926743825926001E-2</c:v>
                </c:pt>
                <c:pt idx="3983">
                  <c:v>3.8839175525926001E-2</c:v>
                </c:pt>
                <c:pt idx="3984">
                  <c:v>3.8969651125926E-2</c:v>
                </c:pt>
                <c:pt idx="3985">
                  <c:v>3.8912440725925999E-2</c:v>
                </c:pt>
                <c:pt idx="3986">
                  <c:v>3.8955349025925998E-2</c:v>
                </c:pt>
                <c:pt idx="3987">
                  <c:v>3.8868662425926001E-2</c:v>
                </c:pt>
                <c:pt idx="3988">
                  <c:v>3.9506147125925997E-2</c:v>
                </c:pt>
                <c:pt idx="3989">
                  <c:v>3.8854355625925999E-2</c:v>
                </c:pt>
                <c:pt idx="3990">
                  <c:v>3.8999098425925999E-2</c:v>
                </c:pt>
                <c:pt idx="3991">
                  <c:v>3.8898137325926001E-2</c:v>
                </c:pt>
                <c:pt idx="3992">
                  <c:v>3.8999098425925999E-2</c:v>
                </c:pt>
                <c:pt idx="3993">
                  <c:v>3.8926743825926001E-2</c:v>
                </c:pt>
                <c:pt idx="3994">
                  <c:v>3.8999098425925999E-2</c:v>
                </c:pt>
                <c:pt idx="3995">
                  <c:v>3.8969651125926E-2</c:v>
                </c:pt>
                <c:pt idx="3996">
                  <c:v>3.8854355625925999E-2</c:v>
                </c:pt>
                <c:pt idx="3997">
                  <c:v>3.8984799425926003E-2</c:v>
                </c:pt>
                <c:pt idx="3998">
                  <c:v>3.8926743825926001E-2</c:v>
                </c:pt>
                <c:pt idx="3999">
                  <c:v>3.8984799425926003E-2</c:v>
                </c:pt>
                <c:pt idx="4000">
                  <c:v>3.8898137325926001E-2</c:v>
                </c:pt>
                <c:pt idx="4001">
                  <c:v>3.8985222325926001E-2</c:v>
                </c:pt>
                <c:pt idx="4002">
                  <c:v>3.8956200425925999E-2</c:v>
                </c:pt>
                <c:pt idx="4003">
                  <c:v>3.8985222325926001E-2</c:v>
                </c:pt>
                <c:pt idx="4004">
                  <c:v>3.8999520125926002E-2</c:v>
                </c:pt>
                <c:pt idx="4005">
                  <c:v>3.8956200425925999E-2</c:v>
                </c:pt>
                <c:pt idx="4006">
                  <c:v>3.8898137325926001E-2</c:v>
                </c:pt>
                <c:pt idx="4007">
                  <c:v>3.8913728825926003E-2</c:v>
                </c:pt>
                <c:pt idx="4008">
                  <c:v>3.8985222325926001E-2</c:v>
                </c:pt>
                <c:pt idx="4009">
                  <c:v>3.8956200425925999E-2</c:v>
                </c:pt>
                <c:pt idx="4010">
                  <c:v>3.8942327125925998E-2</c:v>
                </c:pt>
                <c:pt idx="4011">
                  <c:v>3.8898137325926001E-2</c:v>
                </c:pt>
                <c:pt idx="4012">
                  <c:v>3.9028952625925997E-2</c:v>
                </c:pt>
                <c:pt idx="4013">
                  <c:v>3.8970924325925999E-2</c:v>
                </c:pt>
                <c:pt idx="4014">
                  <c:v>3.8912440725925999E-2</c:v>
                </c:pt>
                <c:pt idx="4015">
                  <c:v>3.9058373025925998E-2</c:v>
                </c:pt>
                <c:pt idx="4016">
                  <c:v>3.9000362925925999E-2</c:v>
                </c:pt>
                <c:pt idx="4017">
                  <c:v>3.9463348625926001E-2</c:v>
                </c:pt>
                <c:pt idx="4018">
                  <c:v>3.8840920625926E-2</c:v>
                </c:pt>
                <c:pt idx="4019">
                  <c:v>3.9058373025925998E-2</c:v>
                </c:pt>
                <c:pt idx="4020">
                  <c:v>3.8884697525926E-2</c:v>
                </c:pt>
                <c:pt idx="4021">
                  <c:v>3.9028952625925997E-2</c:v>
                </c:pt>
                <c:pt idx="4022">
                  <c:v>3.9000362925925999E-2</c:v>
                </c:pt>
                <c:pt idx="4023">
                  <c:v>3.9058373025925998E-2</c:v>
                </c:pt>
                <c:pt idx="4024">
                  <c:v>3.8970924325925999E-2</c:v>
                </c:pt>
                <c:pt idx="4025">
                  <c:v>3.9102069725925899E-2</c:v>
                </c:pt>
                <c:pt idx="4026">
                  <c:v>3.9116357525926002E-2</c:v>
                </c:pt>
                <c:pt idx="4027">
                  <c:v>3.8928028125926002E-2</c:v>
                </c:pt>
                <c:pt idx="4028">
                  <c:v>3.9044081525925999E-2</c:v>
                </c:pt>
                <c:pt idx="4029">
                  <c:v>3.9116357525926002E-2</c:v>
                </c:pt>
                <c:pt idx="4030">
                  <c:v>3.9102069725925899E-2</c:v>
                </c:pt>
                <c:pt idx="4031">
                  <c:v>3.9058373025925998E-2</c:v>
                </c:pt>
                <c:pt idx="4032">
                  <c:v>3.9015497425925999E-2</c:v>
                </c:pt>
                <c:pt idx="4033">
                  <c:v>3.8971772025925999E-2</c:v>
                </c:pt>
                <c:pt idx="4034">
                  <c:v>3.9087781525925999E-2</c:v>
                </c:pt>
                <c:pt idx="4035">
                  <c:v>3.9189407525926E-2</c:v>
                </c:pt>
                <c:pt idx="4036">
                  <c:v>3.9029789625926001E-2</c:v>
                </c:pt>
                <c:pt idx="4037">
                  <c:v>3.9001204925926E-2</c:v>
                </c:pt>
                <c:pt idx="4038">
                  <c:v>3.9073493125925902E-2</c:v>
                </c:pt>
                <c:pt idx="4039">
                  <c:v>3.8885129125926003E-2</c:v>
                </c:pt>
                <c:pt idx="4040">
                  <c:v>3.9001204925926E-2</c:v>
                </c:pt>
                <c:pt idx="4041">
                  <c:v>3.9087781525925999E-2</c:v>
                </c:pt>
                <c:pt idx="4042">
                  <c:v>3.8971772025925999E-2</c:v>
                </c:pt>
                <c:pt idx="4043">
                  <c:v>3.9117178025926E-2</c:v>
                </c:pt>
                <c:pt idx="4044">
                  <c:v>3.9087781525925999E-2</c:v>
                </c:pt>
                <c:pt idx="4045">
                  <c:v>3.9087781525925999E-2</c:v>
                </c:pt>
                <c:pt idx="4046">
                  <c:v>3.9015497425925999E-2</c:v>
                </c:pt>
                <c:pt idx="4047">
                  <c:v>3.9001204925926E-2</c:v>
                </c:pt>
                <c:pt idx="4048">
                  <c:v>3.9102892725926E-2</c:v>
                </c:pt>
                <c:pt idx="4049">
                  <c:v>3.9131463125925997E-2</c:v>
                </c:pt>
                <c:pt idx="4050">
                  <c:v>3.9073493125925902E-2</c:v>
                </c:pt>
                <c:pt idx="4051">
                  <c:v>3.9044915225926E-2</c:v>
                </c:pt>
                <c:pt idx="4052">
                  <c:v>3.9175126225925901E-2</c:v>
                </c:pt>
                <c:pt idx="4053">
                  <c:v>3.9044915225926E-2</c:v>
                </c:pt>
                <c:pt idx="4054">
                  <c:v>3.8986912125925997E-2</c:v>
                </c:pt>
                <c:pt idx="4055">
                  <c:v>3.8847003125925997E-2</c:v>
                </c:pt>
                <c:pt idx="4056">
                  <c:v>3.9044915225926E-2</c:v>
                </c:pt>
                <c:pt idx="4057">
                  <c:v>3.9075148225925997E-2</c:v>
                </c:pt>
                <c:pt idx="4058">
                  <c:v>3.9160844525925997E-2</c:v>
                </c:pt>
                <c:pt idx="4059">
                  <c:v>3.9161250425925997E-2</c:v>
                </c:pt>
                <c:pt idx="4060">
                  <c:v>3.9088607025926002E-2</c:v>
                </c:pt>
                <c:pt idx="4061">
                  <c:v>3.9060034725926E-2</c:v>
                </c:pt>
                <c:pt idx="4062">
                  <c:v>3.9175126225925901E-2</c:v>
                </c:pt>
                <c:pt idx="4063">
                  <c:v>3.9146969725925997E-2</c:v>
                </c:pt>
                <c:pt idx="4064">
                  <c:v>3.9234245925926003E-2</c:v>
                </c:pt>
                <c:pt idx="4065">
                  <c:v>3.9075148225925997E-2</c:v>
                </c:pt>
                <c:pt idx="4066">
                  <c:v>3.9118407325926002E-2</c:v>
                </c:pt>
                <c:pt idx="4067">
                  <c:v>3.9045748125925997E-2</c:v>
                </c:pt>
                <c:pt idx="4068">
                  <c:v>3.9045748125925997E-2</c:v>
                </c:pt>
                <c:pt idx="4069">
                  <c:v>3.8959174225925999E-2</c:v>
                </c:pt>
                <c:pt idx="4070">
                  <c:v>3.9103714925926E-2</c:v>
                </c:pt>
                <c:pt idx="4071">
                  <c:v>3.9045748125925997E-2</c:v>
                </c:pt>
                <c:pt idx="4072">
                  <c:v>3.9146969725925997E-2</c:v>
                </c:pt>
                <c:pt idx="4073">
                  <c:v>3.9132688725925999E-2</c:v>
                </c:pt>
                <c:pt idx="4074">
                  <c:v>3.9162061525926002E-2</c:v>
                </c:pt>
                <c:pt idx="4075">
                  <c:v>3.9205697225925998E-2</c:v>
                </c:pt>
                <c:pt idx="4076">
                  <c:v>3.9104125725926003E-2</c:v>
                </c:pt>
                <c:pt idx="4077">
                  <c:v>3.9176339425926E-2</c:v>
                </c:pt>
                <c:pt idx="4078">
                  <c:v>3.9075561525925999E-2</c:v>
                </c:pt>
                <c:pt idx="4079">
                  <c:v>3.9104125725926003E-2</c:v>
                </c:pt>
                <c:pt idx="4080">
                  <c:v>3.9162061525926002E-2</c:v>
                </c:pt>
                <c:pt idx="4081">
                  <c:v>3.9060864425925997E-2</c:v>
                </c:pt>
                <c:pt idx="4082">
                  <c:v>3.9075561525925999E-2</c:v>
                </c:pt>
                <c:pt idx="4083">
                  <c:v>3.9046580325925902E-2</c:v>
                </c:pt>
                <c:pt idx="4084">
                  <c:v>3.9061278925926E-2</c:v>
                </c:pt>
                <c:pt idx="4085">
                  <c:v>3.9147783325926E-2</c:v>
                </c:pt>
                <c:pt idx="4086">
                  <c:v>3.9235043125926003E-2</c:v>
                </c:pt>
                <c:pt idx="4087">
                  <c:v>3.9133504725925999E-2</c:v>
                </c:pt>
                <c:pt idx="4088">
                  <c:v>3.9162871825926003E-2</c:v>
                </c:pt>
                <c:pt idx="4089">
                  <c:v>3.9263585625926002E-2</c:v>
                </c:pt>
                <c:pt idx="4090">
                  <c:v>3.9191422425925999E-2</c:v>
                </c:pt>
                <c:pt idx="4091">
                  <c:v>3.9162871825926003E-2</c:v>
                </c:pt>
                <c:pt idx="4092">
                  <c:v>3.9235043125926003E-2</c:v>
                </c:pt>
                <c:pt idx="4093">
                  <c:v>3.9249314525925998E-2</c:v>
                </c:pt>
                <c:pt idx="4094">
                  <c:v>3.9119225925926003E-2</c:v>
                </c:pt>
                <c:pt idx="4095">
                  <c:v>3.9278645325926002E-2</c:v>
                </c:pt>
                <c:pt idx="4096">
                  <c:v>3.9235043125926003E-2</c:v>
                </c:pt>
                <c:pt idx="4097">
                  <c:v>3.9177954325926002E-2</c:v>
                </c:pt>
                <c:pt idx="4098">
                  <c:v>3.9177954325926002E-2</c:v>
                </c:pt>
                <c:pt idx="4099">
                  <c:v>3.9221570225925997E-2</c:v>
                </c:pt>
                <c:pt idx="4100">
                  <c:v>3.9235839425925997E-2</c:v>
                </c:pt>
                <c:pt idx="4101">
                  <c:v>3.9076387525926001E-2</c:v>
                </c:pt>
                <c:pt idx="4102">
                  <c:v>3.9134320025925998E-2</c:v>
                </c:pt>
                <c:pt idx="4103">
                  <c:v>3.9220771325926003E-2</c:v>
                </c:pt>
                <c:pt idx="4104">
                  <c:v>3.9177954325926002E-2</c:v>
                </c:pt>
                <c:pt idx="4105">
                  <c:v>3.9134320025925998E-2</c:v>
                </c:pt>
                <c:pt idx="4106">
                  <c:v>3.9091489925926003E-2</c:v>
                </c:pt>
                <c:pt idx="4107">
                  <c:v>3.9235839425925997E-2</c:v>
                </c:pt>
                <c:pt idx="4108">
                  <c:v>3.9134320025925998E-2</c:v>
                </c:pt>
                <c:pt idx="4109">
                  <c:v>3.9149408125926002E-2</c:v>
                </c:pt>
                <c:pt idx="4110">
                  <c:v>3.9235839425925997E-2</c:v>
                </c:pt>
                <c:pt idx="4111">
                  <c:v>3.9379670925926001E-2</c:v>
                </c:pt>
                <c:pt idx="4112">
                  <c:v>3.9135134525925999E-2</c:v>
                </c:pt>
                <c:pt idx="4113">
                  <c:v>3.9250901525926002E-2</c:v>
                </c:pt>
                <c:pt idx="4114">
                  <c:v>3.9337659725925997E-2</c:v>
                </c:pt>
                <c:pt idx="4115">
                  <c:v>3.9208101125926001E-2</c:v>
                </c:pt>
                <c:pt idx="4116">
                  <c:v>3.9149408125926002E-2</c:v>
                </c:pt>
                <c:pt idx="4117">
                  <c:v>3.9150219325926001E-2</c:v>
                </c:pt>
                <c:pt idx="4118">
                  <c:v>3.9193030725925997E-2</c:v>
                </c:pt>
                <c:pt idx="4119">
                  <c:v>3.9309137625925999E-2</c:v>
                </c:pt>
                <c:pt idx="4120">
                  <c:v>3.9453248225926003E-2</c:v>
                </c:pt>
                <c:pt idx="4121">
                  <c:v>3.9335715525925997E-2</c:v>
                </c:pt>
                <c:pt idx="4122">
                  <c:v>3.9150219325926001E-2</c:v>
                </c:pt>
                <c:pt idx="4123">
                  <c:v>3.9208101125926001E-2</c:v>
                </c:pt>
                <c:pt idx="4124">
                  <c:v>3.9280614225925999E-2</c:v>
                </c:pt>
                <c:pt idx="4125">
                  <c:v>3.9150219325926001E-2</c:v>
                </c:pt>
                <c:pt idx="4126">
                  <c:v>3.9785519425926001E-2</c:v>
                </c:pt>
                <c:pt idx="4127">
                  <c:v>3.9208501125925999E-2</c:v>
                </c:pt>
                <c:pt idx="4128">
                  <c:v>3.9324177625926E-2</c:v>
                </c:pt>
                <c:pt idx="4129">
                  <c:v>3.9252089725925997E-2</c:v>
                </c:pt>
                <c:pt idx="4130">
                  <c:v>3.9338436025926002E-2</c:v>
                </c:pt>
                <c:pt idx="4131">
                  <c:v>3.9165298025925999E-2</c:v>
                </c:pt>
                <c:pt idx="4132">
                  <c:v>3.9294876125925998E-2</c:v>
                </c:pt>
                <c:pt idx="4133">
                  <c:v>3.9294876125925998E-2</c:v>
                </c:pt>
                <c:pt idx="4134">
                  <c:v>3.9222767025926003E-2</c:v>
                </c:pt>
                <c:pt idx="4135">
                  <c:v>3.9252089725925997E-2</c:v>
                </c:pt>
                <c:pt idx="4136">
                  <c:v>3.9252089725925997E-2</c:v>
                </c:pt>
                <c:pt idx="4137">
                  <c:v>3.9267140825926E-2</c:v>
                </c:pt>
                <c:pt idx="4138">
                  <c:v>3.9281400525925998E-2</c:v>
                </c:pt>
                <c:pt idx="4139">
                  <c:v>3.9054857925926001E-2</c:v>
                </c:pt>
                <c:pt idx="4140">
                  <c:v>3.9209300525926E-2</c:v>
                </c:pt>
                <c:pt idx="4141">
                  <c:v>3.9223563825925997E-2</c:v>
                </c:pt>
                <c:pt idx="4142">
                  <c:v>3.9180772825925997E-2</c:v>
                </c:pt>
                <c:pt idx="4143">
                  <c:v>3.9179968525926E-2</c:v>
                </c:pt>
                <c:pt idx="4144">
                  <c:v>3.9252089725925997E-2</c:v>
                </c:pt>
                <c:pt idx="4145">
                  <c:v>3.9209300525926E-2</c:v>
                </c:pt>
                <c:pt idx="4146">
                  <c:v>3.9642482625925998E-2</c:v>
                </c:pt>
                <c:pt idx="4147">
                  <c:v>3.9252880825925998E-2</c:v>
                </c:pt>
                <c:pt idx="4148">
                  <c:v>3.9267140825926E-2</c:v>
                </c:pt>
                <c:pt idx="4149">
                  <c:v>3.9296442825926002E-2</c:v>
                </c:pt>
                <c:pt idx="4150">
                  <c:v>3.9282185925926E-2</c:v>
                </c:pt>
                <c:pt idx="4151">
                  <c:v>3.9252880825925998E-2</c:v>
                </c:pt>
                <c:pt idx="4152">
                  <c:v>3.9152243925925999E-2</c:v>
                </c:pt>
                <c:pt idx="4153">
                  <c:v>3.9412010925926E-2</c:v>
                </c:pt>
                <c:pt idx="4154">
                  <c:v>3.9238620525925999E-2</c:v>
                </c:pt>
                <c:pt idx="4155">
                  <c:v>3.9339986425926003E-2</c:v>
                </c:pt>
                <c:pt idx="4156">
                  <c:v>3.9325732925925901E-2</c:v>
                </c:pt>
                <c:pt idx="4157">
                  <c:v>3.9311479125926002E-2</c:v>
                </c:pt>
                <c:pt idx="4158">
                  <c:v>3.9311479125926002E-2</c:v>
                </c:pt>
                <c:pt idx="4159">
                  <c:v>3.9297225025926003E-2</c:v>
                </c:pt>
                <c:pt idx="4160">
                  <c:v>3.9267928725926E-2</c:v>
                </c:pt>
                <c:pt idx="4161">
                  <c:v>3.9225155225925998E-2</c:v>
                </c:pt>
                <c:pt idx="4162">
                  <c:v>3.9268715825925997E-2</c:v>
                </c:pt>
                <c:pt idx="4163">
                  <c:v>3.9254460825925999E-2</c:v>
                </c:pt>
                <c:pt idx="4164">
                  <c:v>3.9311479125926002E-2</c:v>
                </c:pt>
                <c:pt idx="4165">
                  <c:v>3.9355011125926001E-2</c:v>
                </c:pt>
                <c:pt idx="4166">
                  <c:v>3.9340760425925998E-2</c:v>
                </c:pt>
                <c:pt idx="4167">
                  <c:v>3.9326509325925997E-2</c:v>
                </c:pt>
                <c:pt idx="4168">
                  <c:v>3.9325732925925901E-2</c:v>
                </c:pt>
                <c:pt idx="4169">
                  <c:v>3.9369261525926E-2</c:v>
                </c:pt>
                <c:pt idx="4170">
                  <c:v>3.9326509325925997E-2</c:v>
                </c:pt>
                <c:pt idx="4171">
                  <c:v>3.9369645725926002E-2</c:v>
                </c:pt>
                <c:pt idx="4172">
                  <c:v>3.9326897325926001E-2</c:v>
                </c:pt>
                <c:pt idx="4173">
                  <c:v>3.9298006425925999E-2</c:v>
                </c:pt>
                <c:pt idx="4174">
                  <c:v>3.9384660125926001E-2</c:v>
                </c:pt>
                <c:pt idx="4175">
                  <c:v>3.9269502225925998E-2</c:v>
                </c:pt>
                <c:pt idx="4176">
                  <c:v>3.9298396825926001E-2</c:v>
                </c:pt>
                <c:pt idx="4177">
                  <c:v>3.9284146125925998E-2</c:v>
                </c:pt>
                <c:pt idx="4178">
                  <c:v>3.9370413725926E-2</c:v>
                </c:pt>
                <c:pt idx="4179">
                  <c:v>3.9284146125925998E-2</c:v>
                </c:pt>
                <c:pt idx="4180">
                  <c:v>3.9284146125925998E-2</c:v>
                </c:pt>
                <c:pt idx="4181">
                  <c:v>3.9284146125925998E-2</c:v>
                </c:pt>
                <c:pt idx="4182">
                  <c:v>3.9298396825926001E-2</c:v>
                </c:pt>
                <c:pt idx="4183">
                  <c:v>3.9457391425925997E-2</c:v>
                </c:pt>
                <c:pt idx="4184">
                  <c:v>3.9356166925926001E-2</c:v>
                </c:pt>
                <c:pt idx="4185">
                  <c:v>3.9456639825926003E-2</c:v>
                </c:pt>
                <c:pt idx="4186">
                  <c:v>3.9341919925925999E-2</c:v>
                </c:pt>
                <c:pt idx="4187">
                  <c:v>3.9428911225925997E-2</c:v>
                </c:pt>
                <c:pt idx="4188">
                  <c:v>3.9356166925926001E-2</c:v>
                </c:pt>
                <c:pt idx="4189">
                  <c:v>3.9313425025926003E-2</c:v>
                </c:pt>
                <c:pt idx="4190">
                  <c:v>3.9500852825925997E-2</c:v>
                </c:pt>
                <c:pt idx="4191">
                  <c:v>3.9356936525925999E-2</c:v>
                </c:pt>
                <c:pt idx="4192">
                  <c:v>3.9573126225926E-2</c:v>
                </c:pt>
                <c:pt idx="4193">
                  <c:v>3.9371180825926E-2</c:v>
                </c:pt>
                <c:pt idx="4194">
                  <c:v>3.9457391425925997E-2</c:v>
                </c:pt>
                <c:pt idx="4195">
                  <c:v>3.9371180825926E-2</c:v>
                </c:pt>
                <c:pt idx="4196">
                  <c:v>3.9371180825926E-2</c:v>
                </c:pt>
                <c:pt idx="4197">
                  <c:v>3.9371180825926E-2</c:v>
                </c:pt>
                <c:pt idx="4198">
                  <c:v>3.9342692025926003E-2</c:v>
                </c:pt>
                <c:pt idx="4199">
                  <c:v>4.0033874225925997E-2</c:v>
                </c:pt>
                <c:pt idx="4200">
                  <c:v>3.9400429825926002E-2</c:v>
                </c:pt>
                <c:pt idx="4201">
                  <c:v>3.9214477225925998E-2</c:v>
                </c:pt>
                <c:pt idx="4202">
                  <c:v>3.9472379425925998E-2</c:v>
                </c:pt>
                <c:pt idx="4203">
                  <c:v>3.9400429825926002E-2</c:v>
                </c:pt>
                <c:pt idx="4204">
                  <c:v>3.9414670725925999E-2</c:v>
                </c:pt>
                <c:pt idx="4205">
                  <c:v>3.9400429825926002E-2</c:v>
                </c:pt>
                <c:pt idx="4206">
                  <c:v>3.9371947225925998E-2</c:v>
                </c:pt>
                <c:pt idx="4207">
                  <c:v>3.9400429825926002E-2</c:v>
                </c:pt>
                <c:pt idx="4208">
                  <c:v>3.9097635125925997E-2</c:v>
                </c:pt>
                <c:pt idx="4209">
                  <c:v>3.9429667025925999E-2</c:v>
                </c:pt>
                <c:pt idx="4210">
                  <c:v>3.9357705425926003E-2</c:v>
                </c:pt>
                <c:pt idx="4211">
                  <c:v>3.9401190525926E-2</c:v>
                </c:pt>
                <c:pt idx="4212">
                  <c:v>3.9343463325925997E-2</c:v>
                </c:pt>
                <c:pt idx="4213">
                  <c:v>3.9357705425926003E-2</c:v>
                </c:pt>
                <c:pt idx="4214">
                  <c:v>3.9386951825925998E-2</c:v>
                </c:pt>
                <c:pt idx="4215">
                  <c:v>3.9401190525926E-2</c:v>
                </c:pt>
                <c:pt idx="4216">
                  <c:v>3.9329220925926001E-2</c:v>
                </c:pt>
                <c:pt idx="4217">
                  <c:v>3.9372712825925998E-2</c:v>
                </c:pt>
                <c:pt idx="4218">
                  <c:v>3.9473500525925999E-2</c:v>
                </c:pt>
                <c:pt idx="4219">
                  <c:v>3.9430421925926003E-2</c:v>
                </c:pt>
                <c:pt idx="4220">
                  <c:v>3.9474246925926E-2</c:v>
                </c:pt>
                <c:pt idx="4221">
                  <c:v>3.9445033225925998E-2</c:v>
                </c:pt>
                <c:pt idx="4222">
                  <c:v>3.8315759725925998E-2</c:v>
                </c:pt>
                <c:pt idx="4223">
                  <c:v>3.9416564825926002E-2</c:v>
                </c:pt>
                <c:pt idx="4224">
                  <c:v>3.9430799125926001E-2</c:v>
                </c:pt>
                <c:pt idx="4225">
                  <c:v>3.9329993925926003E-2</c:v>
                </c:pt>
                <c:pt idx="4226">
                  <c:v>3.9373477625926002E-2</c:v>
                </c:pt>
                <c:pt idx="4227">
                  <c:v>3.9416186325926E-2</c:v>
                </c:pt>
                <c:pt idx="4228">
                  <c:v>3.9387714125926003E-2</c:v>
                </c:pt>
                <c:pt idx="4229">
                  <c:v>3.9531903825926001E-2</c:v>
                </c:pt>
                <c:pt idx="4230">
                  <c:v>3.9489220925926001E-2</c:v>
                </c:pt>
                <c:pt idx="4231">
                  <c:v>3.9431553025925999E-2</c:v>
                </c:pt>
                <c:pt idx="4232">
                  <c:v>3.9329993925926003E-2</c:v>
                </c:pt>
                <c:pt idx="4233">
                  <c:v>3.9229515625925998E-2</c:v>
                </c:pt>
                <c:pt idx="4234">
                  <c:v>3.9373859725925997E-2</c:v>
                </c:pt>
                <c:pt idx="4235">
                  <c:v>3.9302290325925998E-2</c:v>
                </c:pt>
                <c:pt idx="4236">
                  <c:v>3.9388856325926001E-2</c:v>
                </c:pt>
                <c:pt idx="4237">
                  <c:v>3.9431553025925999E-2</c:v>
                </c:pt>
                <c:pt idx="4238">
                  <c:v>3.9417321125925997E-2</c:v>
                </c:pt>
                <c:pt idx="4239">
                  <c:v>3.9388856325926001E-2</c:v>
                </c:pt>
                <c:pt idx="4240">
                  <c:v>3.9403088825925997E-2</c:v>
                </c:pt>
                <c:pt idx="4241">
                  <c:v>3.9388856325926001E-2</c:v>
                </c:pt>
                <c:pt idx="4242">
                  <c:v>3.9432306125925999E-2</c:v>
                </c:pt>
                <c:pt idx="4243">
                  <c:v>3.9475737625926002E-2</c:v>
                </c:pt>
                <c:pt idx="4244">
                  <c:v>3.9590983625925898E-2</c:v>
                </c:pt>
                <c:pt idx="4245">
                  <c:v>3.9288441425926003E-2</c:v>
                </c:pt>
                <c:pt idx="4246">
                  <c:v>3.9360390325925997E-2</c:v>
                </c:pt>
                <c:pt idx="4247">
                  <c:v>3.9360390325925997E-2</c:v>
                </c:pt>
                <c:pt idx="4248">
                  <c:v>3.9533373225925997E-2</c:v>
                </c:pt>
                <c:pt idx="4249">
                  <c:v>3.9447285125925997E-2</c:v>
                </c:pt>
                <c:pt idx="4250">
                  <c:v>3.9375386325926E-2</c:v>
                </c:pt>
                <c:pt idx="4251">
                  <c:v>3.9259966225926E-2</c:v>
                </c:pt>
                <c:pt idx="4252">
                  <c:v>3.9548326525925999E-2</c:v>
                </c:pt>
                <c:pt idx="4253">
                  <c:v>3.9319233725926002E-2</c:v>
                </c:pt>
                <c:pt idx="4254">
                  <c:v>3.9534106825926001E-2</c:v>
                </c:pt>
                <c:pt idx="4255">
                  <c:v>3.9548326525925999E-2</c:v>
                </c:pt>
                <c:pt idx="4256">
                  <c:v>3.9534473325926002E-2</c:v>
                </c:pt>
                <c:pt idx="4257">
                  <c:v>3.9534106825926001E-2</c:v>
                </c:pt>
                <c:pt idx="4258">
                  <c:v>3.9361155625926E-2</c:v>
                </c:pt>
                <c:pt idx="4259">
                  <c:v>3.9490705125925903E-2</c:v>
                </c:pt>
                <c:pt idx="4260">
                  <c:v>3.9418831425925997E-2</c:v>
                </c:pt>
                <c:pt idx="4261">
                  <c:v>3.9274984925926001E-2</c:v>
                </c:pt>
                <c:pt idx="4262">
                  <c:v>3.9490705125925903E-2</c:v>
                </c:pt>
                <c:pt idx="4263">
                  <c:v>3.9433809925926003E-2</c:v>
                </c:pt>
                <c:pt idx="4264">
                  <c:v>3.9405360525925998E-2</c:v>
                </c:pt>
                <c:pt idx="4265">
                  <c:v>3.9419585425926003E-2</c:v>
                </c:pt>
                <c:pt idx="4266">
                  <c:v>3.9448782525925999E-2</c:v>
                </c:pt>
                <c:pt idx="4267">
                  <c:v>3.9549421825926002E-2</c:v>
                </c:pt>
                <c:pt idx="4268">
                  <c:v>3.9477596625926002E-2</c:v>
                </c:pt>
                <c:pt idx="4269">
                  <c:v>3.9506035625926E-2</c:v>
                </c:pt>
                <c:pt idx="4270">
                  <c:v>3.9520989525925997E-2</c:v>
                </c:pt>
                <c:pt idx="4271">
                  <c:v>3.9520989525925997E-2</c:v>
                </c:pt>
                <c:pt idx="4272">
                  <c:v>3.9535205825925998E-2</c:v>
                </c:pt>
                <c:pt idx="4273">
                  <c:v>3.9377670525926001E-2</c:v>
                </c:pt>
                <c:pt idx="4274">
                  <c:v>3.9477596625926002E-2</c:v>
                </c:pt>
                <c:pt idx="4275">
                  <c:v>3.9492556025926003E-2</c:v>
                </c:pt>
                <c:pt idx="4276">
                  <c:v>3.9535205825925998E-2</c:v>
                </c:pt>
                <c:pt idx="4277">
                  <c:v>3.9420714925925998E-2</c:v>
                </c:pt>
                <c:pt idx="4278">
                  <c:v>3.9406116225925998E-2</c:v>
                </c:pt>
                <c:pt idx="4279">
                  <c:v>3.9607720725925999E-2</c:v>
                </c:pt>
                <c:pt idx="4280">
                  <c:v>3.9420714925925998E-2</c:v>
                </c:pt>
                <c:pt idx="4281">
                  <c:v>3.9492556025926003E-2</c:v>
                </c:pt>
                <c:pt idx="4282">
                  <c:v>3.9535937525925997E-2</c:v>
                </c:pt>
                <c:pt idx="4283">
                  <c:v>3.9535937525925997E-2</c:v>
                </c:pt>
                <c:pt idx="4284">
                  <c:v>3.9521723725926002E-2</c:v>
                </c:pt>
                <c:pt idx="4285">
                  <c:v>3.9521723725926002E-2</c:v>
                </c:pt>
                <c:pt idx="4286">
                  <c:v>3.9464121425926001E-2</c:v>
                </c:pt>
                <c:pt idx="4287">
                  <c:v>3.9521723725926002E-2</c:v>
                </c:pt>
                <c:pt idx="4288">
                  <c:v>3.9492556025926003E-2</c:v>
                </c:pt>
                <c:pt idx="4289">
                  <c:v>3.9493295125926003E-2</c:v>
                </c:pt>
                <c:pt idx="4290">
                  <c:v>3.9507509525926E-2</c:v>
                </c:pt>
                <c:pt idx="4291">
                  <c:v>3.9565090325925999E-2</c:v>
                </c:pt>
                <c:pt idx="4292">
                  <c:v>3.9623003225925997E-2</c:v>
                </c:pt>
                <c:pt idx="4293">
                  <c:v>3.9435685525926002E-2</c:v>
                </c:pt>
                <c:pt idx="4294">
                  <c:v>3.9435685525926002E-2</c:v>
                </c:pt>
                <c:pt idx="4295">
                  <c:v>3.9464865325926003E-2</c:v>
                </c:pt>
                <c:pt idx="4296">
                  <c:v>3.9580023525926003E-2</c:v>
                </c:pt>
                <c:pt idx="4297">
                  <c:v>3.9479080425926003E-2</c:v>
                </c:pt>
                <c:pt idx="4298">
                  <c:v>3.9436434325926001E-2</c:v>
                </c:pt>
                <c:pt idx="4299">
                  <c:v>3.95945911259259E-2</c:v>
                </c:pt>
                <c:pt idx="4300">
                  <c:v>3.9608438625926001E-2</c:v>
                </c:pt>
                <c:pt idx="4301">
                  <c:v>3.9393029325925998E-2</c:v>
                </c:pt>
                <c:pt idx="4302">
                  <c:v>3.9551607225926003E-2</c:v>
                </c:pt>
                <c:pt idx="4303">
                  <c:v>3.9537763425925999E-2</c:v>
                </c:pt>
                <c:pt idx="4304">
                  <c:v>3.9523189725926E-2</c:v>
                </c:pt>
                <c:pt idx="4305">
                  <c:v>3.9393785625925999E-2</c:v>
                </c:pt>
                <c:pt idx="4306">
                  <c:v>3.9465608625925998E-2</c:v>
                </c:pt>
                <c:pt idx="4307">
                  <c:v>3.9595310425925997E-2</c:v>
                </c:pt>
                <c:pt idx="4308">
                  <c:v>3.9508980525926003E-2</c:v>
                </c:pt>
                <c:pt idx="4309">
                  <c:v>3.9451395725926E-2</c:v>
                </c:pt>
                <c:pt idx="4310">
                  <c:v>3.9853624125926003E-2</c:v>
                </c:pt>
                <c:pt idx="4311">
                  <c:v>3.9451395725926E-2</c:v>
                </c:pt>
                <c:pt idx="4312">
                  <c:v>3.9595310425925997E-2</c:v>
                </c:pt>
                <c:pt idx="4313">
                  <c:v>3.9537763425925999E-2</c:v>
                </c:pt>
                <c:pt idx="4314">
                  <c:v>3.9494771025926002E-2</c:v>
                </c:pt>
                <c:pt idx="4315">
                  <c:v>3.9480930925926E-2</c:v>
                </c:pt>
                <c:pt idx="4316">
                  <c:v>3.9422969025926E-2</c:v>
                </c:pt>
                <c:pt idx="4317">
                  <c:v>3.9523555825926003E-2</c:v>
                </c:pt>
                <c:pt idx="4318">
                  <c:v>3.9581827425926003E-2</c:v>
                </c:pt>
                <c:pt idx="4319">
                  <c:v>3.9523555825926003E-2</c:v>
                </c:pt>
                <c:pt idx="4320">
                  <c:v>3.9552697425926001E-2</c:v>
                </c:pt>
                <c:pt idx="4321">
                  <c:v>3.9437929825925998E-2</c:v>
                </c:pt>
                <c:pt idx="4322">
                  <c:v>3.9466722025926E-2</c:v>
                </c:pt>
                <c:pt idx="4323">
                  <c:v>3.9466351025926001E-2</c:v>
                </c:pt>
                <c:pt idx="4324">
                  <c:v>3.9581106425926001E-2</c:v>
                </c:pt>
                <c:pt idx="4325">
                  <c:v>3.9538492525925902E-2</c:v>
                </c:pt>
                <c:pt idx="4326">
                  <c:v>3.9466351025926001E-2</c:v>
                </c:pt>
                <c:pt idx="4327">
                  <c:v>3.9510081725926002E-2</c:v>
                </c:pt>
                <c:pt idx="4328">
                  <c:v>3.9782677325925997E-2</c:v>
                </c:pt>
                <c:pt idx="4329">
                  <c:v>3.9610230225926003E-2</c:v>
                </c:pt>
                <c:pt idx="4330">
                  <c:v>3.9596028925925897E-2</c:v>
                </c:pt>
                <c:pt idx="4331">
                  <c:v>3.9539220825926001E-2</c:v>
                </c:pt>
                <c:pt idx="4332">
                  <c:v>3.9610230225926003E-2</c:v>
                </c:pt>
                <c:pt idx="4333">
                  <c:v>3.9524287325926E-2</c:v>
                </c:pt>
                <c:pt idx="4334">
                  <c:v>3.9596028925925897E-2</c:v>
                </c:pt>
                <c:pt idx="4335">
                  <c:v>3.9581827425926003E-2</c:v>
                </c:pt>
                <c:pt idx="4336">
                  <c:v>3.9682637425926003E-2</c:v>
                </c:pt>
                <c:pt idx="4337">
                  <c:v>3.9666325925925901E-2</c:v>
                </c:pt>
                <c:pt idx="4338">
                  <c:v>3.9510081725926002E-2</c:v>
                </c:pt>
                <c:pt idx="4339">
                  <c:v>3.9525018025925902E-2</c:v>
                </c:pt>
                <c:pt idx="4340">
                  <c:v>3.9380326625925999E-2</c:v>
                </c:pt>
                <c:pt idx="4341">
                  <c:v>3.9539220825926001E-2</c:v>
                </c:pt>
                <c:pt idx="4342">
                  <c:v>3.9481669725925997E-2</c:v>
                </c:pt>
                <c:pt idx="4343">
                  <c:v>3.9539220825926001E-2</c:v>
                </c:pt>
                <c:pt idx="4344">
                  <c:v>3.9539220825926001E-2</c:v>
                </c:pt>
                <c:pt idx="4345">
                  <c:v>3.9568348125926002E-2</c:v>
                </c:pt>
                <c:pt idx="4346">
                  <c:v>3.9553423325925999E-2</c:v>
                </c:pt>
                <c:pt idx="4347">
                  <c:v>3.9596746725925898E-2</c:v>
                </c:pt>
                <c:pt idx="4348">
                  <c:v>3.9596746725925898E-2</c:v>
                </c:pt>
                <c:pt idx="4349">
                  <c:v>3.9582547625926001E-2</c:v>
                </c:pt>
                <c:pt idx="4350">
                  <c:v>3.9481669725925997E-2</c:v>
                </c:pt>
                <c:pt idx="4351">
                  <c:v>3.9596746725925898E-2</c:v>
                </c:pt>
                <c:pt idx="4352">
                  <c:v>3.9582547625926001E-2</c:v>
                </c:pt>
                <c:pt idx="4353">
                  <c:v>3.9554148425926E-2</c:v>
                </c:pt>
                <c:pt idx="4354">
                  <c:v>3.9683339025926002E-2</c:v>
                </c:pt>
                <c:pt idx="4355">
                  <c:v>3.9683339025926002E-2</c:v>
                </c:pt>
                <c:pt idx="4356">
                  <c:v>3.9611660125925999E-2</c:v>
                </c:pt>
                <c:pt idx="4357">
                  <c:v>3.9554148425926E-2</c:v>
                </c:pt>
                <c:pt idx="4358">
                  <c:v>3.9611660125925999E-2</c:v>
                </c:pt>
                <c:pt idx="4359">
                  <c:v>3.9496611525925998E-2</c:v>
                </c:pt>
                <c:pt idx="4360">
                  <c:v>3.9741141925926003E-2</c:v>
                </c:pt>
                <c:pt idx="4361">
                  <c:v>3.9611660125925999E-2</c:v>
                </c:pt>
                <c:pt idx="4362">
                  <c:v>3.9597463725925999E-2</c:v>
                </c:pt>
                <c:pt idx="4363">
                  <c:v>3.9654953825926001E-2</c:v>
                </c:pt>
                <c:pt idx="4364">
                  <c:v>3.9597463725925999E-2</c:v>
                </c:pt>
                <c:pt idx="4365">
                  <c:v>3.9496611525925998E-2</c:v>
                </c:pt>
                <c:pt idx="4366">
                  <c:v>3.9598180025926001E-2</c:v>
                </c:pt>
                <c:pt idx="4367">
                  <c:v>3.9568348125926002E-2</c:v>
                </c:pt>
                <c:pt idx="4368">
                  <c:v>3.9683689525925998E-2</c:v>
                </c:pt>
                <c:pt idx="4369">
                  <c:v>3.9598180025926001E-2</c:v>
                </c:pt>
                <c:pt idx="4370">
                  <c:v>3.9626567525925999E-2</c:v>
                </c:pt>
                <c:pt idx="4371">
                  <c:v>3.9640760825925998E-2</c:v>
                </c:pt>
                <c:pt idx="4372">
                  <c:v>3.9540675225925997E-2</c:v>
                </c:pt>
                <c:pt idx="4373">
                  <c:v>3.9468943625925998E-2</c:v>
                </c:pt>
                <c:pt idx="4374">
                  <c:v>3.9526477325925999E-2</c:v>
                </c:pt>
                <c:pt idx="4375">
                  <c:v>3.9598180025926001E-2</c:v>
                </c:pt>
                <c:pt idx="4376">
                  <c:v>3.9626567525925999E-2</c:v>
                </c:pt>
                <c:pt idx="4377">
                  <c:v>3.9526477325925999E-2</c:v>
                </c:pt>
                <c:pt idx="4378">
                  <c:v>3.9612730525926003E-2</c:v>
                </c:pt>
                <c:pt idx="4379">
                  <c:v>3.9583985725926002E-2</c:v>
                </c:pt>
                <c:pt idx="4380">
                  <c:v>3.9612373925926002E-2</c:v>
                </c:pt>
                <c:pt idx="4381">
                  <c:v>3.9569791225926E-2</c:v>
                </c:pt>
                <c:pt idx="4382">
                  <c:v>4.0486297625926003E-2</c:v>
                </c:pt>
                <c:pt idx="4383">
                  <c:v>3.9698578425926001E-2</c:v>
                </c:pt>
                <c:pt idx="4384">
                  <c:v>3.9598537825925997E-2</c:v>
                </c:pt>
                <c:pt idx="4385">
                  <c:v>3.9641115025926002E-2</c:v>
                </c:pt>
                <c:pt idx="4386">
                  <c:v>3.9540675225925997E-2</c:v>
                </c:pt>
                <c:pt idx="4387">
                  <c:v>3.9555596425926001E-2</c:v>
                </c:pt>
                <c:pt idx="4388">
                  <c:v>3.9626922925925998E-2</c:v>
                </c:pt>
                <c:pt idx="4389">
                  <c:v>3.9641822825926001E-2</c:v>
                </c:pt>
                <c:pt idx="4390">
                  <c:v>3.9699275725925999E-2</c:v>
                </c:pt>
                <c:pt idx="4391">
                  <c:v>3.9656012225925998E-2</c:v>
                </c:pt>
                <c:pt idx="4392">
                  <c:v>3.9555957925925998E-2</c:v>
                </c:pt>
                <c:pt idx="4393">
                  <c:v>3.9656012225925998E-2</c:v>
                </c:pt>
                <c:pt idx="4394">
                  <c:v>3.9699275725925999E-2</c:v>
                </c:pt>
                <c:pt idx="4395">
                  <c:v>3.9727646825926E-2</c:v>
                </c:pt>
                <c:pt idx="4396">
                  <c:v>3.9570151525926002E-2</c:v>
                </c:pt>
                <c:pt idx="4397">
                  <c:v>3.9599253025925998E-2</c:v>
                </c:pt>
                <c:pt idx="4398">
                  <c:v>3.9713461425926001E-2</c:v>
                </c:pt>
                <c:pt idx="4399">
                  <c:v>3.9555596425926001E-2</c:v>
                </c:pt>
                <c:pt idx="4400">
                  <c:v>3.9570151525926002E-2</c:v>
                </c:pt>
                <c:pt idx="4401">
                  <c:v>3.9527205825925997E-2</c:v>
                </c:pt>
                <c:pt idx="4402">
                  <c:v>3.9513010125925903E-2</c:v>
                </c:pt>
                <c:pt idx="4403">
                  <c:v>3.9556680425926E-2</c:v>
                </c:pt>
                <c:pt idx="4404">
                  <c:v>3.9570871625925999E-2</c:v>
                </c:pt>
                <c:pt idx="4405">
                  <c:v>3.9656716825926003E-2</c:v>
                </c:pt>
                <c:pt idx="4406">
                  <c:v>3.9714155525925998E-2</c:v>
                </c:pt>
                <c:pt idx="4407">
                  <c:v>3.9599253025925998E-2</c:v>
                </c:pt>
                <c:pt idx="4408">
                  <c:v>3.9656716825926003E-2</c:v>
                </c:pt>
                <c:pt idx="4409">
                  <c:v>3.9585062425926E-2</c:v>
                </c:pt>
                <c:pt idx="4410">
                  <c:v>3.9613443225925998E-2</c:v>
                </c:pt>
                <c:pt idx="4411">
                  <c:v>3.9785748325925997E-2</c:v>
                </c:pt>
                <c:pt idx="4412">
                  <c:v>3.9685788725925999E-2</c:v>
                </c:pt>
                <c:pt idx="4413">
                  <c:v>3.9599253025925998E-2</c:v>
                </c:pt>
                <c:pt idx="4414">
                  <c:v>3.9771569125925998E-2</c:v>
                </c:pt>
                <c:pt idx="4415">
                  <c:v>3.9656716825926003E-2</c:v>
                </c:pt>
                <c:pt idx="4416">
                  <c:v>3.9671604825926E-2</c:v>
                </c:pt>
                <c:pt idx="4417">
                  <c:v>3.9800605325925997E-2</c:v>
                </c:pt>
                <c:pt idx="4418">
                  <c:v>3.9886652025925902E-2</c:v>
                </c:pt>
                <c:pt idx="4419">
                  <c:v>3.9599253025925998E-2</c:v>
                </c:pt>
                <c:pt idx="4420">
                  <c:v>3.9757389525926001E-2</c:v>
                </c:pt>
                <c:pt idx="4421">
                  <c:v>3.9714848925926E-2</c:v>
                </c:pt>
                <c:pt idx="4422">
                  <c:v>3.9743209625926E-2</c:v>
                </c:pt>
                <c:pt idx="4423">
                  <c:v>3.9629051525926003E-2</c:v>
                </c:pt>
                <c:pt idx="4424">
                  <c:v>3.9614155225925998E-2</c:v>
                </c:pt>
                <c:pt idx="4425">
                  <c:v>3.9614155225925998E-2</c:v>
                </c:pt>
                <c:pt idx="4426">
                  <c:v>3.9714848925926E-2</c:v>
                </c:pt>
                <c:pt idx="4427">
                  <c:v>3.9786428825926E-2</c:v>
                </c:pt>
                <c:pt idx="4428">
                  <c:v>3.9743209625926E-2</c:v>
                </c:pt>
                <c:pt idx="4429">
                  <c:v>3.9800944125925997E-2</c:v>
                </c:pt>
                <c:pt idx="4430">
                  <c:v>3.9700668125926E-2</c:v>
                </c:pt>
                <c:pt idx="4431">
                  <c:v>3.9484985325926002E-2</c:v>
                </c:pt>
                <c:pt idx="4432">
                  <c:v>3.9843468225926E-2</c:v>
                </c:pt>
                <c:pt idx="4433">
                  <c:v>3.9757389525926001E-2</c:v>
                </c:pt>
                <c:pt idx="4434">
                  <c:v>3.9556680425926E-2</c:v>
                </c:pt>
                <c:pt idx="4435">
                  <c:v>3.9672305525926002E-2</c:v>
                </c:pt>
                <c:pt idx="4436">
                  <c:v>3.9714848925926E-2</c:v>
                </c:pt>
                <c:pt idx="4437">
                  <c:v>3.9800944125925997E-2</c:v>
                </c:pt>
                <c:pt idx="4438">
                  <c:v>3.9844137825926003E-2</c:v>
                </c:pt>
                <c:pt idx="4439">
                  <c:v>3.9599967425926003E-2</c:v>
                </c:pt>
                <c:pt idx="4440">
                  <c:v>3.9772251925925997E-2</c:v>
                </c:pt>
                <c:pt idx="4441">
                  <c:v>3.9743897325926002E-2</c:v>
                </c:pt>
                <c:pt idx="4442">
                  <c:v>3.9744240925926003E-2</c:v>
                </c:pt>
                <c:pt idx="4443">
                  <c:v>3.9701363125926002E-2</c:v>
                </c:pt>
                <c:pt idx="4444">
                  <c:v>3.9758417225925997E-2</c:v>
                </c:pt>
                <c:pt idx="4445">
                  <c:v>3.9701363125926002E-2</c:v>
                </c:pt>
                <c:pt idx="4446">
                  <c:v>3.9758074825925999E-2</c:v>
                </c:pt>
                <c:pt idx="4447">
                  <c:v>3.9729719625926002E-2</c:v>
                </c:pt>
                <c:pt idx="4448">
                  <c:v>3.9786768725926E-2</c:v>
                </c:pt>
                <c:pt idx="4449">
                  <c:v>3.9686486925926003E-2</c:v>
                </c:pt>
                <c:pt idx="4450">
                  <c:v>3.9730064425925998E-2</c:v>
                </c:pt>
                <c:pt idx="4451">
                  <c:v>3.9686486925926003E-2</c:v>
                </c:pt>
                <c:pt idx="4452">
                  <c:v>3.9701363125926002E-2</c:v>
                </c:pt>
                <c:pt idx="4453">
                  <c:v>3.9600681025926003E-2</c:v>
                </c:pt>
                <c:pt idx="4454">
                  <c:v>3.9772593125926001E-2</c:v>
                </c:pt>
                <c:pt idx="4455">
                  <c:v>3.9729719625926002E-2</c:v>
                </c:pt>
                <c:pt idx="4456">
                  <c:v>3.9786768725926E-2</c:v>
                </c:pt>
                <c:pt idx="4457">
                  <c:v>3.9658123825925998E-2</c:v>
                </c:pt>
                <c:pt idx="4458">
                  <c:v>3.9729719625926002E-2</c:v>
                </c:pt>
                <c:pt idx="4459">
                  <c:v>3.9786768725926E-2</c:v>
                </c:pt>
                <c:pt idx="4460">
                  <c:v>3.9801621025926E-2</c:v>
                </c:pt>
                <c:pt idx="4461">
                  <c:v>3.9786428825926E-2</c:v>
                </c:pt>
                <c:pt idx="4462">
                  <c:v>3.9744240925926003E-2</c:v>
                </c:pt>
                <c:pt idx="4463">
                  <c:v>3.9658123825925998E-2</c:v>
                </c:pt>
                <c:pt idx="4464">
                  <c:v>3.9715541525925997E-2</c:v>
                </c:pt>
                <c:pt idx="4465">
                  <c:v>3.9744240925926003E-2</c:v>
                </c:pt>
                <c:pt idx="4466">
                  <c:v>3.9758417225925997E-2</c:v>
                </c:pt>
                <c:pt idx="4467">
                  <c:v>3.9446100825925999E-2</c:v>
                </c:pt>
                <c:pt idx="4468">
                  <c:v>3.9758417225925997E-2</c:v>
                </c:pt>
                <c:pt idx="4469">
                  <c:v>3.9758417225925997E-2</c:v>
                </c:pt>
                <c:pt idx="4470">
                  <c:v>3.9758074825925999E-2</c:v>
                </c:pt>
                <c:pt idx="4471">
                  <c:v>3.9687184525925998E-2</c:v>
                </c:pt>
                <c:pt idx="4472">
                  <c:v>3.9787448125926002E-2</c:v>
                </c:pt>
                <c:pt idx="4473">
                  <c:v>3.9686486925926003E-2</c:v>
                </c:pt>
                <c:pt idx="4474">
                  <c:v>3.9658123825925998E-2</c:v>
                </c:pt>
                <c:pt idx="4475">
                  <c:v>3.9786768725926E-2</c:v>
                </c:pt>
                <c:pt idx="4476">
                  <c:v>3.9730064425925998E-2</c:v>
                </c:pt>
                <c:pt idx="4477">
                  <c:v>3.9786768725926E-2</c:v>
                </c:pt>
                <c:pt idx="4478">
                  <c:v>3.9772593125926001E-2</c:v>
                </c:pt>
                <c:pt idx="4479">
                  <c:v>3.9786768725926E-2</c:v>
                </c:pt>
                <c:pt idx="4480">
                  <c:v>3.9730064425925998E-2</c:v>
                </c:pt>
                <c:pt idx="4481">
                  <c:v>3.9758417225925997E-2</c:v>
                </c:pt>
                <c:pt idx="4482">
                  <c:v>3.9671604825926E-2</c:v>
                </c:pt>
                <c:pt idx="4483">
                  <c:v>3.9614866425926001E-2</c:v>
                </c:pt>
                <c:pt idx="4484">
                  <c:v>3.9815119125926002E-2</c:v>
                </c:pt>
                <c:pt idx="4485">
                  <c:v>3.9744240925926003E-2</c:v>
                </c:pt>
                <c:pt idx="4486">
                  <c:v>3.9744240925926003E-2</c:v>
                </c:pt>
                <c:pt idx="4487">
                  <c:v>3.9786768725926E-2</c:v>
                </c:pt>
                <c:pt idx="4488">
                  <c:v>3.9758417225925997E-2</c:v>
                </c:pt>
                <c:pt idx="4489">
                  <c:v>3.9758417225925997E-2</c:v>
                </c:pt>
                <c:pt idx="4490">
                  <c:v>3.9873144925926002E-2</c:v>
                </c:pt>
                <c:pt idx="4491">
                  <c:v>3.9758074825925999E-2</c:v>
                </c:pt>
                <c:pt idx="4492">
                  <c:v>3.9786768725926E-2</c:v>
                </c:pt>
                <c:pt idx="4493">
                  <c:v>3.9829965825926003E-2</c:v>
                </c:pt>
                <c:pt idx="4494">
                  <c:v>3.9844137825926003E-2</c:v>
                </c:pt>
                <c:pt idx="4495">
                  <c:v>3.9686486925926003E-2</c:v>
                </c:pt>
                <c:pt idx="4496">
                  <c:v>3.9729719625926002E-2</c:v>
                </c:pt>
                <c:pt idx="4497">
                  <c:v>3.9758417225925997E-2</c:v>
                </c:pt>
                <c:pt idx="4498">
                  <c:v>3.9729719625926002E-2</c:v>
                </c:pt>
                <c:pt idx="4499">
                  <c:v>3.9743897325926002E-2</c:v>
                </c:pt>
                <c:pt idx="4500">
                  <c:v>3.9800944125925997E-2</c:v>
                </c:pt>
                <c:pt idx="4501">
                  <c:v>3.9829965825926003E-2</c:v>
                </c:pt>
                <c:pt idx="4502">
                  <c:v>3.9786768725926E-2</c:v>
                </c:pt>
                <c:pt idx="4503">
                  <c:v>3.9858309525925999E-2</c:v>
                </c:pt>
                <c:pt idx="4504">
                  <c:v>3.9815793525925999E-2</c:v>
                </c:pt>
                <c:pt idx="4505">
                  <c:v>3.9758074825925999E-2</c:v>
                </c:pt>
                <c:pt idx="4506">
                  <c:v>3.9800944125925997E-2</c:v>
                </c:pt>
                <c:pt idx="4507">
                  <c:v>3.9800944125925997E-2</c:v>
                </c:pt>
                <c:pt idx="4508">
                  <c:v>3.9815119125926002E-2</c:v>
                </c:pt>
                <c:pt idx="4509">
                  <c:v>3.9657420725925999E-2</c:v>
                </c:pt>
                <c:pt idx="4510">
                  <c:v>3.9800944125925997E-2</c:v>
                </c:pt>
                <c:pt idx="4511">
                  <c:v>3.9844137825926003E-2</c:v>
                </c:pt>
                <c:pt idx="4512">
                  <c:v>3.9815119125926002E-2</c:v>
                </c:pt>
                <c:pt idx="4513">
                  <c:v>3.9815119125926002E-2</c:v>
                </c:pt>
                <c:pt idx="4514">
                  <c:v>3.9800944125925997E-2</c:v>
                </c:pt>
                <c:pt idx="4515">
                  <c:v>3.9800944125925997E-2</c:v>
                </c:pt>
                <c:pt idx="4516">
                  <c:v>3.9700668125926E-2</c:v>
                </c:pt>
                <c:pt idx="4517">
                  <c:v>3.9900822725926002E-2</c:v>
                </c:pt>
                <c:pt idx="4518">
                  <c:v>3.9872480925925997E-2</c:v>
                </c:pt>
                <c:pt idx="4519">
                  <c:v>3.9800944125925997E-2</c:v>
                </c:pt>
                <c:pt idx="4520">
                  <c:v>3.9872480925925997E-2</c:v>
                </c:pt>
                <c:pt idx="4521">
                  <c:v>3.9899832725926003E-2</c:v>
                </c:pt>
                <c:pt idx="4522">
                  <c:v>3.9858309525925999E-2</c:v>
                </c:pt>
                <c:pt idx="4523">
                  <c:v>3.9800605325925997E-2</c:v>
                </c:pt>
                <c:pt idx="4524">
                  <c:v>3.9815119125926002E-2</c:v>
                </c:pt>
                <c:pt idx="4525">
                  <c:v>3.9843468225926E-2</c:v>
                </c:pt>
                <c:pt idx="4526">
                  <c:v>3.9857642425926001E-2</c:v>
                </c:pt>
                <c:pt idx="4527">
                  <c:v>3.9886652025925902E-2</c:v>
                </c:pt>
                <c:pt idx="4528">
                  <c:v>3.9815119125926002E-2</c:v>
                </c:pt>
                <c:pt idx="4529">
                  <c:v>3.9843468225926E-2</c:v>
                </c:pt>
                <c:pt idx="4530">
                  <c:v>3.9929817625925998E-2</c:v>
                </c:pt>
                <c:pt idx="4531">
                  <c:v>3.9772251925925997E-2</c:v>
                </c:pt>
                <c:pt idx="4532">
                  <c:v>3.9857642425926001E-2</c:v>
                </c:pt>
                <c:pt idx="4533">
                  <c:v>3.9900822725926002E-2</c:v>
                </c:pt>
                <c:pt idx="4534">
                  <c:v>3.9829293825926003E-2</c:v>
                </c:pt>
                <c:pt idx="4535">
                  <c:v>3.9800605325925997E-2</c:v>
                </c:pt>
                <c:pt idx="4536">
                  <c:v>3.9829293825926003E-2</c:v>
                </c:pt>
                <c:pt idx="4537">
                  <c:v>3.9914993225926003E-2</c:v>
                </c:pt>
                <c:pt idx="4538">
                  <c:v>3.9800605325925997E-2</c:v>
                </c:pt>
                <c:pt idx="4539">
                  <c:v>3.9843133225926003E-2</c:v>
                </c:pt>
                <c:pt idx="4540">
                  <c:v>3.9786768725926E-2</c:v>
                </c:pt>
                <c:pt idx="4541">
                  <c:v>3.9886652025925902E-2</c:v>
                </c:pt>
                <c:pt idx="4542">
                  <c:v>3.9886652025925902E-2</c:v>
                </c:pt>
                <c:pt idx="4543">
                  <c:v>3.9843468225926E-2</c:v>
                </c:pt>
                <c:pt idx="4544">
                  <c:v>3.9857642425926001E-2</c:v>
                </c:pt>
                <c:pt idx="4545">
                  <c:v>3.9872480925925997E-2</c:v>
                </c:pt>
                <c:pt idx="4546">
                  <c:v>4.0029619825925997E-2</c:v>
                </c:pt>
                <c:pt idx="4547">
                  <c:v>3.9843468225926E-2</c:v>
                </c:pt>
                <c:pt idx="4548">
                  <c:v>3.9843468225926E-2</c:v>
                </c:pt>
                <c:pt idx="4549">
                  <c:v>3.9914993225926003E-2</c:v>
                </c:pt>
                <c:pt idx="4550">
                  <c:v>3.9829293825926003E-2</c:v>
                </c:pt>
                <c:pt idx="4551">
                  <c:v>3.9900822725926002E-2</c:v>
                </c:pt>
                <c:pt idx="4552">
                  <c:v>3.9815119125926002E-2</c:v>
                </c:pt>
                <c:pt idx="4553">
                  <c:v>3.9886652025925902E-2</c:v>
                </c:pt>
                <c:pt idx="4554">
                  <c:v>3.9843468225926E-2</c:v>
                </c:pt>
                <c:pt idx="4555">
                  <c:v>3.9828957525926002E-2</c:v>
                </c:pt>
                <c:pt idx="4556">
                  <c:v>3.9412134425925997E-2</c:v>
                </c:pt>
                <c:pt idx="4557">
                  <c:v>3.9914993225926003E-2</c:v>
                </c:pt>
                <c:pt idx="4558">
                  <c:v>3.9872480925925997E-2</c:v>
                </c:pt>
                <c:pt idx="4559">
                  <c:v>3.9886652025925902E-2</c:v>
                </c:pt>
                <c:pt idx="4560">
                  <c:v>3.9829293825926003E-2</c:v>
                </c:pt>
                <c:pt idx="4561">
                  <c:v>3.9786428825926E-2</c:v>
                </c:pt>
                <c:pt idx="4562">
                  <c:v>3.9814781625925999E-2</c:v>
                </c:pt>
                <c:pt idx="4563">
                  <c:v>3.9958152225925997E-2</c:v>
                </c:pt>
                <c:pt idx="4564">
                  <c:v>3.9857642425926001E-2</c:v>
                </c:pt>
                <c:pt idx="4565">
                  <c:v>3.9786428825926E-2</c:v>
                </c:pt>
                <c:pt idx="4566">
                  <c:v>3.9972319025925997E-2</c:v>
                </c:pt>
                <c:pt idx="4567">
                  <c:v>4.0058576225925999E-2</c:v>
                </c:pt>
                <c:pt idx="4568">
                  <c:v>3.9786428825926E-2</c:v>
                </c:pt>
                <c:pt idx="4569">
                  <c:v>4.0015456625926003E-2</c:v>
                </c:pt>
                <c:pt idx="4570">
                  <c:v>3.9815119125926002E-2</c:v>
                </c:pt>
                <c:pt idx="4571">
                  <c:v>3.9872480925925997E-2</c:v>
                </c:pt>
                <c:pt idx="4572">
                  <c:v>3.9843468225926E-2</c:v>
                </c:pt>
                <c:pt idx="4573">
                  <c:v>3.9929817625925998E-2</c:v>
                </c:pt>
                <c:pt idx="4574">
                  <c:v>3.9900822725926002E-2</c:v>
                </c:pt>
                <c:pt idx="4575">
                  <c:v>3.9675449525925999E-2</c:v>
                </c:pt>
                <c:pt idx="4576">
                  <c:v>3.9987129325925998E-2</c:v>
                </c:pt>
                <c:pt idx="4577">
                  <c:v>3.9972319025925997E-2</c:v>
                </c:pt>
                <c:pt idx="4578">
                  <c:v>3.9929817625925998E-2</c:v>
                </c:pt>
                <c:pt idx="4579">
                  <c:v>3.9829293825926003E-2</c:v>
                </c:pt>
                <c:pt idx="4580">
                  <c:v>3.9815119125926002E-2</c:v>
                </c:pt>
                <c:pt idx="4581">
                  <c:v>4.0015456625926003E-2</c:v>
                </c:pt>
                <c:pt idx="4582">
                  <c:v>3.9858309525925999E-2</c:v>
                </c:pt>
                <c:pt idx="4583">
                  <c:v>3.9872480925925997E-2</c:v>
                </c:pt>
                <c:pt idx="4584">
                  <c:v>4.0086895625926003E-2</c:v>
                </c:pt>
                <c:pt idx="4585">
                  <c:v>3.9872480925925997E-2</c:v>
                </c:pt>
                <c:pt idx="4586">
                  <c:v>3.9843468225926E-2</c:v>
                </c:pt>
                <c:pt idx="4587">
                  <c:v>3.9929817625925998E-2</c:v>
                </c:pt>
                <c:pt idx="4588">
                  <c:v>3.9943985125925903E-2</c:v>
                </c:pt>
                <c:pt idx="4589">
                  <c:v>3.9915649925926E-2</c:v>
                </c:pt>
                <c:pt idx="4590">
                  <c:v>3.9872480925925997E-2</c:v>
                </c:pt>
                <c:pt idx="4591">
                  <c:v>3.9958152225925997E-2</c:v>
                </c:pt>
                <c:pt idx="4592">
                  <c:v>3.9972319025925997E-2</c:v>
                </c:pt>
                <c:pt idx="4593">
                  <c:v>3.9929817625925998E-2</c:v>
                </c:pt>
                <c:pt idx="4594">
                  <c:v>3.9972319025925997E-2</c:v>
                </c:pt>
                <c:pt idx="4595">
                  <c:v>3.9958800925925998E-2</c:v>
                </c:pt>
                <c:pt idx="4596">
                  <c:v>3.9745613525926003E-2</c:v>
                </c:pt>
                <c:pt idx="4597">
                  <c:v>3.9958152225925997E-2</c:v>
                </c:pt>
                <c:pt idx="4598">
                  <c:v>3.9929817625925998E-2</c:v>
                </c:pt>
                <c:pt idx="4599">
                  <c:v>3.9843468225926E-2</c:v>
                </c:pt>
                <c:pt idx="4600">
                  <c:v>4.0015456625926003E-2</c:v>
                </c:pt>
                <c:pt idx="4601">
                  <c:v>4.0030255625925999E-2</c:v>
                </c:pt>
                <c:pt idx="4602">
                  <c:v>3.9915649925926E-2</c:v>
                </c:pt>
                <c:pt idx="4603">
                  <c:v>3.9943985125925903E-2</c:v>
                </c:pt>
                <c:pt idx="4604">
                  <c:v>3.9915649925926E-2</c:v>
                </c:pt>
                <c:pt idx="4605">
                  <c:v>3.9929817625925998E-2</c:v>
                </c:pt>
                <c:pt idx="4606">
                  <c:v>3.9929817625925998E-2</c:v>
                </c:pt>
                <c:pt idx="4607">
                  <c:v>3.9915649925926E-2</c:v>
                </c:pt>
                <c:pt idx="4608">
                  <c:v>3.9886652025925902E-2</c:v>
                </c:pt>
                <c:pt idx="4609">
                  <c:v>3.9915649925926E-2</c:v>
                </c:pt>
                <c:pt idx="4610">
                  <c:v>4.0000009725926003E-2</c:v>
                </c:pt>
                <c:pt idx="4611">
                  <c:v>3.9972965225925999E-2</c:v>
                </c:pt>
                <c:pt idx="4612">
                  <c:v>4.0016094825926003E-2</c:v>
                </c:pt>
                <c:pt idx="4613">
                  <c:v>3.9900822725926002E-2</c:v>
                </c:pt>
                <c:pt idx="4614">
                  <c:v>3.9786768725926E-2</c:v>
                </c:pt>
                <c:pt idx="4615">
                  <c:v>4.0015456625926003E-2</c:v>
                </c:pt>
                <c:pt idx="4616">
                  <c:v>3.9972965225925999E-2</c:v>
                </c:pt>
                <c:pt idx="4617">
                  <c:v>3.9987129325925998E-2</c:v>
                </c:pt>
                <c:pt idx="4618">
                  <c:v>4.0116144225926E-2</c:v>
                </c:pt>
                <c:pt idx="4619">
                  <c:v>3.9844137825926003E-2</c:v>
                </c:pt>
                <c:pt idx="4620">
                  <c:v>4.0101677725926002E-2</c:v>
                </c:pt>
                <c:pt idx="4621">
                  <c:v>4.0044416025925997E-2</c:v>
                </c:pt>
                <c:pt idx="4622">
                  <c:v>4.0044416025925997E-2</c:v>
                </c:pt>
                <c:pt idx="4623">
                  <c:v>4.0001293125925999E-2</c:v>
                </c:pt>
                <c:pt idx="4624">
                  <c:v>3.9987129325925998E-2</c:v>
                </c:pt>
                <c:pt idx="4625">
                  <c:v>3.9829293825926003E-2</c:v>
                </c:pt>
                <c:pt idx="4626">
                  <c:v>3.9900822725926002E-2</c:v>
                </c:pt>
                <c:pt idx="4627">
                  <c:v>3.9930471225926002E-2</c:v>
                </c:pt>
                <c:pt idx="4628">
                  <c:v>4.0101677725926002E-2</c:v>
                </c:pt>
                <c:pt idx="4629">
                  <c:v>3.9872480925925997E-2</c:v>
                </c:pt>
                <c:pt idx="4630">
                  <c:v>3.9987129325925998E-2</c:v>
                </c:pt>
                <c:pt idx="4631">
                  <c:v>4.0129990525926001E-2</c:v>
                </c:pt>
                <c:pt idx="4632">
                  <c:v>3.9915649925926E-2</c:v>
                </c:pt>
                <c:pt idx="4633">
                  <c:v>3.9914993225926003E-2</c:v>
                </c:pt>
                <c:pt idx="4634">
                  <c:v>3.9972965225925999E-2</c:v>
                </c:pt>
                <c:pt idx="4635">
                  <c:v>3.9943985125925903E-2</c:v>
                </c:pt>
                <c:pt idx="4636">
                  <c:v>3.9901481925925998E-2</c:v>
                </c:pt>
                <c:pt idx="4637">
                  <c:v>3.9987129325925998E-2</c:v>
                </c:pt>
                <c:pt idx="4638">
                  <c:v>3.9915649925926E-2</c:v>
                </c:pt>
                <c:pt idx="4639">
                  <c:v>4.0044416025925997E-2</c:v>
                </c:pt>
                <c:pt idx="4640">
                  <c:v>3.9987129325925998E-2</c:v>
                </c:pt>
                <c:pt idx="4641">
                  <c:v>4.0044416025925997E-2</c:v>
                </c:pt>
                <c:pt idx="4642">
                  <c:v>4.0086895625926003E-2</c:v>
                </c:pt>
                <c:pt idx="4643">
                  <c:v>4.0044416025925997E-2</c:v>
                </c:pt>
                <c:pt idx="4644">
                  <c:v>4.0072736025926002E-2</c:v>
                </c:pt>
                <c:pt idx="4645">
                  <c:v>4.0072736025926002E-2</c:v>
                </c:pt>
                <c:pt idx="4646">
                  <c:v>4.0086895625926003E-2</c:v>
                </c:pt>
                <c:pt idx="4647">
                  <c:v>3.9872480925925997E-2</c:v>
                </c:pt>
                <c:pt idx="4648">
                  <c:v>3.9972319025925997E-2</c:v>
                </c:pt>
                <c:pt idx="4649">
                  <c:v>4.0044416025925997E-2</c:v>
                </c:pt>
                <c:pt idx="4650">
                  <c:v>4.0001293125925999E-2</c:v>
                </c:pt>
                <c:pt idx="4651">
                  <c:v>4.0015456625926003E-2</c:v>
                </c:pt>
                <c:pt idx="4652">
                  <c:v>4.0043782725926E-2</c:v>
                </c:pt>
                <c:pt idx="4653">
                  <c:v>4.0101677725926002E-2</c:v>
                </c:pt>
                <c:pt idx="4654">
                  <c:v>4.0016094825926003E-2</c:v>
                </c:pt>
                <c:pt idx="4655">
                  <c:v>4.0344327725925999E-2</c:v>
                </c:pt>
                <c:pt idx="4656">
                  <c:v>4.0001293125925999E-2</c:v>
                </c:pt>
                <c:pt idx="4657">
                  <c:v>4.0101677725926002E-2</c:v>
                </c:pt>
                <c:pt idx="4658">
                  <c:v>4.0001293125925999E-2</c:v>
                </c:pt>
                <c:pt idx="4659">
                  <c:v>4.0187523525926E-2</c:v>
                </c:pt>
                <c:pt idx="4660">
                  <c:v>4.0015456625926003E-2</c:v>
                </c:pt>
                <c:pt idx="4661">
                  <c:v>4.0015456625926003E-2</c:v>
                </c:pt>
                <c:pt idx="4662">
                  <c:v>4.0001293125925999E-2</c:v>
                </c:pt>
                <c:pt idx="4663">
                  <c:v>4.0015456625926003E-2</c:v>
                </c:pt>
                <c:pt idx="4664">
                  <c:v>4.0001293125925999E-2</c:v>
                </c:pt>
                <c:pt idx="4665">
                  <c:v>4.0373186925926001E-2</c:v>
                </c:pt>
                <c:pt idx="4666">
                  <c:v>4.0001293125925999E-2</c:v>
                </c:pt>
                <c:pt idx="4667">
                  <c:v>3.9987129325925998E-2</c:v>
                </c:pt>
                <c:pt idx="4668">
                  <c:v>4.0001293125925999E-2</c:v>
                </c:pt>
                <c:pt idx="4669">
                  <c:v>4.0029619825925997E-2</c:v>
                </c:pt>
                <c:pt idx="4670">
                  <c:v>4.0015456625926003E-2</c:v>
                </c:pt>
                <c:pt idx="4671">
                  <c:v>3.9972319025925997E-2</c:v>
                </c:pt>
                <c:pt idx="4672">
                  <c:v>3.9958152225925997E-2</c:v>
                </c:pt>
                <c:pt idx="4673">
                  <c:v>4.0029619825925997E-2</c:v>
                </c:pt>
                <c:pt idx="4674">
                  <c:v>4.0072736025926002E-2</c:v>
                </c:pt>
                <c:pt idx="4675">
                  <c:v>4.0086895625926003E-2</c:v>
                </c:pt>
                <c:pt idx="4676">
                  <c:v>4.0086895625926003E-2</c:v>
                </c:pt>
                <c:pt idx="4677">
                  <c:v>4.0643109525926001E-2</c:v>
                </c:pt>
                <c:pt idx="4678">
                  <c:v>4.0029619825925997E-2</c:v>
                </c:pt>
                <c:pt idx="4679">
                  <c:v>4.0086895625926003E-2</c:v>
                </c:pt>
                <c:pt idx="4680">
                  <c:v>4.0029619825925997E-2</c:v>
                </c:pt>
                <c:pt idx="4681">
                  <c:v>3.9958152225925997E-2</c:v>
                </c:pt>
                <c:pt idx="4682">
                  <c:v>4.0015456625926003E-2</c:v>
                </c:pt>
                <c:pt idx="4683">
                  <c:v>4.0072736025926002E-2</c:v>
                </c:pt>
                <c:pt idx="4684">
                  <c:v>4.0086895625926003E-2</c:v>
                </c:pt>
                <c:pt idx="4685">
                  <c:v>4.0029619825925997E-2</c:v>
                </c:pt>
                <c:pt idx="4686">
                  <c:v>4.0015456625926003E-2</c:v>
                </c:pt>
                <c:pt idx="4687">
                  <c:v>4.0144146425925897E-2</c:v>
                </c:pt>
                <c:pt idx="4688">
                  <c:v>4.0144146425925897E-2</c:v>
                </c:pt>
                <c:pt idx="4689">
                  <c:v>4.0158302025925997E-2</c:v>
                </c:pt>
                <c:pt idx="4690">
                  <c:v>4.0101054825925998E-2</c:v>
                </c:pt>
                <c:pt idx="4691">
                  <c:v>4.0115213825925998E-2</c:v>
                </c:pt>
                <c:pt idx="4692">
                  <c:v>4.0072736025926002E-2</c:v>
                </c:pt>
                <c:pt idx="4693">
                  <c:v>4.0086895625926003E-2</c:v>
                </c:pt>
                <c:pt idx="4694">
                  <c:v>3.9987129325925998E-2</c:v>
                </c:pt>
                <c:pt idx="4695">
                  <c:v>4.0086269625925999E-2</c:v>
                </c:pt>
                <c:pt idx="4696">
                  <c:v>4.0043782725926E-2</c:v>
                </c:pt>
                <c:pt idx="4697">
                  <c:v>4.0086895625926003E-2</c:v>
                </c:pt>
                <c:pt idx="4698">
                  <c:v>4.0144146425925897E-2</c:v>
                </c:pt>
                <c:pt idx="4699">
                  <c:v>4.0158302025925997E-2</c:v>
                </c:pt>
                <c:pt idx="4700">
                  <c:v>4.0158302025925997E-2</c:v>
                </c:pt>
                <c:pt idx="4701">
                  <c:v>4.0186916225926003E-2</c:v>
                </c:pt>
                <c:pt idx="4702">
                  <c:v>4.0086895625926003E-2</c:v>
                </c:pt>
                <c:pt idx="4703">
                  <c:v>4.0086895625926003E-2</c:v>
                </c:pt>
                <c:pt idx="4704">
                  <c:v>4.0029619825925997E-2</c:v>
                </c:pt>
                <c:pt idx="4705">
                  <c:v>4.0058576225925999E-2</c:v>
                </c:pt>
                <c:pt idx="4706">
                  <c:v>4.0129990525926001E-2</c:v>
                </c:pt>
                <c:pt idx="4707">
                  <c:v>4.0029619825925997E-2</c:v>
                </c:pt>
                <c:pt idx="4708">
                  <c:v>4.0101054825925998E-2</c:v>
                </c:pt>
                <c:pt idx="4709">
                  <c:v>4.0043782725926E-2</c:v>
                </c:pt>
                <c:pt idx="4710">
                  <c:v>4.0015456625926003E-2</c:v>
                </c:pt>
                <c:pt idx="4711">
                  <c:v>4.0101054825925998E-2</c:v>
                </c:pt>
                <c:pt idx="4712">
                  <c:v>4.0086269625925999E-2</c:v>
                </c:pt>
                <c:pt idx="4713">
                  <c:v>4.0172457325926003E-2</c:v>
                </c:pt>
                <c:pt idx="4714">
                  <c:v>4.0115213825925998E-2</c:v>
                </c:pt>
                <c:pt idx="4715">
                  <c:v>4.0172762425925997E-2</c:v>
                </c:pt>
                <c:pt idx="4716">
                  <c:v>4.0043782725926E-2</c:v>
                </c:pt>
                <c:pt idx="4717">
                  <c:v>4.0086895625926003E-2</c:v>
                </c:pt>
                <c:pt idx="4718">
                  <c:v>4.0115213825925998E-2</c:v>
                </c:pt>
                <c:pt idx="4719">
                  <c:v>4.0129372425925902E-2</c:v>
                </c:pt>
                <c:pt idx="4720">
                  <c:v>4.0172457325926003E-2</c:v>
                </c:pt>
                <c:pt idx="4721">
                  <c:v>4.0143530825925998E-2</c:v>
                </c:pt>
                <c:pt idx="4722">
                  <c:v>4.0129372425925902E-2</c:v>
                </c:pt>
                <c:pt idx="4723">
                  <c:v>4.0186612325925998E-2</c:v>
                </c:pt>
                <c:pt idx="4724">
                  <c:v>4.0515120925925997E-2</c:v>
                </c:pt>
                <c:pt idx="4725">
                  <c:v>4.0115213825925998E-2</c:v>
                </c:pt>
                <c:pt idx="4726">
                  <c:v>4.0143530825925998E-2</c:v>
                </c:pt>
                <c:pt idx="4727">
                  <c:v>3.9971672125925999E-2</c:v>
                </c:pt>
                <c:pt idx="4728">
                  <c:v>4.0186612325925998E-2</c:v>
                </c:pt>
                <c:pt idx="4729">
                  <c:v>4.0129372425925902E-2</c:v>
                </c:pt>
                <c:pt idx="4730">
                  <c:v>4.0086269625925999E-2</c:v>
                </c:pt>
                <c:pt idx="4731">
                  <c:v>4.0043148725925903E-2</c:v>
                </c:pt>
                <c:pt idx="4732">
                  <c:v>4.0086269625925999E-2</c:v>
                </c:pt>
                <c:pt idx="4733">
                  <c:v>4.0057313725925997E-2</c:v>
                </c:pt>
                <c:pt idx="4734">
                  <c:v>4.0186004025926002E-2</c:v>
                </c:pt>
                <c:pt idx="4735">
                  <c:v>4.0171846625926003E-2</c:v>
                </c:pt>
                <c:pt idx="4736">
                  <c:v>4.0186004025926002E-2</c:v>
                </c:pt>
                <c:pt idx="4737">
                  <c:v>4.0171846625926003E-2</c:v>
                </c:pt>
                <c:pt idx="4738">
                  <c:v>4.0114592625926003E-2</c:v>
                </c:pt>
                <c:pt idx="4739">
                  <c:v>4.0171846625926003E-2</c:v>
                </c:pt>
                <c:pt idx="4740">
                  <c:v>4.0243229425925897E-2</c:v>
                </c:pt>
                <c:pt idx="4741">
                  <c:v>4.0128753725925899E-2</c:v>
                </c:pt>
                <c:pt idx="4742">
                  <c:v>4.0157074925925997E-2</c:v>
                </c:pt>
                <c:pt idx="4743">
                  <c:v>4.0142914525925999E-2</c:v>
                </c:pt>
                <c:pt idx="4744">
                  <c:v>4.0186004025926002E-2</c:v>
                </c:pt>
                <c:pt idx="4745">
                  <c:v>4.0243229425925897E-2</c:v>
                </c:pt>
                <c:pt idx="4746">
                  <c:v>4.0257382925925997E-2</c:v>
                </c:pt>
                <c:pt idx="4747">
                  <c:v>4.0099181925926E-2</c:v>
                </c:pt>
                <c:pt idx="4748">
                  <c:v>4.0071478425926003E-2</c:v>
                </c:pt>
                <c:pt idx="4749">
                  <c:v>4.0128753725925899E-2</c:v>
                </c:pt>
                <c:pt idx="4750">
                  <c:v>4.0257382925925997E-2</c:v>
                </c:pt>
                <c:pt idx="4751">
                  <c:v>4.0099806925925997E-2</c:v>
                </c:pt>
                <c:pt idx="4752">
                  <c:v>4.0099806925925997E-2</c:v>
                </c:pt>
                <c:pt idx="4753">
                  <c:v>4.0113970725925999E-2</c:v>
                </c:pt>
                <c:pt idx="4754">
                  <c:v>4.0099806925925997E-2</c:v>
                </c:pt>
                <c:pt idx="4755">
                  <c:v>4.0142914525925999E-2</c:v>
                </c:pt>
                <c:pt idx="4756">
                  <c:v>4.0171235125925998E-2</c:v>
                </c:pt>
                <c:pt idx="4757">
                  <c:v>4.0171235125925998E-2</c:v>
                </c:pt>
                <c:pt idx="4758">
                  <c:v>4.0271536125926002E-2</c:v>
                </c:pt>
                <c:pt idx="4759">
                  <c:v>4.0113970725925999E-2</c:v>
                </c:pt>
                <c:pt idx="4760">
                  <c:v>4.0242630825926003E-2</c:v>
                </c:pt>
                <c:pt idx="4761">
                  <c:v>4.0171235125925998E-2</c:v>
                </c:pt>
                <c:pt idx="4762">
                  <c:v>4.0228474525925997E-2</c:v>
                </c:pt>
                <c:pt idx="4763">
                  <c:v>4.0200161225925998E-2</c:v>
                </c:pt>
                <c:pt idx="4764">
                  <c:v>4.0128134225926003E-2</c:v>
                </c:pt>
                <c:pt idx="4765">
                  <c:v>4.0256786725926003E-2</c:v>
                </c:pt>
                <c:pt idx="4766">
                  <c:v>4.0185395025926003E-2</c:v>
                </c:pt>
                <c:pt idx="4767">
                  <c:v>4.0113970725925999E-2</c:v>
                </c:pt>
                <c:pt idx="4768">
                  <c:v>4.0128134225926003E-2</c:v>
                </c:pt>
                <c:pt idx="4769">
                  <c:v>4.01995546259259E-2</c:v>
                </c:pt>
                <c:pt idx="4770">
                  <c:v>4.0242630825926003E-2</c:v>
                </c:pt>
                <c:pt idx="4771">
                  <c:v>4.0157074925925997E-2</c:v>
                </c:pt>
                <c:pt idx="4772">
                  <c:v>4.0242630825926003E-2</c:v>
                </c:pt>
                <c:pt idx="4773">
                  <c:v>4.01995546259259E-2</c:v>
                </c:pt>
                <c:pt idx="4774">
                  <c:v>4.0227872825925999E-2</c:v>
                </c:pt>
                <c:pt idx="4775">
                  <c:v>4.0128134225926003E-2</c:v>
                </c:pt>
                <c:pt idx="4776">
                  <c:v>4.0156460425926001E-2</c:v>
                </c:pt>
                <c:pt idx="4777">
                  <c:v>4.0185395025926003E-2</c:v>
                </c:pt>
                <c:pt idx="4778">
                  <c:v>4.01995546259259E-2</c:v>
                </c:pt>
                <c:pt idx="4779">
                  <c:v>4.0299841625926001E-2</c:v>
                </c:pt>
                <c:pt idx="4780">
                  <c:v>4.0370600125925998E-2</c:v>
                </c:pt>
                <c:pt idx="4781">
                  <c:v>4.0142297425926003E-2</c:v>
                </c:pt>
                <c:pt idx="4782">
                  <c:v>4.0256189825925999E-2</c:v>
                </c:pt>
                <c:pt idx="4783">
                  <c:v>4.0299841625926001E-2</c:v>
                </c:pt>
                <c:pt idx="4784">
                  <c:v>4.0242031525926002E-2</c:v>
                </c:pt>
                <c:pt idx="4785">
                  <c:v>4.0213713825925999E-2</c:v>
                </c:pt>
                <c:pt idx="4786">
                  <c:v>4.0142297425926003E-2</c:v>
                </c:pt>
                <c:pt idx="4787">
                  <c:v>4.01995546259259E-2</c:v>
                </c:pt>
                <c:pt idx="4788">
                  <c:v>4.01995546259259E-2</c:v>
                </c:pt>
                <c:pt idx="4789">
                  <c:v>4.0170623025926E-2</c:v>
                </c:pt>
                <c:pt idx="4790">
                  <c:v>4.0799001225926002E-2</c:v>
                </c:pt>
                <c:pt idx="4791">
                  <c:v>4.0242630825926003E-2</c:v>
                </c:pt>
                <c:pt idx="4792">
                  <c:v>4.0170623025926E-2</c:v>
                </c:pt>
                <c:pt idx="4793">
                  <c:v>4.0270942325925999E-2</c:v>
                </c:pt>
                <c:pt idx="4794">
                  <c:v>4.0327561925926E-2</c:v>
                </c:pt>
                <c:pt idx="4795">
                  <c:v>4.0256189825925999E-2</c:v>
                </c:pt>
                <c:pt idx="4796">
                  <c:v>4.0313407425925998E-2</c:v>
                </c:pt>
                <c:pt idx="4797">
                  <c:v>4.0184785325925898E-2</c:v>
                </c:pt>
                <c:pt idx="4798">
                  <c:v>4.0299252725926001E-2</c:v>
                </c:pt>
                <c:pt idx="4799">
                  <c:v>4.0370600125925998E-2</c:v>
                </c:pt>
                <c:pt idx="4800">
                  <c:v>4.0270942325925999E-2</c:v>
                </c:pt>
                <c:pt idx="4801">
                  <c:v>4.0242031525926002E-2</c:v>
                </c:pt>
                <c:pt idx="4802">
                  <c:v>4.0256189825925999E-2</c:v>
                </c:pt>
                <c:pt idx="4803">
                  <c:v>4.0127514125926002E-2</c:v>
                </c:pt>
                <c:pt idx="4804">
                  <c:v>4.0327561925926E-2</c:v>
                </c:pt>
                <c:pt idx="4805">
                  <c:v>4.0327561925926E-2</c:v>
                </c:pt>
                <c:pt idx="4806">
                  <c:v>4.0298663125925997E-2</c:v>
                </c:pt>
                <c:pt idx="4807">
                  <c:v>4.0327561925926E-2</c:v>
                </c:pt>
                <c:pt idx="4808">
                  <c:v>4.0270347925926001E-2</c:v>
                </c:pt>
                <c:pt idx="4809">
                  <c:v>4.0327561925926E-2</c:v>
                </c:pt>
                <c:pt idx="4810">
                  <c:v>4.0326977125925999E-2</c:v>
                </c:pt>
                <c:pt idx="4811">
                  <c:v>4.0413051625925997E-2</c:v>
                </c:pt>
                <c:pt idx="4812">
                  <c:v>4.0327561925926E-2</c:v>
                </c:pt>
                <c:pt idx="4813">
                  <c:v>4.0227270425925998E-2</c:v>
                </c:pt>
                <c:pt idx="4814">
                  <c:v>4.0270347925926001E-2</c:v>
                </c:pt>
                <c:pt idx="4815">
                  <c:v>4.0327561925926E-2</c:v>
                </c:pt>
                <c:pt idx="4816">
                  <c:v>4.0284505725925901E-2</c:v>
                </c:pt>
                <c:pt idx="4817">
                  <c:v>4.0270347925926001E-2</c:v>
                </c:pt>
                <c:pt idx="4818">
                  <c:v>4.0270347925926001E-2</c:v>
                </c:pt>
                <c:pt idx="4819">
                  <c:v>4.0284505725925901E-2</c:v>
                </c:pt>
                <c:pt idx="4820">
                  <c:v>4.0355869825925997E-2</c:v>
                </c:pt>
                <c:pt idx="4821">
                  <c:v>4.0155845125925897E-2</c:v>
                </c:pt>
                <c:pt idx="4822">
                  <c:v>4.0241431525925998E-2</c:v>
                </c:pt>
                <c:pt idx="4823">
                  <c:v>4.0241431525925998E-2</c:v>
                </c:pt>
                <c:pt idx="4824">
                  <c:v>4.0255592225925903E-2</c:v>
                </c:pt>
                <c:pt idx="4825">
                  <c:v>4.0326977125925999E-2</c:v>
                </c:pt>
                <c:pt idx="4826">
                  <c:v>4.0355289925925998E-2</c:v>
                </c:pt>
                <c:pt idx="4827">
                  <c:v>4.0455500325926E-2</c:v>
                </c:pt>
                <c:pt idx="4828">
                  <c:v>4.0355869825925997E-2</c:v>
                </c:pt>
                <c:pt idx="4829">
                  <c:v>4.0326977125925999E-2</c:v>
                </c:pt>
                <c:pt idx="4830">
                  <c:v>4.0269752725925999E-2</c:v>
                </c:pt>
                <c:pt idx="4831">
                  <c:v>4.0242031525926002E-2</c:v>
                </c:pt>
                <c:pt idx="4832">
                  <c:v>4.0341133725926001E-2</c:v>
                </c:pt>
                <c:pt idx="4833">
                  <c:v>4.0426634425925999E-2</c:v>
                </c:pt>
                <c:pt idx="4834">
                  <c:v>4.0326977125925999E-2</c:v>
                </c:pt>
                <c:pt idx="4835">
                  <c:v>4.0283912925926001E-2</c:v>
                </c:pt>
                <c:pt idx="4836">
                  <c:v>4.0369445925925999E-2</c:v>
                </c:pt>
                <c:pt idx="4837">
                  <c:v>4.1295785725926001E-2</c:v>
                </c:pt>
                <c:pt idx="4838">
                  <c:v>4.0226667225926001E-2</c:v>
                </c:pt>
                <c:pt idx="4839">
                  <c:v>4.0369445925925999E-2</c:v>
                </c:pt>
                <c:pt idx="4840">
                  <c:v>4.0283912925926001E-2</c:v>
                </c:pt>
                <c:pt idx="4841">
                  <c:v>4.0312232425925999E-2</c:v>
                </c:pt>
                <c:pt idx="4842">
                  <c:v>4.0883247125926003E-2</c:v>
                </c:pt>
                <c:pt idx="4843">
                  <c:v>4.0426634425925999E-2</c:v>
                </c:pt>
                <c:pt idx="4844">
                  <c:v>4.0183563725925998E-2</c:v>
                </c:pt>
                <c:pt idx="4845">
                  <c:v>4.0283912925926001E-2</c:v>
                </c:pt>
                <c:pt idx="4846">
                  <c:v>4.0312232425925999E-2</c:v>
                </c:pt>
                <c:pt idx="4847">
                  <c:v>4.0383601525926002E-2</c:v>
                </c:pt>
                <c:pt idx="4848">
                  <c:v>4.0114592625926003E-2</c:v>
                </c:pt>
                <c:pt idx="4849">
                  <c:v>4.0226667225926001E-2</c:v>
                </c:pt>
                <c:pt idx="4850">
                  <c:v>4.0397756925926002E-2</c:v>
                </c:pt>
                <c:pt idx="4851">
                  <c:v>4.0354709425925901E-2</c:v>
                </c:pt>
                <c:pt idx="4852">
                  <c:v>4.0339967025926002E-2</c:v>
                </c:pt>
                <c:pt idx="4853">
                  <c:v>4.0368867725926003E-2</c:v>
                </c:pt>
                <c:pt idx="4854">
                  <c:v>4.0340550725926003E-2</c:v>
                </c:pt>
                <c:pt idx="4855">
                  <c:v>4.0426066725926003E-2</c:v>
                </c:pt>
                <c:pt idx="4856">
                  <c:v>4.0469089625925998E-2</c:v>
                </c:pt>
                <c:pt idx="4857">
                  <c:v>4.0240229325925997E-2</c:v>
                </c:pt>
                <c:pt idx="4858">
                  <c:v>4.0311054625925997E-2</c:v>
                </c:pt>
                <c:pt idx="4859">
                  <c:v>4.0340550725926003E-2</c:v>
                </c:pt>
                <c:pt idx="4860">
                  <c:v>4.0426066725926003E-2</c:v>
                </c:pt>
                <c:pt idx="4861">
                  <c:v>4.0325805625925998E-2</c:v>
                </c:pt>
                <c:pt idx="4862">
                  <c:v>4.0368867725926003E-2</c:v>
                </c:pt>
                <c:pt idx="4863">
                  <c:v>4.0440221125925997E-2</c:v>
                </c:pt>
                <c:pt idx="4864">
                  <c:v>4.0311643925925997E-2</c:v>
                </c:pt>
                <c:pt idx="4865">
                  <c:v>4.0254095225925997E-2</c:v>
                </c:pt>
                <c:pt idx="4866">
                  <c:v>4.1024924225925997E-2</c:v>
                </c:pt>
                <c:pt idx="4867">
                  <c:v>4.0339967025926002E-2</c:v>
                </c:pt>
                <c:pt idx="4868">
                  <c:v>4.0411341125926002E-2</c:v>
                </c:pt>
                <c:pt idx="4869">
                  <c:v>4.0525692225926002E-2</c:v>
                </c:pt>
                <c:pt idx="4870">
                  <c:v>4.0339967025926002E-2</c:v>
                </c:pt>
                <c:pt idx="4871">
                  <c:v>4.0254095225925997E-2</c:v>
                </c:pt>
                <c:pt idx="4872">
                  <c:v>4.0425498325925999E-2</c:v>
                </c:pt>
                <c:pt idx="4873">
                  <c:v>4.0368288925925998E-2</c:v>
                </c:pt>
                <c:pt idx="4874">
                  <c:v>4.0496835925925997E-2</c:v>
                </c:pt>
                <c:pt idx="4875">
                  <c:v>4.0411341125926002E-2</c:v>
                </c:pt>
                <c:pt idx="4876">
                  <c:v>4.0510988825925999E-2</c:v>
                </c:pt>
                <c:pt idx="4877">
                  <c:v>4.0397183625926002E-2</c:v>
                </c:pt>
                <c:pt idx="4878">
                  <c:v>4.0425498325925999E-2</c:v>
                </c:pt>
                <c:pt idx="4879">
                  <c:v>4.0482682725925999E-2</c:v>
                </c:pt>
                <c:pt idx="4880">
                  <c:v>4.0425498325925999E-2</c:v>
                </c:pt>
                <c:pt idx="4881">
                  <c:v>4.0439655125925997E-2</c:v>
                </c:pt>
                <c:pt idx="4882">
                  <c:v>4.0311054625925997E-2</c:v>
                </c:pt>
                <c:pt idx="4883">
                  <c:v>4.0382449425925997E-2</c:v>
                </c:pt>
                <c:pt idx="4884">
                  <c:v>4.0553445925926003E-2</c:v>
                </c:pt>
                <c:pt idx="4885">
                  <c:v>4.0439655125925997E-2</c:v>
                </c:pt>
                <c:pt idx="4886">
                  <c:v>4.0482123925925997E-2</c:v>
                </c:pt>
                <c:pt idx="4887">
                  <c:v>4.0453811725925999E-2</c:v>
                </c:pt>
                <c:pt idx="4888">
                  <c:v>4.0339382625925999E-2</c:v>
                </c:pt>
                <c:pt idx="4889">
                  <c:v>4.0539293825925998E-2</c:v>
                </c:pt>
                <c:pt idx="4890">
                  <c:v>4.0467406125926003E-2</c:v>
                </c:pt>
                <c:pt idx="4891">
                  <c:v>4.0467968025925997E-2</c:v>
                </c:pt>
                <c:pt idx="4892">
                  <c:v>4.0524590025925997E-2</c:v>
                </c:pt>
                <c:pt idx="4893">
                  <c:v>4.0567597625926002E-2</c:v>
                </c:pt>
                <c:pt idx="4894">
                  <c:v>4.0667703625925998E-2</c:v>
                </c:pt>
                <c:pt idx="4895">
                  <c:v>4.0396035025926001E-2</c:v>
                </c:pt>
                <c:pt idx="4896">
                  <c:v>4.0496279625926002E-2</c:v>
                </c:pt>
                <c:pt idx="4897">
                  <c:v>4.0396035025926001E-2</c:v>
                </c:pt>
                <c:pt idx="4898">
                  <c:v>4.0510435025926002E-2</c:v>
                </c:pt>
                <c:pt idx="4899">
                  <c:v>4.0524590025925997E-2</c:v>
                </c:pt>
                <c:pt idx="4900">
                  <c:v>4.0538744825926003E-2</c:v>
                </c:pt>
                <c:pt idx="4901">
                  <c:v>4.0610051025925999E-2</c:v>
                </c:pt>
                <c:pt idx="4902">
                  <c:v>4.0638351725925899E-2</c:v>
                </c:pt>
                <c:pt idx="4903">
                  <c:v>4.0610051025925999E-2</c:v>
                </c:pt>
                <c:pt idx="4904">
                  <c:v>4.0552899325925998E-2</c:v>
                </c:pt>
                <c:pt idx="4905">
                  <c:v>4.0538744825926003E-2</c:v>
                </c:pt>
                <c:pt idx="4906">
                  <c:v>4.0638351725925899E-2</c:v>
                </c:pt>
                <c:pt idx="4907">
                  <c:v>4.0581207325926003E-2</c:v>
                </c:pt>
                <c:pt idx="4908">
                  <c:v>4.0567053425926002E-2</c:v>
                </c:pt>
                <c:pt idx="4909">
                  <c:v>4.0581207325926003E-2</c:v>
                </c:pt>
                <c:pt idx="4910">
                  <c:v>4.0538195125925998E-2</c:v>
                </c:pt>
                <c:pt idx="4911">
                  <c:v>4.0452682525926001E-2</c:v>
                </c:pt>
                <c:pt idx="4912">
                  <c:v>4.0495722625926003E-2</c:v>
                </c:pt>
                <c:pt idx="4913">
                  <c:v>4.0652501725926E-2</c:v>
                </c:pt>
                <c:pt idx="4914">
                  <c:v>4.0466843625926001E-2</c:v>
                </c:pt>
                <c:pt idx="4915">
                  <c:v>4.0595360825925998E-2</c:v>
                </c:pt>
                <c:pt idx="4916">
                  <c:v>4.0595360825925998E-2</c:v>
                </c:pt>
                <c:pt idx="4917">
                  <c:v>4.0737909325925997E-2</c:v>
                </c:pt>
                <c:pt idx="4918">
                  <c:v>4.0694949625926E-2</c:v>
                </c:pt>
                <c:pt idx="4919">
                  <c:v>4.0581207325926003E-2</c:v>
                </c:pt>
                <c:pt idx="4920">
                  <c:v>4.0594820925925999E-2</c:v>
                </c:pt>
                <c:pt idx="4921">
                  <c:v>4.0666651325926E-2</c:v>
                </c:pt>
                <c:pt idx="4922">
                  <c:v>4.0495165025925997E-2</c:v>
                </c:pt>
                <c:pt idx="4923">
                  <c:v>4.0609514125925901E-2</c:v>
                </c:pt>
                <c:pt idx="4924">
                  <c:v>4.0523485125925997E-2</c:v>
                </c:pt>
                <c:pt idx="4925">
                  <c:v>4.0608976525926002E-2</c:v>
                </c:pt>
                <c:pt idx="4926">
                  <c:v>4.0809134925925999E-2</c:v>
                </c:pt>
                <c:pt idx="4927">
                  <c:v>4.0566508625926E-2</c:v>
                </c:pt>
                <c:pt idx="4928">
                  <c:v>4.0524037925926001E-2</c:v>
                </c:pt>
                <c:pt idx="4929">
                  <c:v>4.0537644725925998E-2</c:v>
                </c:pt>
                <c:pt idx="4930">
                  <c:v>4.0594820925925999E-2</c:v>
                </c:pt>
                <c:pt idx="4931">
                  <c:v>4.0594820925925999E-2</c:v>
                </c:pt>
                <c:pt idx="4932">
                  <c:v>4.0736879925925999E-2</c:v>
                </c:pt>
                <c:pt idx="4933">
                  <c:v>4.0694427325926E-2</c:v>
                </c:pt>
                <c:pt idx="4934">
                  <c:v>4.0680275925925997E-2</c:v>
                </c:pt>
                <c:pt idx="4935">
                  <c:v>4.0623131925926002E-2</c:v>
                </c:pt>
                <c:pt idx="4936">
                  <c:v>4.0637287025925999E-2</c:v>
                </c:pt>
                <c:pt idx="4937">
                  <c:v>4.0623131925926002E-2</c:v>
                </c:pt>
                <c:pt idx="4938">
                  <c:v>4.0708578525925999E-2</c:v>
                </c:pt>
                <c:pt idx="4939">
                  <c:v>4.0694427325926E-2</c:v>
                </c:pt>
                <c:pt idx="4940">
                  <c:v>4.0551529825925997E-2</c:v>
                </c:pt>
                <c:pt idx="4941">
                  <c:v>4.0594280225925997E-2</c:v>
                </c:pt>
                <c:pt idx="4942">
                  <c:v>4.0736879925925999E-2</c:v>
                </c:pt>
                <c:pt idx="4943">
                  <c:v>4.0736879925925999E-2</c:v>
                </c:pt>
                <c:pt idx="4944">
                  <c:v>4.0622596125926003E-2</c:v>
                </c:pt>
                <c:pt idx="4945">
                  <c:v>4.0836423325925998E-2</c:v>
                </c:pt>
                <c:pt idx="4946">
                  <c:v>4.0736364125926003E-2</c:v>
                </c:pt>
                <c:pt idx="4947">
                  <c:v>4.0636753625925899E-2</c:v>
                </c:pt>
                <c:pt idx="4948">
                  <c:v>4.0622596125926003E-2</c:v>
                </c:pt>
                <c:pt idx="4949">
                  <c:v>4.0722211225926001E-2</c:v>
                </c:pt>
                <c:pt idx="4950">
                  <c:v>4.0636753625925899E-2</c:v>
                </c:pt>
                <c:pt idx="4951">
                  <c:v>4.0495165025925997E-2</c:v>
                </c:pt>
                <c:pt idx="4952">
                  <c:v>4.0665067725925999E-2</c:v>
                </c:pt>
                <c:pt idx="4953">
                  <c:v>4.0665067725925999E-2</c:v>
                </c:pt>
                <c:pt idx="4954">
                  <c:v>4.0593467925925997E-2</c:v>
                </c:pt>
                <c:pt idx="4955">
                  <c:v>4.0665067725925999E-2</c:v>
                </c:pt>
                <c:pt idx="4956">
                  <c:v>4.0850569125926002E-2</c:v>
                </c:pt>
                <c:pt idx="4957">
                  <c:v>4.0793479025925998E-2</c:v>
                </c:pt>
                <c:pt idx="4958">
                  <c:v>4.0650645125925998E-2</c:v>
                </c:pt>
                <c:pt idx="4959">
                  <c:v>4.0693380625926E-2</c:v>
                </c:pt>
                <c:pt idx="4960">
                  <c:v>4.0650645125925998E-2</c:v>
                </c:pt>
                <c:pt idx="4961">
                  <c:v>4.0735847725925999E-2</c:v>
                </c:pt>
                <c:pt idx="4962">
                  <c:v>4.0693118625925902E-2</c:v>
                </c:pt>
                <c:pt idx="4963">
                  <c:v>4.0707536625926001E-2</c:v>
                </c:pt>
                <c:pt idx="4964">
                  <c:v>4.0764669225925997E-2</c:v>
                </c:pt>
                <c:pt idx="4965">
                  <c:v>4.0778821225926E-2</c:v>
                </c:pt>
                <c:pt idx="4966">
                  <c:v>4.0764669225925997E-2</c:v>
                </c:pt>
                <c:pt idx="4967">
                  <c:v>4.0778821225926E-2</c:v>
                </c:pt>
                <c:pt idx="4968">
                  <c:v>4.0764157625926001E-2</c:v>
                </c:pt>
                <c:pt idx="4969">
                  <c:v>4.0750002825926002E-2</c:v>
                </c:pt>
                <c:pt idx="4970">
                  <c:v>4.0707536625926001E-2</c:v>
                </c:pt>
                <c:pt idx="4971">
                  <c:v>4.0664273725926001E-2</c:v>
                </c:pt>
                <c:pt idx="4972">
                  <c:v>4.0892516025926001E-2</c:v>
                </c:pt>
                <c:pt idx="4973">
                  <c:v>4.0750002825926002E-2</c:v>
                </c:pt>
                <c:pt idx="4974">
                  <c:v>4.0749745625926002E-2</c:v>
                </c:pt>
                <c:pt idx="4975">
                  <c:v>4.0678433925926002E-2</c:v>
                </c:pt>
                <c:pt idx="4976">
                  <c:v>4.0492646925926003E-2</c:v>
                </c:pt>
                <c:pt idx="4977">
                  <c:v>4.0592925525925999E-2</c:v>
                </c:pt>
                <c:pt idx="4978">
                  <c:v>4.0649580525926002E-2</c:v>
                </c:pt>
                <c:pt idx="4979">
                  <c:v>4.0763901625925997E-2</c:v>
                </c:pt>
                <c:pt idx="4980">
                  <c:v>4.0692593925926002E-2</c:v>
                </c:pt>
                <c:pt idx="4981">
                  <c:v>4.0749745625926002E-2</c:v>
                </c:pt>
                <c:pt idx="4982">
                  <c:v>4.0820773825925999E-2</c:v>
                </c:pt>
                <c:pt idx="4983">
                  <c:v>4.0749230625926003E-2</c:v>
                </c:pt>
                <c:pt idx="4984">
                  <c:v>4.0778312125926003E-2</c:v>
                </c:pt>
                <c:pt idx="4985">
                  <c:v>4.0763901625925997E-2</c:v>
                </c:pt>
                <c:pt idx="4986">
                  <c:v>4.0806367825925997E-2</c:v>
                </c:pt>
                <c:pt idx="4987">
                  <c:v>4.0692593925926002E-2</c:v>
                </c:pt>
                <c:pt idx="4988">
                  <c:v>4.0906176325925997E-2</c:v>
                </c:pt>
                <c:pt idx="4989">
                  <c:v>4.0792212725926001E-2</c:v>
                </c:pt>
                <c:pt idx="4990">
                  <c:v>4.0734553825926001E-2</c:v>
                </c:pt>
                <c:pt idx="4991">
                  <c:v>4.0677906125925999E-2</c:v>
                </c:pt>
                <c:pt idx="4992">
                  <c:v>4.0820773825925999E-2</c:v>
                </c:pt>
                <c:pt idx="4993">
                  <c:v>4.0791705025926002E-2</c:v>
                </c:pt>
                <c:pt idx="4994">
                  <c:v>4.0677377625925999E-2</c:v>
                </c:pt>
                <c:pt idx="4995">
                  <c:v>4.0763389125926003E-2</c:v>
                </c:pt>
                <c:pt idx="4996">
                  <c:v>4.0834677125925999E-2</c:v>
                </c:pt>
                <c:pt idx="4997">
                  <c:v>4.0806367825925997E-2</c:v>
                </c:pt>
                <c:pt idx="4998">
                  <c:v>4.0734553825926001E-2</c:v>
                </c:pt>
                <c:pt idx="4999">
                  <c:v>4.0749230625926003E-2</c:v>
                </c:pt>
                <c:pt idx="5000">
                  <c:v>4.0791196625926E-2</c:v>
                </c:pt>
                <c:pt idx="5001">
                  <c:v>4.0677377625925999E-2</c:v>
                </c:pt>
                <c:pt idx="5002">
                  <c:v>4.0805862525926002E-2</c:v>
                </c:pt>
                <c:pt idx="5003">
                  <c:v>4.0877138825926002E-2</c:v>
                </c:pt>
                <c:pt idx="5004">
                  <c:v>4.0819516325926002E-2</c:v>
                </c:pt>
                <c:pt idx="5005">
                  <c:v>4.0805862525926002E-2</c:v>
                </c:pt>
                <c:pt idx="5006">
                  <c:v>4.0734035025925999E-2</c:v>
                </c:pt>
                <c:pt idx="5007">
                  <c:v>4.0705707025925998E-2</c:v>
                </c:pt>
                <c:pt idx="5008">
                  <c:v>4.0834176725926E-2</c:v>
                </c:pt>
                <c:pt idx="5009">
                  <c:v>4.0719871125925997E-2</c:v>
                </c:pt>
                <c:pt idx="5010">
                  <c:v>4.0848333325926002E-2</c:v>
                </c:pt>
                <c:pt idx="5011">
                  <c:v>4.0862489625926E-2</c:v>
                </c:pt>
                <c:pt idx="5012">
                  <c:v>4.0734035025925999E-2</c:v>
                </c:pt>
                <c:pt idx="5013">
                  <c:v>4.0791196625926E-2</c:v>
                </c:pt>
                <c:pt idx="5014">
                  <c:v>4.0933991725926003E-2</c:v>
                </c:pt>
                <c:pt idx="5015">
                  <c:v>4.0848333325926002E-2</c:v>
                </c:pt>
                <c:pt idx="5016">
                  <c:v>4.0862489625926E-2</c:v>
                </c:pt>
                <c:pt idx="5017">
                  <c:v>4.1061108125925901E-2</c:v>
                </c:pt>
                <c:pt idx="5018">
                  <c:v>4.0734035025925999E-2</c:v>
                </c:pt>
                <c:pt idx="5019">
                  <c:v>4.0790687625925998E-2</c:v>
                </c:pt>
                <c:pt idx="5020">
                  <c:v>4.0691015725925997E-2</c:v>
                </c:pt>
                <c:pt idx="5021">
                  <c:v>4.0804850025926001E-2</c:v>
                </c:pt>
                <c:pt idx="5022">
                  <c:v>4.0705182725925999E-2</c:v>
                </c:pt>
                <c:pt idx="5023">
                  <c:v>4.0762361925925999E-2</c:v>
                </c:pt>
                <c:pt idx="5024">
                  <c:v>4.0761847425926E-2</c:v>
                </c:pt>
                <c:pt idx="5025">
                  <c:v>4.0890801425926E-2</c:v>
                </c:pt>
                <c:pt idx="5026">
                  <c:v>4.0819012125926001E-2</c:v>
                </c:pt>
                <c:pt idx="5027">
                  <c:v>4.0733515625926003E-2</c:v>
                </c:pt>
                <c:pt idx="5028">
                  <c:v>4.0833675625925998E-2</c:v>
                </c:pt>
                <c:pt idx="5029">
                  <c:v>4.0847335325926E-2</c:v>
                </c:pt>
                <c:pt idx="5030">
                  <c:v>4.0690488325925998E-2</c:v>
                </c:pt>
                <c:pt idx="5031">
                  <c:v>4.0790687625925998E-2</c:v>
                </c:pt>
                <c:pt idx="5032">
                  <c:v>4.0790687625925998E-2</c:v>
                </c:pt>
                <c:pt idx="5033">
                  <c:v>4.0790687625925998E-2</c:v>
                </c:pt>
                <c:pt idx="5034">
                  <c:v>4.0747681625925999E-2</c:v>
                </c:pt>
                <c:pt idx="5035">
                  <c:v>4.0790177925925999E-2</c:v>
                </c:pt>
                <c:pt idx="5036">
                  <c:v>4.0818507225925997E-2</c:v>
                </c:pt>
                <c:pt idx="5037">
                  <c:v>4.0804342725926E-2</c:v>
                </c:pt>
                <c:pt idx="5038">
                  <c:v>4.0804342725926E-2</c:v>
                </c:pt>
                <c:pt idx="5039">
                  <c:v>4.0747164025926E-2</c:v>
                </c:pt>
                <c:pt idx="5040">
                  <c:v>4.0790177925925999E-2</c:v>
                </c:pt>
                <c:pt idx="5041">
                  <c:v>4.0761332125926003E-2</c:v>
                </c:pt>
                <c:pt idx="5042">
                  <c:v>4.0875657425925999E-2</c:v>
                </c:pt>
                <c:pt idx="5043">
                  <c:v>4.0832671425925997E-2</c:v>
                </c:pt>
                <c:pt idx="5044">
                  <c:v>4.0446422325925997E-2</c:v>
                </c:pt>
                <c:pt idx="5045">
                  <c:v>4.0875657425925999E-2</c:v>
                </c:pt>
                <c:pt idx="5046">
                  <c:v>4.0832671425925997E-2</c:v>
                </c:pt>
                <c:pt idx="5047">
                  <c:v>4.0818001725925999E-2</c:v>
                </c:pt>
                <c:pt idx="5048">
                  <c:v>4.0875657425925999E-2</c:v>
                </c:pt>
                <c:pt idx="5049">
                  <c:v>4.0903978225926001E-2</c:v>
                </c:pt>
                <c:pt idx="5050">
                  <c:v>4.0591294325926001E-2</c:v>
                </c:pt>
                <c:pt idx="5051">
                  <c:v>4.0846835325925999E-2</c:v>
                </c:pt>
                <c:pt idx="5052">
                  <c:v>4.0818001725925999E-2</c:v>
                </c:pt>
                <c:pt idx="5053">
                  <c:v>4.0889325225925997E-2</c:v>
                </c:pt>
                <c:pt idx="5054">
                  <c:v>4.0818001725925999E-2</c:v>
                </c:pt>
                <c:pt idx="5055">
                  <c:v>4.0803834825925998E-2</c:v>
                </c:pt>
                <c:pt idx="5056">
                  <c:v>4.0803580525926003E-2</c:v>
                </c:pt>
                <c:pt idx="5057">
                  <c:v>4.0760558025926E-2</c:v>
                </c:pt>
                <c:pt idx="5058">
                  <c:v>4.0760558025926E-2</c:v>
                </c:pt>
                <c:pt idx="5059">
                  <c:v>4.0903487925925998E-2</c:v>
                </c:pt>
                <c:pt idx="5060">
                  <c:v>4.1060646525925899E-2</c:v>
                </c:pt>
                <c:pt idx="5061">
                  <c:v>4.0903487925925998E-2</c:v>
                </c:pt>
                <c:pt idx="5062">
                  <c:v>4.0774729525926E-2</c:v>
                </c:pt>
                <c:pt idx="5063">
                  <c:v>4.0817748725926001E-2</c:v>
                </c:pt>
                <c:pt idx="5064">
                  <c:v>4.0903487925925998E-2</c:v>
                </c:pt>
                <c:pt idx="5065">
                  <c:v>4.0860500725926001E-2</c:v>
                </c:pt>
                <c:pt idx="5066">
                  <c:v>4.0917650325926001E-2</c:v>
                </c:pt>
                <c:pt idx="5067">
                  <c:v>4.0888831925926003E-2</c:v>
                </c:pt>
                <c:pt idx="5068">
                  <c:v>4.0803071625926002E-2</c:v>
                </c:pt>
                <c:pt idx="5069">
                  <c:v>4.0874418325925997E-2</c:v>
                </c:pt>
                <c:pt idx="5070">
                  <c:v>4.0846084125925997E-2</c:v>
                </c:pt>
                <c:pt idx="5071">
                  <c:v>4.0717517425925998E-2</c:v>
                </c:pt>
                <c:pt idx="5072">
                  <c:v>4.0888831925926003E-2</c:v>
                </c:pt>
                <c:pt idx="5073">
                  <c:v>4.0917161825926002E-2</c:v>
                </c:pt>
                <c:pt idx="5074">
                  <c:v>4.0888831925926003E-2</c:v>
                </c:pt>
                <c:pt idx="5075">
                  <c:v>4.0902997025926001E-2</c:v>
                </c:pt>
                <c:pt idx="5076">
                  <c:v>4.0716992525925998E-2</c:v>
                </c:pt>
                <c:pt idx="5077">
                  <c:v>4.0774215025926E-2</c:v>
                </c:pt>
                <c:pt idx="5078">
                  <c:v>4.0831412425926E-2</c:v>
                </c:pt>
                <c:pt idx="5079">
                  <c:v>4.0845582425925897E-2</c:v>
                </c:pt>
                <c:pt idx="5080">
                  <c:v>4.0902751325926003E-2</c:v>
                </c:pt>
                <c:pt idx="5081">
                  <c:v>4.0774215025926E-2</c:v>
                </c:pt>
                <c:pt idx="5082">
                  <c:v>4.0945490625925902E-2</c:v>
                </c:pt>
                <c:pt idx="5083">
                  <c:v>4.0831412425926E-2</c:v>
                </c:pt>
                <c:pt idx="5084">
                  <c:v>4.0902751325926003E-2</c:v>
                </c:pt>
                <c:pt idx="5085">
                  <c:v>4.0916917325925999E-2</c:v>
                </c:pt>
                <c:pt idx="5086">
                  <c:v>4.0774215025926E-2</c:v>
                </c:pt>
                <c:pt idx="5087">
                  <c:v>4.0759523425926002E-2</c:v>
                </c:pt>
                <c:pt idx="5088">
                  <c:v>4.1129597925925999E-2</c:v>
                </c:pt>
                <c:pt idx="5089">
                  <c:v>4.0973818125926001E-2</c:v>
                </c:pt>
                <c:pt idx="5090">
                  <c:v>4.0916917325925999E-2</c:v>
                </c:pt>
                <c:pt idx="5091">
                  <c:v>4.0945490625925902E-2</c:v>
                </c:pt>
                <c:pt idx="5092">
                  <c:v>4.0888090525925999E-2</c:v>
                </c:pt>
                <c:pt idx="5093">
                  <c:v>4.0888090525925999E-2</c:v>
                </c:pt>
                <c:pt idx="5094">
                  <c:v>4.0547949225926E-2</c:v>
                </c:pt>
                <c:pt idx="5095">
                  <c:v>4.1030938625926001E-2</c:v>
                </c:pt>
                <c:pt idx="5096">
                  <c:v>4.0816734925926003E-2</c:v>
                </c:pt>
                <c:pt idx="5097">
                  <c:v>4.0930596025925997E-2</c:v>
                </c:pt>
                <c:pt idx="5098">
                  <c:v>4.0959413625925999E-2</c:v>
                </c:pt>
                <c:pt idx="5099">
                  <c:v>4.0873424025926003E-2</c:v>
                </c:pt>
                <c:pt idx="5100">
                  <c:v>4.0973578425925999E-2</c:v>
                </c:pt>
                <c:pt idx="5101">
                  <c:v>4.0887595525926003E-2</c:v>
                </c:pt>
                <c:pt idx="5102">
                  <c:v>4.0973578425925999E-2</c:v>
                </c:pt>
                <c:pt idx="5103">
                  <c:v>4.0887595525926003E-2</c:v>
                </c:pt>
                <c:pt idx="5104">
                  <c:v>4.0873424025926003E-2</c:v>
                </c:pt>
                <c:pt idx="5105">
                  <c:v>4.0844577125925999E-2</c:v>
                </c:pt>
                <c:pt idx="5106">
                  <c:v>4.0915937625925998E-2</c:v>
                </c:pt>
                <c:pt idx="5107">
                  <c:v>4.09877430259259E-2</c:v>
                </c:pt>
                <c:pt idx="5108">
                  <c:v>4.0930596025925997E-2</c:v>
                </c:pt>
                <c:pt idx="5109">
                  <c:v>4.09877430259259E-2</c:v>
                </c:pt>
                <c:pt idx="5110">
                  <c:v>4.0930596025925997E-2</c:v>
                </c:pt>
                <c:pt idx="5111">
                  <c:v>4.0887595525926003E-2</c:v>
                </c:pt>
                <c:pt idx="5112">
                  <c:v>4.1001432325925999E-2</c:v>
                </c:pt>
                <c:pt idx="5113">
                  <c:v>4.1030234725925999E-2</c:v>
                </c:pt>
                <c:pt idx="5114">
                  <c:v>4.0887595525926003E-2</c:v>
                </c:pt>
                <c:pt idx="5115">
                  <c:v>4.1072954925925997E-2</c:v>
                </c:pt>
                <c:pt idx="5116">
                  <c:v>4.1101734025925998E-2</c:v>
                </c:pt>
                <c:pt idx="5117">
                  <c:v>4.0944763825926003E-2</c:v>
                </c:pt>
                <c:pt idx="5118">
                  <c:v>4.0930108225926E-2</c:v>
                </c:pt>
                <c:pt idx="5119">
                  <c:v>4.1016307125926001E-2</c:v>
                </c:pt>
                <c:pt idx="5120">
                  <c:v>4.1001432325925999E-2</c:v>
                </c:pt>
                <c:pt idx="5121">
                  <c:v>4.0915937625925998E-2</c:v>
                </c:pt>
                <c:pt idx="5122">
                  <c:v>4.0930108225926E-2</c:v>
                </c:pt>
                <c:pt idx="5123">
                  <c:v>4.0844577125925999E-2</c:v>
                </c:pt>
                <c:pt idx="5124">
                  <c:v>4.1058561125925999E-2</c:v>
                </c:pt>
                <c:pt idx="5125">
                  <c:v>4.0987265625926E-2</c:v>
                </c:pt>
                <c:pt idx="5126">
                  <c:v>4.1015598625925999E-2</c:v>
                </c:pt>
                <c:pt idx="5127">
                  <c:v>4.1144207625926001E-2</c:v>
                </c:pt>
                <c:pt idx="5128">
                  <c:v>4.0815718525925998E-2</c:v>
                </c:pt>
                <c:pt idx="5129">
                  <c:v>4.0987265625926E-2</c:v>
                </c:pt>
                <c:pt idx="5130">
                  <c:v>4.1001432325925999E-2</c:v>
                </c:pt>
                <c:pt idx="5131">
                  <c:v>4.1016071125926E-2</c:v>
                </c:pt>
                <c:pt idx="5132">
                  <c:v>4.0929619825926002E-2</c:v>
                </c:pt>
                <c:pt idx="5133">
                  <c:v>4.0930108225926E-2</c:v>
                </c:pt>
                <c:pt idx="5134">
                  <c:v>4.1029764725926003E-2</c:v>
                </c:pt>
                <c:pt idx="5135">
                  <c:v>4.0972618225926002E-2</c:v>
                </c:pt>
                <c:pt idx="5136">
                  <c:v>4.1029764725926003E-2</c:v>
                </c:pt>
                <c:pt idx="5137">
                  <c:v>4.0987265625926E-2</c:v>
                </c:pt>
                <c:pt idx="5138">
                  <c:v>4.0958448525925902E-2</c:v>
                </c:pt>
                <c:pt idx="5139">
                  <c:v>4.0901273425925998E-2</c:v>
                </c:pt>
                <c:pt idx="5140">
                  <c:v>4.1699461225926E-2</c:v>
                </c:pt>
                <c:pt idx="5141">
                  <c:v>4.0901273425925998E-2</c:v>
                </c:pt>
                <c:pt idx="5142">
                  <c:v>4.1015598625925999E-2</c:v>
                </c:pt>
                <c:pt idx="5143">
                  <c:v>4.1100590425926002E-2</c:v>
                </c:pt>
                <c:pt idx="5144">
                  <c:v>4.1072723825926E-2</c:v>
                </c:pt>
                <c:pt idx="5145">
                  <c:v>4.1029764725926003E-2</c:v>
                </c:pt>
                <c:pt idx="5146">
                  <c:v>4.0829896125926003E-2</c:v>
                </c:pt>
                <c:pt idx="5147">
                  <c:v>4.0901273425925998E-2</c:v>
                </c:pt>
                <c:pt idx="5148">
                  <c:v>4.0930108225926E-2</c:v>
                </c:pt>
                <c:pt idx="5149">
                  <c:v>4.0901273425925998E-2</c:v>
                </c:pt>
                <c:pt idx="5150">
                  <c:v>4.0986787625926002E-2</c:v>
                </c:pt>
                <c:pt idx="5151">
                  <c:v>4.0986787625926002E-2</c:v>
                </c:pt>
                <c:pt idx="5152">
                  <c:v>4.0929619825926002E-2</c:v>
                </c:pt>
                <c:pt idx="5153">
                  <c:v>4.0886603425926003E-2</c:v>
                </c:pt>
                <c:pt idx="5154">
                  <c:v>4.1029764725926003E-2</c:v>
                </c:pt>
                <c:pt idx="5155">
                  <c:v>4.1000956725925998E-2</c:v>
                </c:pt>
                <c:pt idx="5156">
                  <c:v>4.0972618225926002E-2</c:v>
                </c:pt>
                <c:pt idx="5157">
                  <c:v>4.1072723825926E-2</c:v>
                </c:pt>
                <c:pt idx="5158">
                  <c:v>4.1086886225926003E-2</c:v>
                </c:pt>
                <c:pt idx="5159">
                  <c:v>4.1214990925926002E-2</c:v>
                </c:pt>
                <c:pt idx="5160">
                  <c:v>4.08587516259259E-2</c:v>
                </c:pt>
                <c:pt idx="5161">
                  <c:v>4.1015125425925898E-2</c:v>
                </c:pt>
                <c:pt idx="5162">
                  <c:v>4.09437925259259E-2</c:v>
                </c:pt>
                <c:pt idx="5163">
                  <c:v>4.1043930425926002E-2</c:v>
                </c:pt>
                <c:pt idx="5164">
                  <c:v>4.1143757925925901E-2</c:v>
                </c:pt>
                <c:pt idx="5165">
                  <c:v>4.1058095825925997E-2</c:v>
                </c:pt>
                <c:pt idx="5166">
                  <c:v>4.0972618225926002E-2</c:v>
                </c:pt>
                <c:pt idx="5167">
                  <c:v>4.1000956725925998E-2</c:v>
                </c:pt>
                <c:pt idx="5168">
                  <c:v>4.1029764725926003E-2</c:v>
                </c:pt>
                <c:pt idx="5169">
                  <c:v>4.1101048325926003E-2</c:v>
                </c:pt>
                <c:pt idx="5170">
                  <c:v>4.1000956725925998E-2</c:v>
                </c:pt>
                <c:pt idx="5171">
                  <c:v>4.1058095825925997E-2</c:v>
                </c:pt>
                <c:pt idx="5172">
                  <c:v>4.1101048325926003E-2</c:v>
                </c:pt>
                <c:pt idx="5173">
                  <c:v>4.1157693725926002E-2</c:v>
                </c:pt>
                <c:pt idx="5174">
                  <c:v>4.1186678525926002E-2</c:v>
                </c:pt>
                <c:pt idx="5175">
                  <c:v>4.1115210125925901E-2</c:v>
                </c:pt>
                <c:pt idx="5176">
                  <c:v>4.0929619825926002E-2</c:v>
                </c:pt>
                <c:pt idx="5177">
                  <c:v>4.1954687925926E-2</c:v>
                </c:pt>
                <c:pt idx="5178">
                  <c:v>4.1058095825925997E-2</c:v>
                </c:pt>
                <c:pt idx="5179">
                  <c:v>4.1043930425926002E-2</c:v>
                </c:pt>
                <c:pt idx="5180">
                  <c:v>4.1058095825925997E-2</c:v>
                </c:pt>
                <c:pt idx="5181">
                  <c:v>4.0972137125925998E-2</c:v>
                </c:pt>
                <c:pt idx="5182">
                  <c:v>4.1029293925925997E-2</c:v>
                </c:pt>
                <c:pt idx="5183">
                  <c:v>4.1086425825925997E-2</c:v>
                </c:pt>
                <c:pt idx="5184">
                  <c:v>4.0958448525925902E-2</c:v>
                </c:pt>
                <c:pt idx="5185">
                  <c:v>4.1043930425926002E-2</c:v>
                </c:pt>
                <c:pt idx="5186">
                  <c:v>4.1115210125925901E-2</c:v>
                </c:pt>
                <c:pt idx="5187">
                  <c:v>4.1072261025926003E-2</c:v>
                </c:pt>
                <c:pt idx="5188">
                  <c:v>4.1029764725926003E-2</c:v>
                </c:pt>
                <c:pt idx="5189">
                  <c:v>4.1143757925925901E-2</c:v>
                </c:pt>
                <c:pt idx="5190">
                  <c:v>4.1029764725926003E-2</c:v>
                </c:pt>
                <c:pt idx="5191">
                  <c:v>4.1043930425926002E-2</c:v>
                </c:pt>
                <c:pt idx="5192">
                  <c:v>4.1129371625925899E-2</c:v>
                </c:pt>
                <c:pt idx="5193">
                  <c:v>4.1115210125925901E-2</c:v>
                </c:pt>
                <c:pt idx="5194">
                  <c:v>4.1115210125925901E-2</c:v>
                </c:pt>
                <c:pt idx="5195">
                  <c:v>4.0986787625926002E-2</c:v>
                </c:pt>
                <c:pt idx="5196">
                  <c:v>4.1115210125925901E-2</c:v>
                </c:pt>
                <c:pt idx="5197">
                  <c:v>4.1143532825925998E-2</c:v>
                </c:pt>
                <c:pt idx="5198">
                  <c:v>4.1058095825925997E-2</c:v>
                </c:pt>
                <c:pt idx="5199">
                  <c:v>4.1058095825925997E-2</c:v>
                </c:pt>
                <c:pt idx="5200">
                  <c:v>4.1058095825925997E-2</c:v>
                </c:pt>
                <c:pt idx="5201">
                  <c:v>4.1186236125926E-2</c:v>
                </c:pt>
                <c:pt idx="5202">
                  <c:v>4.1172077025925999E-2</c:v>
                </c:pt>
                <c:pt idx="5203">
                  <c:v>4.1000956725925998E-2</c:v>
                </c:pt>
                <c:pt idx="5204">
                  <c:v>4.1058095825925997E-2</c:v>
                </c:pt>
                <c:pt idx="5205">
                  <c:v>4.0929619825926002E-2</c:v>
                </c:pt>
                <c:pt idx="5206">
                  <c:v>4.1072261025926003E-2</c:v>
                </c:pt>
                <c:pt idx="5207">
                  <c:v>4.1086886225926003E-2</c:v>
                </c:pt>
                <c:pt idx="5208">
                  <c:v>4.1000956725925998E-2</c:v>
                </c:pt>
                <c:pt idx="5209">
                  <c:v>4.1129371625925899E-2</c:v>
                </c:pt>
                <c:pt idx="5210">
                  <c:v>4.1101048325926003E-2</c:v>
                </c:pt>
                <c:pt idx="5211">
                  <c:v>4.1157917625926001E-2</c:v>
                </c:pt>
                <c:pt idx="5212">
                  <c:v>4.1115210125925901E-2</c:v>
                </c:pt>
                <c:pt idx="5213">
                  <c:v>4.1115210125925901E-2</c:v>
                </c:pt>
                <c:pt idx="5214">
                  <c:v>4.1043930425926002E-2</c:v>
                </c:pt>
                <c:pt idx="5215">
                  <c:v>4.1129597925925999E-2</c:v>
                </c:pt>
                <c:pt idx="5216">
                  <c:v>4.1043930425926002E-2</c:v>
                </c:pt>
                <c:pt idx="5217">
                  <c:v>4.1043930425926002E-2</c:v>
                </c:pt>
                <c:pt idx="5218">
                  <c:v>4.1072723825926E-2</c:v>
                </c:pt>
                <c:pt idx="5219">
                  <c:v>4.1143757925925901E-2</c:v>
                </c:pt>
                <c:pt idx="5220">
                  <c:v>4.1143757925925901E-2</c:v>
                </c:pt>
                <c:pt idx="5221">
                  <c:v>4.1101277025926003E-2</c:v>
                </c:pt>
                <c:pt idx="5222">
                  <c:v>4.1101048325926003E-2</c:v>
                </c:pt>
                <c:pt idx="5223">
                  <c:v>4.1101277025926003E-2</c:v>
                </c:pt>
                <c:pt idx="5224">
                  <c:v>4.1086886225926003E-2</c:v>
                </c:pt>
                <c:pt idx="5225">
                  <c:v>4.1129597925925999E-2</c:v>
                </c:pt>
                <c:pt idx="5226">
                  <c:v>4.1072723825926E-2</c:v>
                </c:pt>
                <c:pt idx="5227">
                  <c:v>4.0083644825926003E-2</c:v>
                </c:pt>
                <c:pt idx="5228">
                  <c:v>4.1172077025925999E-2</c:v>
                </c:pt>
                <c:pt idx="5229">
                  <c:v>4.1172521825925998E-2</c:v>
                </c:pt>
                <c:pt idx="5230">
                  <c:v>4.1101277025926003E-2</c:v>
                </c:pt>
                <c:pt idx="5231">
                  <c:v>4.1072723825926E-2</c:v>
                </c:pt>
                <c:pt idx="5232">
                  <c:v>4.1143757925925901E-2</c:v>
                </c:pt>
                <c:pt idx="5233">
                  <c:v>4.1101277025926003E-2</c:v>
                </c:pt>
                <c:pt idx="5234">
                  <c:v>4.1271612125925901E-2</c:v>
                </c:pt>
                <c:pt idx="5235">
                  <c:v>4.1200834825926E-2</c:v>
                </c:pt>
                <c:pt idx="5236">
                  <c:v>4.1143757925925901E-2</c:v>
                </c:pt>
                <c:pt idx="5237">
                  <c:v>4.1087116125925999E-2</c:v>
                </c:pt>
                <c:pt idx="5238">
                  <c:v>4.1129597925925999E-2</c:v>
                </c:pt>
                <c:pt idx="5239">
                  <c:v>4.1129597925925999E-2</c:v>
                </c:pt>
                <c:pt idx="5240">
                  <c:v>4.1200834825926E-2</c:v>
                </c:pt>
                <c:pt idx="5241">
                  <c:v>4.1158364925925901E-2</c:v>
                </c:pt>
                <c:pt idx="5242">
                  <c:v>4.1072723825926E-2</c:v>
                </c:pt>
                <c:pt idx="5243">
                  <c:v>4.1072723825926E-2</c:v>
                </c:pt>
                <c:pt idx="5244">
                  <c:v>4.1129597925925999E-2</c:v>
                </c:pt>
                <c:pt idx="5245">
                  <c:v>4.1215427825926E-2</c:v>
                </c:pt>
                <c:pt idx="5246">
                  <c:v>4.1187120225926001E-2</c:v>
                </c:pt>
                <c:pt idx="5247">
                  <c:v>4.1229581125925903E-2</c:v>
                </c:pt>
                <c:pt idx="5248">
                  <c:v>4.1087116125925999E-2</c:v>
                </c:pt>
                <c:pt idx="5249">
                  <c:v>4.1044398125926002E-2</c:v>
                </c:pt>
                <c:pt idx="5250">
                  <c:v>4.1187120225926001E-2</c:v>
                </c:pt>
                <c:pt idx="5251">
                  <c:v>4.12866156259259E-2</c:v>
                </c:pt>
                <c:pt idx="5252">
                  <c:v>4.1087116125925999E-2</c:v>
                </c:pt>
                <c:pt idx="5253">
                  <c:v>4.1130050025925999E-2</c:v>
                </c:pt>
                <c:pt idx="5254">
                  <c:v>4.1172521825925998E-2</c:v>
                </c:pt>
                <c:pt idx="5255">
                  <c:v>4.1072954925925997E-2</c:v>
                </c:pt>
                <c:pt idx="5256">
                  <c:v>4.1130050025925999E-2</c:v>
                </c:pt>
                <c:pt idx="5257">
                  <c:v>4.1187120225926001E-2</c:v>
                </c:pt>
                <c:pt idx="5258">
                  <c:v>4.1158364925925901E-2</c:v>
                </c:pt>
                <c:pt idx="5259">
                  <c:v>4.1187120225926001E-2</c:v>
                </c:pt>
                <c:pt idx="5260">
                  <c:v>4.1072954925925997E-2</c:v>
                </c:pt>
                <c:pt idx="5261">
                  <c:v>4.1301186125926002E-2</c:v>
                </c:pt>
                <c:pt idx="5262">
                  <c:v>4.1144656625926E-2</c:v>
                </c:pt>
                <c:pt idx="5263">
                  <c:v>4.1187120225926001E-2</c:v>
                </c:pt>
                <c:pt idx="5264">
                  <c:v>4.1130050025925999E-2</c:v>
                </c:pt>
                <c:pt idx="5265">
                  <c:v>4.1244165625925998E-2</c:v>
                </c:pt>
                <c:pt idx="5266">
                  <c:v>4.1187120225926001E-2</c:v>
                </c:pt>
                <c:pt idx="5267">
                  <c:v>4.1172966025926003E-2</c:v>
                </c:pt>
                <c:pt idx="5268">
                  <c:v>4.1258744325926001E-2</c:v>
                </c:pt>
                <c:pt idx="5269">
                  <c:v>4.1258744325926001E-2</c:v>
                </c:pt>
                <c:pt idx="5270">
                  <c:v>4.1287039125926003E-2</c:v>
                </c:pt>
                <c:pt idx="5271">
                  <c:v>4.12017129259259E-2</c:v>
                </c:pt>
                <c:pt idx="5272">
                  <c:v>4.1272891825926E-2</c:v>
                </c:pt>
                <c:pt idx="5273">
                  <c:v>4.1272891825926E-2</c:v>
                </c:pt>
                <c:pt idx="5274">
                  <c:v>4.1344038425926002E-2</c:v>
                </c:pt>
                <c:pt idx="5275">
                  <c:v>4.1244596425925997E-2</c:v>
                </c:pt>
                <c:pt idx="5276">
                  <c:v>4.1244596425925997E-2</c:v>
                </c:pt>
                <c:pt idx="5277">
                  <c:v>4.1258744325926001E-2</c:v>
                </c:pt>
                <c:pt idx="5278">
                  <c:v>4.1145105025925999E-2</c:v>
                </c:pt>
                <c:pt idx="5279">
                  <c:v>4.1258744325926001E-2</c:v>
                </c:pt>
                <c:pt idx="5280">
                  <c:v>4.12017129259259E-2</c:v>
                </c:pt>
                <c:pt idx="5281">
                  <c:v>4.1244596425925997E-2</c:v>
                </c:pt>
                <c:pt idx="5282">
                  <c:v>4.1273317125926003E-2</c:v>
                </c:pt>
                <c:pt idx="5283">
                  <c:v>4.1287462025926001E-2</c:v>
                </c:pt>
                <c:pt idx="5284">
                  <c:v>4.1130501525925997E-2</c:v>
                </c:pt>
                <c:pt idx="5285">
                  <c:v>4.1202150925926002E-2</c:v>
                </c:pt>
                <c:pt idx="5286">
                  <c:v>4.1116799325925997E-2</c:v>
                </c:pt>
                <c:pt idx="5287">
                  <c:v>4.1187561425926E-2</c:v>
                </c:pt>
                <c:pt idx="5288">
                  <c:v>4.1188001825926003E-2</c:v>
                </c:pt>
                <c:pt idx="5289">
                  <c:v>4.1230880825925999E-2</c:v>
                </c:pt>
                <c:pt idx="5290">
                  <c:v>4.1259385625925897E-2</c:v>
                </c:pt>
                <c:pt idx="5291">
                  <c:v>4.1216734725925998E-2</c:v>
                </c:pt>
                <c:pt idx="5292">
                  <c:v>4.1230880825925999E-2</c:v>
                </c:pt>
                <c:pt idx="5293">
                  <c:v>4.1259385625925897E-2</c:v>
                </c:pt>
                <c:pt idx="5294">
                  <c:v>4.1230880825925999E-2</c:v>
                </c:pt>
                <c:pt idx="5295">
                  <c:v>4.1045564325926001E-2</c:v>
                </c:pt>
                <c:pt idx="5296">
                  <c:v>4.1216734725925998E-2</c:v>
                </c:pt>
                <c:pt idx="5297">
                  <c:v>4.1386670325926002E-2</c:v>
                </c:pt>
                <c:pt idx="5298">
                  <c:v>4.1216734725925998E-2</c:v>
                </c:pt>
                <c:pt idx="5299">
                  <c:v>4.13450686259259E-2</c:v>
                </c:pt>
                <c:pt idx="5300">
                  <c:v>4.1259385625925897E-2</c:v>
                </c:pt>
                <c:pt idx="5301">
                  <c:v>4.13450686259259E-2</c:v>
                </c:pt>
                <c:pt idx="5302">
                  <c:v>4.1288095125926003E-2</c:v>
                </c:pt>
                <c:pt idx="5303">
                  <c:v>4.1202806825926003E-2</c:v>
                </c:pt>
                <c:pt idx="5304">
                  <c:v>4.1216951925925997E-2</c:v>
                </c:pt>
                <c:pt idx="5305">
                  <c:v>4.1216951925925997E-2</c:v>
                </c:pt>
                <c:pt idx="5306">
                  <c:v>4.1188661325926003E-2</c:v>
                </c:pt>
                <c:pt idx="5307">
                  <c:v>4.1359614525926E-2</c:v>
                </c:pt>
                <c:pt idx="5308">
                  <c:v>4.1160369525925999E-2</c:v>
                </c:pt>
                <c:pt idx="5309">
                  <c:v>4.1188661325926003E-2</c:v>
                </c:pt>
                <c:pt idx="5310">
                  <c:v>4.1330931025925999E-2</c:v>
                </c:pt>
                <c:pt idx="5311">
                  <c:v>4.1188661325926003E-2</c:v>
                </c:pt>
                <c:pt idx="5312">
                  <c:v>4.1302654925925997E-2</c:v>
                </c:pt>
                <c:pt idx="5313">
                  <c:v>4.1331344425925898E-2</c:v>
                </c:pt>
                <c:pt idx="5314">
                  <c:v>4.1245670525926002E-2</c:v>
                </c:pt>
                <c:pt idx="5315">
                  <c:v>4.1260238525926002E-2</c:v>
                </c:pt>
                <c:pt idx="5316">
                  <c:v>4.1189100225925999E-2</c:v>
                </c:pt>
                <c:pt idx="5317">
                  <c:v>4.1246099125926E-2</c:v>
                </c:pt>
                <c:pt idx="5318">
                  <c:v>4.1217819325925997E-2</c:v>
                </c:pt>
                <c:pt idx="5319">
                  <c:v>4.1303073125926001E-2</c:v>
                </c:pt>
                <c:pt idx="5320">
                  <c:v>4.1217819325925997E-2</c:v>
                </c:pt>
                <c:pt idx="5321">
                  <c:v>4.1231959325926E-2</c:v>
                </c:pt>
                <c:pt idx="5322">
                  <c:v>4.1303073125926001E-2</c:v>
                </c:pt>
                <c:pt idx="5323">
                  <c:v>4.1331757225925997E-2</c:v>
                </c:pt>
                <c:pt idx="5324">
                  <c:v>4.1274800625925999E-2</c:v>
                </c:pt>
                <c:pt idx="5325">
                  <c:v>4.1402818125926E-2</c:v>
                </c:pt>
                <c:pt idx="5326">
                  <c:v>4.1374559525925898E-2</c:v>
                </c:pt>
                <c:pt idx="5327">
                  <c:v>4.1260663925925999E-2</c:v>
                </c:pt>
                <c:pt idx="5328">
                  <c:v>4.1246526925926001E-2</c:v>
                </c:pt>
                <c:pt idx="5329">
                  <c:v>4.1175397525926E-2</c:v>
                </c:pt>
                <c:pt idx="5330">
                  <c:v>4.1360429725925997E-2</c:v>
                </c:pt>
                <c:pt idx="5331">
                  <c:v>4.1289357025926003E-2</c:v>
                </c:pt>
                <c:pt idx="5332">
                  <c:v>4.1346299625926002E-2</c:v>
                </c:pt>
                <c:pt idx="5333">
                  <c:v>4.1346299625926002E-2</c:v>
                </c:pt>
                <c:pt idx="5334">
                  <c:v>4.1332169325926003E-2</c:v>
                </c:pt>
                <c:pt idx="5335">
                  <c:v>4.1204114225926E-2</c:v>
                </c:pt>
                <c:pt idx="5336">
                  <c:v>4.1303907725926001E-2</c:v>
                </c:pt>
                <c:pt idx="5337">
                  <c:v>4.1289776425926003E-2</c:v>
                </c:pt>
                <c:pt idx="5338">
                  <c:v>4.1332375125926003E-2</c:v>
                </c:pt>
                <c:pt idx="5339">
                  <c:v>4.1445791825925997E-2</c:v>
                </c:pt>
                <c:pt idx="5340">
                  <c:v>4.1332169325926003E-2</c:v>
                </c:pt>
                <c:pt idx="5341">
                  <c:v>4.1304115925925998E-2</c:v>
                </c:pt>
                <c:pt idx="5342">
                  <c:v>4.1332169325926003E-2</c:v>
                </c:pt>
                <c:pt idx="5343">
                  <c:v>4.1246954225925898E-2</c:v>
                </c:pt>
                <c:pt idx="5344">
                  <c:v>4.1389692325926E-2</c:v>
                </c:pt>
                <c:pt idx="5345">
                  <c:v>4.1289985825926002E-2</c:v>
                </c:pt>
                <c:pt idx="5346">
                  <c:v>4.1261513025925997E-2</c:v>
                </c:pt>
                <c:pt idx="5347">
                  <c:v>4.1247380825926001E-2</c:v>
                </c:pt>
                <c:pt idx="5348">
                  <c:v>4.1275855525925997E-2</c:v>
                </c:pt>
                <c:pt idx="5349">
                  <c:v>4.1289985825926002E-2</c:v>
                </c:pt>
                <c:pt idx="5350">
                  <c:v>4.1176276825925999E-2</c:v>
                </c:pt>
                <c:pt idx="5351">
                  <c:v>4.1375568925925997E-2</c:v>
                </c:pt>
                <c:pt idx="5352">
                  <c:v>4.1318659225926001E-2</c:v>
                </c:pt>
                <c:pt idx="5353">
                  <c:v>4.1361445225925997E-2</c:v>
                </c:pt>
                <c:pt idx="5354">
                  <c:v>4.1247593925926002E-2</c:v>
                </c:pt>
                <c:pt idx="5355">
                  <c:v>4.1191067125925997E-2</c:v>
                </c:pt>
                <c:pt idx="5356">
                  <c:v>4.1247593925926002E-2</c:v>
                </c:pt>
                <c:pt idx="5357">
                  <c:v>4.1361445225925997E-2</c:v>
                </c:pt>
                <c:pt idx="5358">
                  <c:v>4.1219115625925902E-2</c:v>
                </c:pt>
                <c:pt idx="5359">
                  <c:v>4.1475197525926003E-2</c:v>
                </c:pt>
                <c:pt idx="5360">
                  <c:v>4.1347321125925998E-2</c:v>
                </c:pt>
                <c:pt idx="5361">
                  <c:v>4.1333196825925997E-2</c:v>
                </c:pt>
                <c:pt idx="5362">
                  <c:v>4.1290404225926003E-2</c:v>
                </c:pt>
                <c:pt idx="5363">
                  <c:v>4.1404213325925997E-2</c:v>
                </c:pt>
                <c:pt idx="5364">
                  <c:v>4.1333196825925997E-2</c:v>
                </c:pt>
                <c:pt idx="5365">
                  <c:v>4.1304947225926002E-2</c:v>
                </c:pt>
                <c:pt idx="5366">
                  <c:v>4.1219761625925999E-2</c:v>
                </c:pt>
                <c:pt idx="5367">
                  <c:v>4.1375971525926002E-2</c:v>
                </c:pt>
                <c:pt idx="5368">
                  <c:v>4.1361850225925999E-2</c:v>
                </c:pt>
                <c:pt idx="5369">
                  <c:v>4.1319072225925998E-2</c:v>
                </c:pt>
                <c:pt idx="5370">
                  <c:v>4.1162801925926001E-2</c:v>
                </c:pt>
                <c:pt idx="5371">
                  <c:v>4.1304947225926002E-2</c:v>
                </c:pt>
                <c:pt idx="5372">
                  <c:v>4.1361850225925999E-2</c:v>
                </c:pt>
                <c:pt idx="5373">
                  <c:v>4.1277116025926E-2</c:v>
                </c:pt>
                <c:pt idx="5374">
                  <c:v>4.1262570725925998E-2</c:v>
                </c:pt>
                <c:pt idx="5375">
                  <c:v>4.1319484525926001E-2</c:v>
                </c:pt>
                <c:pt idx="5376">
                  <c:v>4.1348135525925998E-2</c:v>
                </c:pt>
                <c:pt idx="5377">
                  <c:v>4.1248444525925999E-2</c:v>
                </c:pt>
                <c:pt idx="5378">
                  <c:v>4.1334016025925999E-2</c:v>
                </c:pt>
                <c:pt idx="5379">
                  <c:v>4.1277116025926E-2</c:v>
                </c:pt>
                <c:pt idx="5380">
                  <c:v>4.1262992625925997E-2</c:v>
                </c:pt>
                <c:pt idx="5381">
                  <c:v>4.1305362025926003E-2</c:v>
                </c:pt>
                <c:pt idx="5382">
                  <c:v>4.1362658525926001E-2</c:v>
                </c:pt>
                <c:pt idx="5383">
                  <c:v>4.1277116025926E-2</c:v>
                </c:pt>
                <c:pt idx="5384">
                  <c:v>4.1376775025926002E-2</c:v>
                </c:pt>
                <c:pt idx="5385">
                  <c:v>4.1376775025926002E-2</c:v>
                </c:pt>
                <c:pt idx="5386">
                  <c:v>4.1248868925925997E-2</c:v>
                </c:pt>
                <c:pt idx="5387">
                  <c:v>4.1334016025925999E-2</c:v>
                </c:pt>
                <c:pt idx="5388">
                  <c:v>4.1362658525926001E-2</c:v>
                </c:pt>
                <c:pt idx="5389">
                  <c:v>4.1391090425926001E-2</c:v>
                </c:pt>
                <c:pt idx="5390">
                  <c:v>4.1362860225926001E-2</c:v>
                </c:pt>
                <c:pt idx="5391">
                  <c:v>4.1277535025926002E-2</c:v>
                </c:pt>
                <c:pt idx="5392">
                  <c:v>4.1362860225926001E-2</c:v>
                </c:pt>
                <c:pt idx="5393">
                  <c:v>4.1348541725925898E-2</c:v>
                </c:pt>
                <c:pt idx="5394">
                  <c:v>4.1462432325926002E-2</c:v>
                </c:pt>
                <c:pt idx="5395">
                  <c:v>4.1391090425926001E-2</c:v>
                </c:pt>
                <c:pt idx="5396">
                  <c:v>4.1320307225926001E-2</c:v>
                </c:pt>
                <c:pt idx="5397">
                  <c:v>4.1391488525926001E-2</c:v>
                </c:pt>
                <c:pt idx="5398">
                  <c:v>4.1334628725925998E-2</c:v>
                </c:pt>
                <c:pt idx="5399">
                  <c:v>4.1306396025926E-2</c:v>
                </c:pt>
                <c:pt idx="5400">
                  <c:v>4.1292071525925997E-2</c:v>
                </c:pt>
                <c:pt idx="5401">
                  <c:v>4.1306396025926E-2</c:v>
                </c:pt>
                <c:pt idx="5402">
                  <c:v>4.1263834625925998E-2</c:v>
                </c:pt>
                <c:pt idx="5403">
                  <c:v>4.1306396025926E-2</c:v>
                </c:pt>
                <c:pt idx="5404">
                  <c:v>4.1377775725925998E-2</c:v>
                </c:pt>
                <c:pt idx="5405">
                  <c:v>4.1292279225926001E-2</c:v>
                </c:pt>
                <c:pt idx="5406">
                  <c:v>4.1405995825926002E-2</c:v>
                </c:pt>
                <c:pt idx="5407">
                  <c:v>4.1434214625926002E-2</c:v>
                </c:pt>
                <c:pt idx="5408">
                  <c:v>4.1335036425926001E-2</c:v>
                </c:pt>
                <c:pt idx="5409">
                  <c:v>4.1406390225926001E-2</c:v>
                </c:pt>
                <c:pt idx="5410">
                  <c:v>4.1491408125925999E-2</c:v>
                </c:pt>
                <c:pt idx="5411">
                  <c:v>4.1491408125925999E-2</c:v>
                </c:pt>
                <c:pt idx="5412">
                  <c:v>4.1391885925925999E-2</c:v>
                </c:pt>
                <c:pt idx="5413">
                  <c:v>4.1363665325926002E-2</c:v>
                </c:pt>
                <c:pt idx="5414">
                  <c:v>4.1519613725925997E-2</c:v>
                </c:pt>
                <c:pt idx="5415">
                  <c:v>4.1378174925925999E-2</c:v>
                </c:pt>
                <c:pt idx="5416">
                  <c:v>4.1462817125925998E-2</c:v>
                </c:pt>
                <c:pt idx="5417">
                  <c:v>4.1434993225926003E-2</c:v>
                </c:pt>
                <c:pt idx="5418">
                  <c:v>4.1392282725926002E-2</c:v>
                </c:pt>
                <c:pt idx="5419">
                  <c:v>4.1335443425926002E-2</c:v>
                </c:pt>
                <c:pt idx="5420">
                  <c:v>4.1463201225925998E-2</c:v>
                </c:pt>
                <c:pt idx="5421">
                  <c:v>4.1420888725926003E-2</c:v>
                </c:pt>
                <c:pt idx="5422">
                  <c:v>4.1449097325925999E-2</c:v>
                </c:pt>
                <c:pt idx="5423">
                  <c:v>4.1434993225926003E-2</c:v>
                </c:pt>
                <c:pt idx="5424">
                  <c:v>4.1321332025926E-2</c:v>
                </c:pt>
                <c:pt idx="5425">
                  <c:v>4.1477685925926003E-2</c:v>
                </c:pt>
                <c:pt idx="5426">
                  <c:v>4.1434993225926003E-2</c:v>
                </c:pt>
                <c:pt idx="5427">
                  <c:v>4.1293108425925998E-2</c:v>
                </c:pt>
                <c:pt idx="5428">
                  <c:v>4.1463584725925998E-2</c:v>
                </c:pt>
                <c:pt idx="5429">
                  <c:v>4.1506075325925998E-2</c:v>
                </c:pt>
                <c:pt idx="5430">
                  <c:v>4.1393074425925998E-2</c:v>
                </c:pt>
                <c:pt idx="5431">
                  <c:v>4.1335849825926002E-2</c:v>
                </c:pt>
                <c:pt idx="5432">
                  <c:v>4.1406783925925998E-2</c:v>
                </c:pt>
                <c:pt idx="5433">
                  <c:v>4.1321740925925998E-2</c:v>
                </c:pt>
                <c:pt idx="5434">
                  <c:v>4.1378573525925999E-2</c:v>
                </c:pt>
                <c:pt idx="5435">
                  <c:v>4.1435575425925998E-2</c:v>
                </c:pt>
                <c:pt idx="5436">
                  <c:v>4.1025842425926003E-2</c:v>
                </c:pt>
                <c:pt idx="5437">
                  <c:v>4.1562835625925998E-2</c:v>
                </c:pt>
                <c:pt idx="5438">
                  <c:v>4.1407177125926002E-2</c:v>
                </c:pt>
                <c:pt idx="5439">
                  <c:v>4.1421474625925998E-2</c:v>
                </c:pt>
                <c:pt idx="5440">
                  <c:v>4.1393074425925998E-2</c:v>
                </c:pt>
                <c:pt idx="5441">
                  <c:v>4.1492353725926003E-2</c:v>
                </c:pt>
                <c:pt idx="5442">
                  <c:v>4.1378573525925999E-2</c:v>
                </c:pt>
                <c:pt idx="5443">
                  <c:v>4.1378971425926003E-2</c:v>
                </c:pt>
                <c:pt idx="5444">
                  <c:v>4.1464158825926002E-2</c:v>
                </c:pt>
                <c:pt idx="5445">
                  <c:v>4.1534643725926003E-2</c:v>
                </c:pt>
                <c:pt idx="5446">
                  <c:v>4.1407373425926E-2</c:v>
                </c:pt>
                <c:pt idx="5447">
                  <c:v>4.1393074425925998E-2</c:v>
                </c:pt>
                <c:pt idx="5448">
                  <c:v>4.1464158825926002E-2</c:v>
                </c:pt>
                <c:pt idx="5449">
                  <c:v>4.1492353725926003E-2</c:v>
                </c:pt>
                <c:pt idx="5450">
                  <c:v>4.1407373425926E-2</c:v>
                </c:pt>
                <c:pt idx="5451">
                  <c:v>4.1464158825926002E-2</c:v>
                </c:pt>
                <c:pt idx="5452">
                  <c:v>4.1407373425926E-2</c:v>
                </c:pt>
                <c:pt idx="5453">
                  <c:v>4.1506825425926E-2</c:v>
                </c:pt>
                <c:pt idx="5454">
                  <c:v>4.1450061025926001E-2</c:v>
                </c:pt>
                <c:pt idx="5455">
                  <c:v>4.1407373425926E-2</c:v>
                </c:pt>
                <c:pt idx="5456">
                  <c:v>4.1450445325925997E-2</c:v>
                </c:pt>
                <c:pt idx="5457">
                  <c:v>4.1464158825926002E-2</c:v>
                </c:pt>
                <c:pt idx="5458">
                  <c:v>4.1464540825926002E-2</c:v>
                </c:pt>
                <c:pt idx="5459">
                  <c:v>4.1435962825926001E-2</c:v>
                </c:pt>
                <c:pt idx="5460">
                  <c:v>4.1464158825926002E-2</c:v>
                </c:pt>
                <c:pt idx="5461">
                  <c:v>4.1350764625925997E-2</c:v>
                </c:pt>
                <c:pt idx="5462">
                  <c:v>4.1365068125925997E-2</c:v>
                </c:pt>
                <c:pt idx="5463">
                  <c:v>4.1535383025926E-2</c:v>
                </c:pt>
                <c:pt idx="5464">
                  <c:v>4.0310169425926003E-2</c:v>
                </c:pt>
                <c:pt idx="5465">
                  <c:v>4.1535383025926E-2</c:v>
                </c:pt>
                <c:pt idx="5466">
                  <c:v>4.1450445325925997E-2</c:v>
                </c:pt>
                <c:pt idx="5467">
                  <c:v>4.1422253525926003E-2</c:v>
                </c:pt>
                <c:pt idx="5468">
                  <c:v>4.1436349625926003E-2</c:v>
                </c:pt>
                <c:pt idx="5469">
                  <c:v>4.1507199525925999E-2</c:v>
                </c:pt>
                <c:pt idx="5470">
                  <c:v>4.1450445325925997E-2</c:v>
                </c:pt>
                <c:pt idx="5471">
                  <c:v>4.1478636025925997E-2</c:v>
                </c:pt>
                <c:pt idx="5472">
                  <c:v>4.1464922125926E-2</c:v>
                </c:pt>
                <c:pt idx="5473">
                  <c:v>4.1493107425925997E-2</c:v>
                </c:pt>
                <c:pt idx="5474">
                  <c:v>4.1337267325925998E-2</c:v>
                </c:pt>
                <c:pt idx="5475">
                  <c:v>4.1450829125926E-2</c:v>
                </c:pt>
                <c:pt idx="5476">
                  <c:v>4.1521662525925998E-2</c:v>
                </c:pt>
                <c:pt idx="5477">
                  <c:v>4.1521662525925998E-2</c:v>
                </c:pt>
                <c:pt idx="5478">
                  <c:v>4.1323166825926003E-2</c:v>
                </c:pt>
                <c:pt idx="5479">
                  <c:v>4.1493483325925999E-2</c:v>
                </c:pt>
                <c:pt idx="5480">
                  <c:v>4.1408157125926E-2</c:v>
                </c:pt>
                <c:pt idx="5481">
                  <c:v>4.1422642025926E-2</c:v>
                </c:pt>
                <c:pt idx="5482">
                  <c:v>4.0953386625926E-2</c:v>
                </c:pt>
                <c:pt idx="5483">
                  <c:v>4.1422642025926E-2</c:v>
                </c:pt>
                <c:pt idx="5484">
                  <c:v>4.1422642025926E-2</c:v>
                </c:pt>
                <c:pt idx="5485">
                  <c:v>4.1564473925926E-2</c:v>
                </c:pt>
                <c:pt idx="5486">
                  <c:v>4.1436735725926002E-2</c:v>
                </c:pt>
                <c:pt idx="5487">
                  <c:v>4.1522033025925997E-2</c:v>
                </c:pt>
                <c:pt idx="5488">
                  <c:v>4.1422642025926E-2</c:v>
                </c:pt>
                <c:pt idx="5489">
                  <c:v>4.1564473925926E-2</c:v>
                </c:pt>
                <c:pt idx="5490">
                  <c:v>4.1564473925926E-2</c:v>
                </c:pt>
                <c:pt idx="5491">
                  <c:v>4.1408548125926002E-2</c:v>
                </c:pt>
                <c:pt idx="5492">
                  <c:v>4.1578918625925998E-2</c:v>
                </c:pt>
                <c:pt idx="5493">
                  <c:v>4.1465302825925997E-2</c:v>
                </c:pt>
                <c:pt idx="5494">
                  <c:v>4.1564473925926E-2</c:v>
                </c:pt>
                <c:pt idx="5495">
                  <c:v>4.1479770925926002E-2</c:v>
                </c:pt>
                <c:pt idx="5496">
                  <c:v>4.1451212225926001E-2</c:v>
                </c:pt>
                <c:pt idx="5497">
                  <c:v>4.1465682925925999E-2</c:v>
                </c:pt>
                <c:pt idx="5498">
                  <c:v>4.1508132225926003E-2</c:v>
                </c:pt>
                <c:pt idx="5499">
                  <c:v>4.1479770925926002E-2</c:v>
                </c:pt>
                <c:pt idx="5500">
                  <c:v>4.1536303625926002E-2</c:v>
                </c:pt>
                <c:pt idx="5501">
                  <c:v>4.1479959525926001E-2</c:v>
                </c:pt>
                <c:pt idx="5502">
                  <c:v>4.1494046025925997E-2</c:v>
                </c:pt>
                <c:pt idx="5503">
                  <c:v>4.1479770925926002E-2</c:v>
                </c:pt>
                <c:pt idx="5504">
                  <c:v>4.1437698325926003E-2</c:v>
                </c:pt>
                <c:pt idx="5505">
                  <c:v>4.1479959525926001E-2</c:v>
                </c:pt>
                <c:pt idx="5506">
                  <c:v>4.1451594725926001E-2</c:v>
                </c:pt>
                <c:pt idx="5507">
                  <c:v>4.1395238625925999E-2</c:v>
                </c:pt>
                <c:pt idx="5508">
                  <c:v>4.1451785725925901E-2</c:v>
                </c:pt>
                <c:pt idx="5509">
                  <c:v>4.1550753725926003E-2</c:v>
                </c:pt>
                <c:pt idx="5510">
                  <c:v>4.1536670825925999E-2</c:v>
                </c:pt>
                <c:pt idx="5511">
                  <c:v>4.1579277925926E-2</c:v>
                </c:pt>
                <c:pt idx="5512">
                  <c:v>4.1465872725926001E-2</c:v>
                </c:pt>
                <c:pt idx="5513">
                  <c:v>4.1381148925926002E-2</c:v>
                </c:pt>
                <c:pt idx="5514">
                  <c:v>4.1480336325926001E-2</c:v>
                </c:pt>
                <c:pt idx="5515">
                  <c:v>4.1522587625925998E-2</c:v>
                </c:pt>
                <c:pt idx="5516">
                  <c:v>4.1437698325926003E-2</c:v>
                </c:pt>
                <c:pt idx="5517">
                  <c:v>4.1494420325925999E-2</c:v>
                </c:pt>
                <c:pt idx="5518">
                  <c:v>4.1423610725925999E-2</c:v>
                </c:pt>
                <c:pt idx="5519">
                  <c:v>4.1593713925926E-2</c:v>
                </c:pt>
                <c:pt idx="5520">
                  <c:v>4.1593713925926E-2</c:v>
                </c:pt>
                <c:pt idx="5521">
                  <c:v>4.1593713925926E-2</c:v>
                </c:pt>
                <c:pt idx="5522">
                  <c:v>4.1537037325926E-2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670D-4B67-A78C-291F0EB4A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82688"/>
        <c:axId val="7754496"/>
      </c:scatterChart>
      <c:valAx>
        <c:axId val="7682688"/>
        <c:scaling>
          <c:orientation val="minMax"/>
          <c:max val="24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Temps (h)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7754496"/>
        <c:crosses val="autoZero"/>
        <c:crossBetween val="midCat"/>
        <c:majorUnit val="4"/>
      </c:valAx>
      <c:valAx>
        <c:axId val="7754496"/>
        <c:scaling>
          <c:orientation val="minMax"/>
          <c:max val="5.000000000000001E-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CO</a:t>
                </a:r>
                <a:r>
                  <a:rPr lang="en-US" sz="1200" baseline="-25000"/>
                  <a:t>2</a:t>
                </a:r>
                <a:r>
                  <a:rPr lang="en-US" sz="1200"/>
                  <a:t> </a:t>
                </a:r>
                <a:r>
                  <a:rPr lang="en-US" sz="1200" smtClean="0"/>
                  <a:t>consumption </a:t>
                </a:r>
                <a:r>
                  <a:rPr lang="en-US" sz="1200"/>
                  <a:t>(mole)</a:t>
                </a:r>
              </a:p>
              <a:p>
                <a:pPr>
                  <a:defRPr sz="1200"/>
                </a:pP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768268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110C5-E044-4C3C-9286-15A81E402EBA}" type="datetimeFigureOut">
              <a:rPr lang="fr-FR" smtClean="0"/>
              <a:t>31/03/2019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7EC19-20EE-491E-B06B-A1F7BB6D6D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9872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CDBE-97CE-4625-B625-A22822B420B2}" type="datetimeFigureOut">
              <a:rPr lang="fr-FR" smtClean="0"/>
              <a:pPr/>
              <a:t>31/03/2019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C220A-A5C8-40B8-B312-44E79D0DF2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80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rouxlotz.com/produits_industry/unite-modulaire-de-captage-et-separation-du-co2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605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C99B39F-E203-4CEA-8F96-65A149AFB2A8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1C66574-2CF8-45A4-A1EC-60A15DE506F5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404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16/04/2018 -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801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710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7B387BB2-F6EA-4E49-AF79-9AE6917028D4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404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16/04/2018 -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801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8287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16/04/2018 -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966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sng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Captage</a:t>
            </a:r>
            <a:r>
              <a:rPr lang="en-US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CO2 par membranes</a:t>
            </a:r>
            <a:br>
              <a:rPr lang="en-US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+: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Sélectivité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: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capacité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petites installations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clés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mains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http://www.lerouxlotz.com/produits_industry/unite-modulaire-de-captage-et-separation-du-co2/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u="sng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Captage</a:t>
            </a:r>
            <a:r>
              <a:rPr lang="en-US" sz="1200" b="1" u="sng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CO2 par absorption (amines)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fixer la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pureté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récupération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2.</a:t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Moins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récupération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aboutira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plus petites installations.</a:t>
            </a:r>
            <a:b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108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BF = Blast Furnace slags : 15-60% </a:t>
            </a:r>
            <a:r>
              <a:rPr lang="en-US" dirty="0" err="1" smtClean="0"/>
              <a:t>CaO</a:t>
            </a:r>
            <a:r>
              <a:rPr lang="en-US" dirty="0" smtClean="0"/>
              <a:t>;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Fly ash: 10-50% </a:t>
            </a:r>
            <a:r>
              <a:rPr lang="en-US" baseline="0" dirty="0" err="1" smtClean="0"/>
              <a:t>CaO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RCA: Waste (or Recycled) concrete aggregate =25-66%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Red mud = 8%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; 30% Fe2O3; 25% Al2O3; 11% SiO2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Ca(OH)2 = </a:t>
            </a:r>
            <a:r>
              <a:rPr lang="en-US" baseline="0" dirty="0" err="1" smtClean="0"/>
              <a:t>portlandite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Steel slags = Stainless Steel slags; BOF slags;</a:t>
            </a:r>
            <a:r>
              <a:rPr lang="en-US" baseline="0" dirty="0" smtClean="0"/>
              <a:t> EAF slags;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CARBONCURE/Canada: </a:t>
            </a:r>
            <a:r>
              <a:rPr lang="en-GB" dirty="0" smtClean="0"/>
              <a:t>Direct injection of CO</a:t>
            </a:r>
            <a:r>
              <a:rPr lang="en-GB" baseline="-25000" dirty="0" smtClean="0"/>
              <a:t>2</a:t>
            </a:r>
            <a:r>
              <a:rPr lang="en-GB" dirty="0" smtClean="0"/>
              <a:t> into concrete as it is being mixed (less cement usage per ton of concrete: ↘cost; ↘ CO</a:t>
            </a:r>
            <a:r>
              <a:rPr lang="en-GB" baseline="-25000" dirty="0" smtClean="0"/>
              <a:t>2</a:t>
            </a:r>
            <a:r>
              <a:rPr lang="en-GB" dirty="0" smtClean="0"/>
              <a:t> emissions) = Accelerated carbonation of concrete</a:t>
            </a:r>
          </a:p>
          <a:p>
            <a:r>
              <a:rPr lang="en-US" dirty="0" smtClean="0"/>
              <a:t>CEU = State Key Laboratory on Clean Energy Utilization</a:t>
            </a:r>
          </a:p>
          <a:p>
            <a:r>
              <a:rPr lang="en-GB" dirty="0" err="1" smtClean="0"/>
              <a:t>wollastonite</a:t>
            </a:r>
            <a:r>
              <a:rPr lang="en-GB" dirty="0" smtClean="0"/>
              <a:t> CS</a:t>
            </a:r>
            <a:r>
              <a:rPr lang="en-GB" baseline="0" dirty="0" smtClean="0"/>
              <a:t> = </a:t>
            </a:r>
            <a:r>
              <a:rPr lang="en-GB" dirty="0" smtClean="0"/>
              <a:t>CaSiO</a:t>
            </a:r>
            <a:r>
              <a:rPr lang="en-GB" baseline="-25000" dirty="0" smtClean="0"/>
              <a:t>3</a:t>
            </a:r>
            <a:r>
              <a:rPr lang="en-GB" dirty="0" smtClean="0"/>
              <a:t>,  </a:t>
            </a:r>
            <a:r>
              <a:rPr lang="en-GB" dirty="0" err="1" smtClean="0"/>
              <a:t>rankinite</a:t>
            </a:r>
            <a:r>
              <a:rPr lang="en-GB" dirty="0" smtClean="0"/>
              <a:t> C</a:t>
            </a:r>
            <a:r>
              <a:rPr lang="en-GB" baseline="-25000" dirty="0" smtClean="0"/>
              <a:t>3</a:t>
            </a:r>
            <a:r>
              <a:rPr lang="en-GB" dirty="0" smtClean="0"/>
              <a:t>S = Ca</a:t>
            </a:r>
            <a:r>
              <a:rPr lang="en-GB" baseline="-25000" dirty="0" smtClean="0"/>
              <a:t>3</a:t>
            </a:r>
            <a:r>
              <a:rPr lang="en-GB" dirty="0" smtClean="0"/>
              <a:t>Si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7</a:t>
            </a:r>
            <a:r>
              <a:rPr lang="en-GB" dirty="0" smtClean="0"/>
              <a:t>, </a:t>
            </a:r>
            <a:r>
              <a:rPr lang="en-GB" dirty="0" err="1" smtClean="0"/>
              <a:t>belite</a:t>
            </a:r>
            <a:r>
              <a:rPr lang="en-GB" dirty="0" smtClean="0"/>
              <a:t> C</a:t>
            </a:r>
            <a:r>
              <a:rPr lang="en-GB" baseline="-25000" dirty="0" smtClean="0"/>
              <a:t>2</a:t>
            </a:r>
            <a:r>
              <a:rPr lang="en-GB" dirty="0" smtClean="0"/>
              <a:t>S = Ca</a:t>
            </a:r>
            <a:r>
              <a:rPr lang="en-GB" baseline="-25000" dirty="0" smtClean="0"/>
              <a:t>2</a:t>
            </a:r>
            <a:r>
              <a:rPr lang="en-GB" dirty="0" smtClean="0"/>
              <a:t>SiO</a:t>
            </a:r>
            <a:r>
              <a:rPr lang="en-GB" baseline="-25000" dirty="0" smtClean="0"/>
              <a:t>4</a:t>
            </a:r>
          </a:p>
          <a:p>
            <a:r>
              <a:rPr lang="en-GB" b="1" baseline="0" dirty="0" smtClean="0">
                <a:solidFill>
                  <a:srgbClr val="FF0000"/>
                </a:solidFill>
              </a:rPr>
              <a:t>Water to solid ratio of 0.1 is conducive to (favours) carbonation reactions</a:t>
            </a:r>
            <a:endParaRPr lang="en-US" b="1" baseline="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4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Economic drawbacks have been the major barrier for the deployment of CCUS technologies</a:t>
            </a:r>
            <a:r>
              <a:rPr lang="en-US" baseline="0" dirty="0" smtClean="0"/>
              <a:t> at large scale.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47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47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baseline="0" smtClean="0"/>
              <a:t>Vert: ce qui est rajouté au système.</a:t>
            </a:r>
            <a:endParaRPr lang="en-US" b="1" smtClean="0"/>
          </a:p>
          <a:p>
            <a:r>
              <a:rPr lang="fr-FR" smtClean="0"/>
              <a:t>Un produit valorisé a une fonction et remplace une fonction équivalente.</a:t>
            </a:r>
          </a:p>
          <a:p>
            <a:r>
              <a:rPr lang="fr-FR" smtClean="0"/>
              <a:t>Produits: utilisés ou non en Nouvelle-Calédonie.</a:t>
            </a:r>
          </a:p>
          <a:p>
            <a:r>
              <a:rPr lang="fr-FR" smtClean="0"/>
              <a:t>Remplacement de fonction</a:t>
            </a:r>
            <a:r>
              <a:rPr lang="fr-FR" baseline="0" smtClean="0"/>
              <a:t> identique en 1 pour 1.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072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Un produit valorisé a une fonction et remplace une fonction équivalente.</a:t>
            </a:r>
          </a:p>
          <a:p>
            <a:r>
              <a:rPr lang="fr-FR" smtClean="0"/>
              <a:t>Produits: utilisés ou non en Nouvelle-Calédonie.</a:t>
            </a:r>
          </a:p>
          <a:p>
            <a:r>
              <a:rPr lang="fr-FR" smtClean="0"/>
              <a:t>Remplacement de fonction</a:t>
            </a:r>
            <a:r>
              <a:rPr lang="fr-FR" baseline="0" smtClean="0"/>
              <a:t> identique en 1 pour 1.</a:t>
            </a:r>
          </a:p>
          <a:p>
            <a:r>
              <a:rPr lang="fr-FR" baseline="0" smtClean="0"/>
              <a:t>Vert: ce qui est rajouté au système.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072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Il n'y a plus d'UF a proprement parler,</a:t>
            </a:r>
            <a:r>
              <a:rPr lang="fr-FR" baseline="0" smtClean="0"/>
              <a:t> ici on est à l'échelle du territoire, et on regarde tout ce qu'on va pouvoir faire avec les scories de Ni valorisées.</a:t>
            </a:r>
          </a:p>
          <a:p>
            <a:r>
              <a:rPr lang="fr-FR" baseline="0" smtClean="0"/>
              <a:t>Chaque rond représente un marché.</a:t>
            </a:r>
          </a:p>
          <a:p>
            <a:r>
              <a:rPr lang="fr-FR" baseline="0" smtClean="0"/>
              <a:t>Les flèches représentent ici juste ce qui change en termes du critère ACV étudié, ici le CO2.</a:t>
            </a:r>
          </a:p>
          <a:p>
            <a:r>
              <a:rPr lang="fr-FR" baseline="0" smtClean="0"/>
              <a:t>On chercher à éviter les stocks, qui sont des stocks d'invendus.</a:t>
            </a:r>
          </a:p>
          <a:p>
            <a:r>
              <a:rPr lang="fr-FR" smtClean="0"/>
              <a:t>Analyse économique</a:t>
            </a:r>
            <a:r>
              <a:rPr lang="fr-FR" baseline="0" smtClean="0"/>
              <a:t> non indiquée: on cherchera à remplacer les produits importés pour que cela ait un sens économique.</a:t>
            </a:r>
          </a:p>
          <a:p>
            <a:r>
              <a:rPr lang="fr-FR" baseline="0" smtClean="0"/>
              <a:t>L'idée est de ne pas perturber l'économie </a:t>
            </a:r>
            <a:r>
              <a:rPr lang="fr-FR" baseline="0" smtClean="0">
                <a:sym typeface="Wingdings" panose="05000000000000000000" pitchFamily="2" charset="2"/>
              </a:rPr>
              <a:t> ramener 1-beta et 1-gamma vers 0.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92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Insist upon the fact that integrated</a:t>
            </a:r>
            <a:r>
              <a:rPr lang="en-US" baseline="0" dirty="0" smtClean="0"/>
              <a:t> mineralization can be locally small in scale (in comparison with the magnitude of the CO2 mitigation issue), BUT the concept can be revisited and implemented all over the world; hence it can be considered as a global niche solution.</a:t>
            </a:r>
          </a:p>
          <a:p>
            <a:r>
              <a:rPr lang="en-US" baseline="0" dirty="0" smtClean="0"/>
              <a:t>Resource = feedstock and CO2 source !</a:t>
            </a:r>
          </a:p>
          <a:p>
            <a:r>
              <a:rPr lang="en-US" sz="1200" dirty="0" smtClean="0"/>
              <a:t>seeking a standalone mineralization process that fits all is illusory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BF = Blast Furnace slags : 15-60% </a:t>
            </a:r>
            <a:r>
              <a:rPr lang="en-US" dirty="0" err="1" smtClean="0"/>
              <a:t>CaO</a:t>
            </a:r>
            <a:r>
              <a:rPr lang="en-US" dirty="0" smtClean="0"/>
              <a:t>;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Fly ash: 10-50% </a:t>
            </a:r>
            <a:r>
              <a:rPr lang="en-US" baseline="0" dirty="0" err="1" smtClean="0"/>
              <a:t>CaO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RCA: Waste (or Recycled) concrete aggregate =25-66%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Red mud = 8% </a:t>
            </a:r>
            <a:r>
              <a:rPr lang="en-US" baseline="0" dirty="0" err="1" smtClean="0"/>
              <a:t>CaO</a:t>
            </a:r>
            <a:r>
              <a:rPr lang="en-US" baseline="0" dirty="0" smtClean="0"/>
              <a:t>; 30% Fe2O3; 25% Al2O3; 11% SiO2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Ca(OH)2 = </a:t>
            </a:r>
            <a:r>
              <a:rPr lang="en-US" baseline="0" dirty="0" err="1" smtClean="0"/>
              <a:t>portlandite</a:t>
            </a:r>
            <a:r>
              <a:rPr lang="en-US" baseline="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Steel slags = Stainless Steel slags; BOF slags;</a:t>
            </a:r>
            <a:r>
              <a:rPr lang="en-US" baseline="0" dirty="0" smtClean="0"/>
              <a:t> EAF slags;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CARBONCURE/Canada: </a:t>
            </a:r>
            <a:r>
              <a:rPr lang="en-GB" dirty="0" smtClean="0"/>
              <a:t>Direct injection of CO</a:t>
            </a:r>
            <a:r>
              <a:rPr lang="en-GB" baseline="-25000" dirty="0" smtClean="0"/>
              <a:t>2</a:t>
            </a:r>
            <a:r>
              <a:rPr lang="en-GB" dirty="0" smtClean="0"/>
              <a:t> into concrete as it is being mixed (less cement usage per ton of concrete: ↘cost; ↘ CO</a:t>
            </a:r>
            <a:r>
              <a:rPr lang="en-GB" baseline="-25000" dirty="0" smtClean="0"/>
              <a:t>2</a:t>
            </a:r>
            <a:r>
              <a:rPr lang="en-GB" dirty="0" smtClean="0"/>
              <a:t> emissions) = Accelerated carbonation of concrete</a:t>
            </a:r>
          </a:p>
          <a:p>
            <a:r>
              <a:rPr lang="en-US" dirty="0" smtClean="0"/>
              <a:t>CEU = State Key Laboratory on Clean Energy Utilization</a:t>
            </a:r>
          </a:p>
          <a:p>
            <a:r>
              <a:rPr lang="en-GB" dirty="0" err="1" smtClean="0"/>
              <a:t>wollastonite</a:t>
            </a:r>
            <a:r>
              <a:rPr lang="en-GB" dirty="0" smtClean="0"/>
              <a:t> CS</a:t>
            </a:r>
            <a:r>
              <a:rPr lang="en-GB" baseline="0" dirty="0" smtClean="0"/>
              <a:t> = </a:t>
            </a:r>
            <a:r>
              <a:rPr lang="en-GB" dirty="0" smtClean="0"/>
              <a:t>CaSiO</a:t>
            </a:r>
            <a:r>
              <a:rPr lang="en-GB" baseline="-25000" dirty="0" smtClean="0"/>
              <a:t>3</a:t>
            </a:r>
            <a:r>
              <a:rPr lang="en-GB" dirty="0" smtClean="0"/>
              <a:t>,  </a:t>
            </a:r>
            <a:r>
              <a:rPr lang="en-GB" dirty="0" err="1" smtClean="0"/>
              <a:t>rankinite</a:t>
            </a:r>
            <a:r>
              <a:rPr lang="en-GB" dirty="0" smtClean="0"/>
              <a:t> C</a:t>
            </a:r>
            <a:r>
              <a:rPr lang="en-GB" baseline="-25000" dirty="0" smtClean="0"/>
              <a:t>3</a:t>
            </a:r>
            <a:r>
              <a:rPr lang="en-GB" dirty="0" smtClean="0"/>
              <a:t>S = Ca</a:t>
            </a:r>
            <a:r>
              <a:rPr lang="en-GB" baseline="-25000" dirty="0" smtClean="0"/>
              <a:t>3</a:t>
            </a:r>
            <a:r>
              <a:rPr lang="en-GB" dirty="0" smtClean="0"/>
              <a:t>Si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r>
              <a:rPr lang="en-GB" baseline="-25000" dirty="0" smtClean="0"/>
              <a:t>7</a:t>
            </a:r>
            <a:r>
              <a:rPr lang="en-GB" dirty="0" smtClean="0"/>
              <a:t>, </a:t>
            </a:r>
            <a:r>
              <a:rPr lang="en-GB" dirty="0" err="1" smtClean="0"/>
              <a:t>belite</a:t>
            </a:r>
            <a:r>
              <a:rPr lang="en-GB" dirty="0" smtClean="0"/>
              <a:t> C</a:t>
            </a:r>
            <a:r>
              <a:rPr lang="en-GB" baseline="-25000" dirty="0" smtClean="0"/>
              <a:t>2</a:t>
            </a:r>
            <a:r>
              <a:rPr lang="en-GB" dirty="0" smtClean="0"/>
              <a:t>S = Ca</a:t>
            </a:r>
            <a:r>
              <a:rPr lang="en-GB" baseline="-25000" dirty="0" smtClean="0"/>
              <a:t>2</a:t>
            </a:r>
            <a:r>
              <a:rPr lang="en-GB" dirty="0" smtClean="0"/>
              <a:t>SiO</a:t>
            </a:r>
            <a:r>
              <a:rPr lang="en-GB" baseline="-25000" dirty="0" smtClean="0"/>
              <a:t>4</a:t>
            </a:r>
          </a:p>
          <a:p>
            <a:r>
              <a:rPr lang="en-GB" b="1" baseline="0" dirty="0" smtClean="0">
                <a:solidFill>
                  <a:srgbClr val="FF0000"/>
                </a:solidFill>
              </a:rPr>
              <a:t>Water to solid ratio of 0.1 is conducive to (favours) carbonation reactions</a:t>
            </a:r>
            <a:endParaRPr lang="en-US" b="1" baseline="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9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C7811-B2F2-4E79-AA02-634CB3D63873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Superficie = 2 x Corse</a:t>
            </a:r>
          </a:p>
          <a:p>
            <a:r>
              <a:rPr lang="fr-FR" baseline="0" dirty="0" smtClean="0"/>
              <a:t>Population = 0.85 x Corse (330 000 hab.)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8E67843-174C-4BE9-A5DF-DF76C604210C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132ABA-AEEB-4334-86DB-56F82805ACEB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Nouvelle-Calédonie: 15 Mt de CO2 par habitant (245000 habitants) = 3.6 Mt CO2/an</a:t>
            </a:r>
          </a:p>
          <a:p>
            <a:r>
              <a:rPr lang="fr-FR" smtClean="0"/>
              <a:t>Métallurgie</a:t>
            </a:r>
            <a:r>
              <a:rPr lang="fr-FR" baseline="0" smtClean="0"/>
              <a:t> et mines du Ni: 50% des émissions de CO2 de la Nouvelle-Calédonie = 1.9 Mt CO2/an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C220A-A5C8-40B8-B312-44E79D0DF2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89BD945-FFE5-49A9-B686-E4A333A1AE52}" type="datetime1">
              <a:rPr lang="fr-FR" smtClean="0"/>
              <a:t>31/03/2019</a:t>
            </a:fld>
            <a:endParaRPr lang="fr-FR"/>
          </a:p>
        </p:txBody>
      </p:sp>
      <p:sp>
        <p:nvSpPr>
          <p:cNvPr id="6" name="Espace réservé de l'en-tête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fr-FR" smtClean="0"/>
              <a:t>Réunion équipe projet CARBOSCORIES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16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4293098"/>
            <a:ext cx="8534400" cy="16361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708923"/>
            <a:ext cx="10363200" cy="118199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1633725" y="6521556"/>
            <a:ext cx="919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Slag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Symposium - </a:t>
            </a:r>
            <a:r>
              <a:rPr lang="en-US" sz="1200" dirty="0" smtClean="0">
                <a:solidFill>
                  <a:schemeClr val="tx1"/>
                </a:solidFill>
              </a:rPr>
              <a:t>Workshop on carbonation technology for residue </a:t>
            </a:r>
            <a:r>
              <a:rPr lang="en-US" sz="1200" dirty="0" err="1" smtClean="0">
                <a:solidFill>
                  <a:schemeClr val="tx1"/>
                </a:solidFill>
              </a:rPr>
              <a:t>valorisation</a:t>
            </a:r>
            <a:r>
              <a:rPr lang="en-US" sz="1200" dirty="0" smtClean="0">
                <a:solidFill>
                  <a:schemeClr val="tx1"/>
                </a:solidFill>
              </a:rPr>
              <a:t> – 01/04/2019 – </a:t>
            </a:r>
            <a:r>
              <a:rPr lang="en-US" sz="1200" dirty="0" err="1" smtClean="0">
                <a:solidFill>
                  <a:schemeClr val="tx1"/>
                </a:solidFill>
              </a:rPr>
              <a:t>Mechelen</a:t>
            </a:r>
            <a:r>
              <a:rPr lang="en-US" sz="1200" dirty="0" smtClean="0">
                <a:solidFill>
                  <a:schemeClr val="tx1"/>
                </a:solidFill>
              </a:rPr>
              <a:t>, Belgium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bacchin\Documents\Administration\Laboratoire\communication\LOGOS LGC-DEF\LGC-QUADRI\LGC Fond blanc ou bleu\LGC-Quadri-PAVE¦üBLANC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333013"/>
            <a:ext cx="2616290" cy="2375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29803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3500" y="274638"/>
            <a:ext cx="9998901" cy="562074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980731"/>
            <a:ext cx="10972800" cy="51454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61831" y="6253393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633725" y="6521556"/>
            <a:ext cx="919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Slag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Symposium - </a:t>
            </a:r>
            <a:r>
              <a:rPr lang="en-US" sz="1200" dirty="0" smtClean="0">
                <a:solidFill>
                  <a:schemeClr val="tx1"/>
                </a:solidFill>
              </a:rPr>
              <a:t>Workshop on carbonation technology for residue </a:t>
            </a:r>
            <a:r>
              <a:rPr lang="en-US" sz="1200" dirty="0" err="1" smtClean="0">
                <a:solidFill>
                  <a:schemeClr val="tx1"/>
                </a:solidFill>
              </a:rPr>
              <a:t>valorisation</a:t>
            </a:r>
            <a:r>
              <a:rPr lang="en-US" sz="1200" dirty="0" smtClean="0">
                <a:solidFill>
                  <a:schemeClr val="tx1"/>
                </a:solidFill>
              </a:rPr>
              <a:t> – 01/04/2019 – </a:t>
            </a:r>
            <a:r>
              <a:rPr lang="en-US" sz="1200" dirty="0" err="1" smtClean="0">
                <a:solidFill>
                  <a:schemeClr val="tx1"/>
                </a:solidFill>
              </a:rPr>
              <a:t>Mechelen</a:t>
            </a:r>
            <a:r>
              <a:rPr lang="en-US" sz="1200" dirty="0" smtClean="0">
                <a:solidFill>
                  <a:schemeClr val="tx1"/>
                </a:solidFill>
              </a:rPr>
              <a:t>, Belgium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8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039884" y="0"/>
            <a:ext cx="7152117" cy="37890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61831" y="6253393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1633725" y="6521556"/>
            <a:ext cx="9197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Slag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Symposium - </a:t>
            </a:r>
            <a:r>
              <a:rPr lang="en-US" sz="1200" dirty="0" smtClean="0">
                <a:solidFill>
                  <a:schemeClr val="tx1"/>
                </a:solidFill>
              </a:rPr>
              <a:t>Workshop on carbonation technology for residue </a:t>
            </a:r>
            <a:r>
              <a:rPr lang="en-US" sz="1200" dirty="0" err="1" smtClean="0">
                <a:solidFill>
                  <a:schemeClr val="tx1"/>
                </a:solidFill>
              </a:rPr>
              <a:t>valorisation</a:t>
            </a:r>
            <a:r>
              <a:rPr lang="en-US" sz="1200" dirty="0" smtClean="0">
                <a:solidFill>
                  <a:schemeClr val="tx1"/>
                </a:solidFill>
              </a:rPr>
              <a:t> – 01/04/2019 – </a:t>
            </a:r>
            <a:r>
              <a:rPr lang="en-US" sz="1200" dirty="0" err="1" smtClean="0">
                <a:solidFill>
                  <a:schemeClr val="tx1"/>
                </a:solidFill>
              </a:rPr>
              <a:t>Mechelen</a:t>
            </a:r>
            <a:r>
              <a:rPr lang="en-US" sz="1200" dirty="0" smtClean="0">
                <a:solidFill>
                  <a:schemeClr val="tx1"/>
                </a:solidFill>
              </a:rPr>
              <a:t>, Belgium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5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0" y="0"/>
            <a:ext cx="1221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83500" y="274638"/>
            <a:ext cx="9998901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980731"/>
            <a:ext cx="109728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31433" y="6356353"/>
            <a:ext cx="5898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5B317FD-AA9F-4C4D-8CBE-0CAA265F32B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88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4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510.png"/><Relationship Id="rId4" Type="http://schemas.openxmlformats.org/officeDocument/2006/relationships/image" Target="../media/image5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580.png"/><Relationship Id="rId7" Type="http://schemas.openxmlformats.org/officeDocument/2006/relationships/image" Target="../media/image6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-lmdc.insa-toulouse.fr/" TargetMode="External"/><Relationship Id="rId13" Type="http://schemas.openxmlformats.org/officeDocument/2006/relationships/hyperlink" Target="mailto:anne.ventura@ifsttar.fr" TargetMode="External"/><Relationship Id="rId18" Type="http://schemas.openxmlformats.org/officeDocument/2006/relationships/hyperlink" Target="https://lemna.univ-nantes.fr/" TargetMode="External"/><Relationship Id="rId26" Type="http://schemas.openxmlformats.org/officeDocument/2006/relationships/image" Target="../media/image63.png"/><Relationship Id="rId3" Type="http://schemas.openxmlformats.org/officeDocument/2006/relationships/hyperlink" Target="mailto:france.bailly@cnrt.nc" TargetMode="External"/><Relationship Id="rId21" Type="http://schemas.openxmlformats.org/officeDocument/2006/relationships/image" Target="../media/image58.png"/><Relationship Id="rId34" Type="http://schemas.openxmlformats.org/officeDocument/2006/relationships/image" Target="../media/image74.jpeg"/><Relationship Id="rId7" Type="http://schemas.openxmlformats.org/officeDocument/2006/relationships/hyperlink" Target="mailto:laurent.cassayre@ensiacet.fr" TargetMode="External"/><Relationship Id="rId12" Type="http://schemas.openxmlformats.org/officeDocument/2006/relationships/hyperlink" Target="https://www.ifsttar.fr/" TargetMode="External"/><Relationship Id="rId17" Type="http://schemas.openxmlformats.org/officeDocument/2006/relationships/hyperlink" Target="mailto:jeanbaptiste.bahers@univ-nantes.fr" TargetMode="External"/><Relationship Id="rId25" Type="http://schemas.openxmlformats.org/officeDocument/2006/relationships/image" Target="../media/image62.png"/><Relationship Id="rId33" Type="http://schemas.openxmlformats.org/officeDocument/2006/relationships/image" Target="../media/image73.png"/><Relationship Id="rId2" Type="http://schemas.openxmlformats.org/officeDocument/2006/relationships/hyperlink" Target="http://www.cnrt.nc/" TargetMode="External"/><Relationship Id="rId16" Type="http://schemas.openxmlformats.org/officeDocument/2006/relationships/hyperlink" Target="http://eso-nantes.cnrs.fr/" TargetMode="External"/><Relationship Id="rId20" Type="http://schemas.openxmlformats.org/officeDocument/2006/relationships/image" Target="../media/image57.jpe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arine.julcour@ensiacet.fr" TargetMode="External"/><Relationship Id="rId11" Type="http://schemas.openxmlformats.org/officeDocument/2006/relationships/hyperlink" Target="mailto:s.touze@brgm.fr" TargetMode="External"/><Relationship Id="rId24" Type="http://schemas.openxmlformats.org/officeDocument/2006/relationships/image" Target="../media/image61.png"/><Relationship Id="rId32" Type="http://schemas.openxmlformats.org/officeDocument/2006/relationships/image" Target="../media/image72.jpeg"/><Relationship Id="rId37" Type="http://schemas.openxmlformats.org/officeDocument/2006/relationships/image" Target="../media/image77.png"/><Relationship Id="rId5" Type="http://schemas.openxmlformats.org/officeDocument/2006/relationships/hyperlink" Target="mailto:florent.bourgeois@ensiacet.fr" TargetMode="External"/><Relationship Id="rId15" Type="http://schemas.openxmlformats.org/officeDocument/2006/relationships/hyperlink" Target="mailto:lauredan.leguen@ifsttar.fr" TargetMode="External"/><Relationship Id="rId23" Type="http://schemas.openxmlformats.org/officeDocument/2006/relationships/image" Target="../media/image60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10" Type="http://schemas.openxmlformats.org/officeDocument/2006/relationships/hyperlink" Target="https://www.brgm.fr/" TargetMode="External"/><Relationship Id="rId19" Type="http://schemas.openxmlformats.org/officeDocument/2006/relationships/hyperlink" Target="mailto:nicolas.antheaume@univ-nantes.fr" TargetMode="External"/><Relationship Id="rId31" Type="http://schemas.openxmlformats.org/officeDocument/2006/relationships/image" Target="../media/image71.png"/><Relationship Id="rId4" Type="http://schemas.openxmlformats.org/officeDocument/2006/relationships/hyperlink" Target="https://lgc.cnrs.fr/en/" TargetMode="External"/><Relationship Id="rId9" Type="http://schemas.openxmlformats.org/officeDocument/2006/relationships/hyperlink" Target="mailto:martin.cyr@insa-toulouse.fr" TargetMode="External"/><Relationship Id="rId14" Type="http://schemas.openxmlformats.org/officeDocument/2006/relationships/hyperlink" Target="mailto:michel.dauvergne@ifsttar.fr" TargetMode="External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H5Xk-e_PSo&amp;feature=youtu.be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938718" y="1412776"/>
            <a:ext cx="8603490" cy="259228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"Resource-Process-Product" Mineralization triptych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New-Caledonian Nickel slags 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608" y="5631700"/>
            <a:ext cx="502769" cy="11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310516" y="4509120"/>
            <a:ext cx="7859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Florent Bourgeois, Prof.</a:t>
            </a:r>
          </a:p>
          <a:p>
            <a:pPr algn="ctr"/>
            <a:r>
              <a:rPr lang="fr-FR" sz="2400" dirty="0" smtClean="0"/>
              <a:t>Laboratoire de Génie Chimique, Université de Toulouse, CNRS</a:t>
            </a:r>
          </a:p>
          <a:p>
            <a:pPr algn="ctr"/>
            <a:r>
              <a:rPr lang="fr-FR" sz="2400" dirty="0" smtClean="0"/>
              <a:t>Toulouse, France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33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38" y="476672"/>
            <a:ext cx="4618030" cy="446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6790804" y="4282921"/>
            <a:ext cx="46805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b="1" dirty="0" err="1" smtClean="0"/>
              <a:t>Stakeholders</a:t>
            </a:r>
            <a:endParaRPr lang="fr-FR" sz="17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700" dirty="0" smtClean="0"/>
              <a:t>New-</a:t>
            </a:r>
            <a:r>
              <a:rPr lang="fr-FR" sz="1700" dirty="0" err="1" smtClean="0"/>
              <a:t>Caledonia</a:t>
            </a:r>
            <a:endParaRPr lang="fr-FR" sz="1700" dirty="0" smtClean="0"/>
          </a:p>
          <a:p>
            <a:pPr marL="615950" indent="-285750">
              <a:buFont typeface="Wingdings" panose="05000000000000000000" pitchFamily="2" charset="2"/>
              <a:buChar char="Ø"/>
            </a:pPr>
            <a:r>
              <a:rPr lang="fr-FR" sz="1700" dirty="0" smtClean="0"/>
              <a:t>Civil Society</a:t>
            </a:r>
          </a:p>
          <a:p>
            <a:pPr marL="615950" indent="-285750">
              <a:buFont typeface="Wingdings" panose="05000000000000000000" pitchFamily="2" charset="2"/>
              <a:buChar char="Ø"/>
            </a:pPr>
            <a:r>
              <a:rPr lang="fr-FR" sz="1700" dirty="0" smtClean="0"/>
              <a:t>Public institutions / </a:t>
            </a:r>
            <a:r>
              <a:rPr lang="fr-FR" sz="1700" dirty="0" err="1" smtClean="0"/>
              <a:t>Governing</a:t>
            </a:r>
            <a:r>
              <a:rPr lang="fr-FR" sz="1700" dirty="0" smtClean="0"/>
              <a:t> </a:t>
            </a:r>
            <a:r>
              <a:rPr lang="fr-FR" sz="1700" dirty="0" err="1" smtClean="0"/>
              <a:t>authorities</a:t>
            </a:r>
            <a:endParaRPr lang="fr-FR" sz="1700" dirty="0" smtClean="0"/>
          </a:p>
          <a:p>
            <a:pPr marL="615950" indent="-285750">
              <a:buFont typeface="Wingdings" panose="05000000000000000000" pitchFamily="2" charset="2"/>
              <a:buChar char="Ø"/>
            </a:pPr>
            <a:r>
              <a:rPr lang="fr-FR" sz="1700" dirty="0" err="1" smtClean="0"/>
              <a:t>Industry</a:t>
            </a:r>
            <a:r>
              <a:rPr lang="fr-FR" sz="1700" dirty="0" smtClean="0"/>
              <a:t>: Ni </a:t>
            </a:r>
            <a:r>
              <a:rPr lang="fr-FR" sz="1700" dirty="0" err="1" smtClean="0"/>
              <a:t>mining</a:t>
            </a:r>
            <a:r>
              <a:rPr lang="fr-FR" sz="1700" dirty="0" smtClean="0"/>
              <a:t>; Construction / </a:t>
            </a:r>
            <a:r>
              <a:rPr lang="fr-FR" sz="1700" dirty="0" err="1" smtClean="0"/>
              <a:t>cement</a:t>
            </a:r>
            <a:r>
              <a:rPr lang="fr-FR" sz="1700" dirty="0" smtClean="0"/>
              <a:t>; </a:t>
            </a:r>
            <a:r>
              <a:rPr lang="fr-FR" sz="1700" dirty="0" err="1" smtClean="0"/>
              <a:t>Energy</a:t>
            </a:r>
            <a:r>
              <a:rPr lang="fr-FR" sz="1700" dirty="0" smtClean="0"/>
              <a:t> production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700" dirty="0" smtClean="0"/>
              <a:t>Project team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700" dirty="0" err="1" smtClean="0"/>
              <a:t>Funding</a:t>
            </a:r>
            <a:r>
              <a:rPr lang="fr-FR" sz="1700" dirty="0" smtClean="0"/>
              <a:t> bodies</a:t>
            </a:r>
            <a:endParaRPr lang="en-US" sz="1700" dirty="0"/>
          </a:p>
        </p:txBody>
      </p:sp>
      <p:sp>
        <p:nvSpPr>
          <p:cNvPr id="3" name="ZoneTexte 2"/>
          <p:cNvSpPr txBox="1"/>
          <p:nvPr/>
        </p:nvSpPr>
        <p:spPr>
          <a:xfrm>
            <a:off x="4511824" y="349697"/>
            <a:ext cx="403244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 smtClean="0"/>
              <a:t>Funding bodies</a:t>
            </a:r>
            <a:r>
              <a:rPr lang="en-GB" sz="1700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smtClean="0"/>
              <a:t>New-Caledonian Energy Agency (ACE)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/>
              <a:t>French Environment &amp; Energy Management </a:t>
            </a:r>
            <a:r>
              <a:rPr lang="en-GB" sz="1700" dirty="0" smtClean="0"/>
              <a:t>Agency (ADEME)</a:t>
            </a:r>
            <a:endParaRPr lang="en-GB" sz="1700" dirty="0"/>
          </a:p>
          <a:p>
            <a:r>
              <a:rPr lang="en-GB" sz="1700" b="1" dirty="0" smtClean="0"/>
              <a:t>Duration</a:t>
            </a:r>
            <a:r>
              <a:rPr lang="en-GB" sz="1700" dirty="0" smtClean="0"/>
              <a:t>: 2018-2021</a:t>
            </a:r>
          </a:p>
          <a:p>
            <a:r>
              <a:rPr lang="en-GB" sz="1700" b="1" dirty="0" smtClean="0"/>
              <a:t>Funding</a:t>
            </a:r>
            <a:r>
              <a:rPr lang="en-GB" sz="1700" dirty="0" smtClean="0"/>
              <a:t>: approx. 1M€</a:t>
            </a:r>
            <a:endParaRPr lang="en-GB" sz="1700" dirty="0"/>
          </a:p>
        </p:txBody>
      </p:sp>
      <p:grpSp>
        <p:nvGrpSpPr>
          <p:cNvPr id="8" name="Groupe 7"/>
          <p:cNvGrpSpPr/>
          <p:nvPr/>
        </p:nvGrpSpPr>
        <p:grpSpPr>
          <a:xfrm>
            <a:off x="193345" y="508222"/>
            <a:ext cx="5830647" cy="6017122"/>
            <a:chOff x="193345" y="508222"/>
            <a:chExt cx="5830647" cy="60171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45" y="508222"/>
              <a:ext cx="5830647" cy="6017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orme libre 5"/>
            <p:cNvSpPr/>
            <p:nvPr/>
          </p:nvSpPr>
          <p:spPr>
            <a:xfrm>
              <a:off x="3577213" y="5697415"/>
              <a:ext cx="1065125" cy="190919"/>
            </a:xfrm>
            <a:custGeom>
              <a:avLst/>
              <a:gdLst>
                <a:gd name="connsiteX0" fmla="*/ 0 w 1065125"/>
                <a:gd name="connsiteY0" fmla="*/ 0 h 190919"/>
                <a:gd name="connsiteX1" fmla="*/ 502418 w 1065125"/>
                <a:gd name="connsiteY1" fmla="*/ 140677 h 190919"/>
                <a:gd name="connsiteX2" fmla="*/ 1065125 w 1065125"/>
                <a:gd name="connsiteY2" fmla="*/ 190919 h 19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5125" h="190919">
                  <a:moveTo>
                    <a:pt x="0" y="0"/>
                  </a:moveTo>
                  <a:cubicBezTo>
                    <a:pt x="162448" y="54428"/>
                    <a:pt x="324897" y="108857"/>
                    <a:pt x="502418" y="140677"/>
                  </a:cubicBezTo>
                  <a:cubicBezTo>
                    <a:pt x="679939" y="172497"/>
                    <a:pt x="872532" y="181708"/>
                    <a:pt x="1065125" y="190919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079776" y="5697415"/>
              <a:ext cx="175689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Export</a:t>
              </a:r>
            </a:p>
            <a:p>
              <a:r>
                <a:rPr lang="en-GB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(S-E Asia, Australia, N-Z)</a:t>
              </a:r>
              <a:r>
                <a:rPr lang="en-GB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GB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Context : </a:t>
            </a:r>
            <a:r>
              <a:rPr lang="en-GB" sz="2000" b="1" dirty="0"/>
              <a:t>Development of CO</a:t>
            </a:r>
            <a:r>
              <a:rPr lang="en-GB" sz="2000" b="1" baseline="-25000" dirty="0"/>
              <a:t>2</a:t>
            </a:r>
            <a:r>
              <a:rPr lang="en-GB" sz="2000" b="1" dirty="0"/>
              <a:t> mineralization in New-Caledonia</a:t>
            </a:r>
          </a:p>
        </p:txBody>
      </p:sp>
      <p:sp>
        <p:nvSpPr>
          <p:cNvPr id="13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8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11" name="Picture 4" descr="IMG_1913_L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9" y="859153"/>
            <a:ext cx="219233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G_1914_L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28" y="1596547"/>
            <a:ext cx="2414588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IMG_1915_L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56" y="2419666"/>
            <a:ext cx="2633663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IMG_1916_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55" y="3327715"/>
            <a:ext cx="284956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IMG_1918_L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8"/>
          <a:stretch/>
        </p:blipFill>
        <p:spPr bwMode="auto">
          <a:xfrm>
            <a:off x="4315693" y="4307201"/>
            <a:ext cx="3292475" cy="214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26522"/>
              </p:ext>
            </p:extLst>
          </p:nvPr>
        </p:nvGraphicFramePr>
        <p:xfrm>
          <a:off x="7248128" y="653643"/>
          <a:ext cx="410445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323"/>
                <a:gridCol w="208113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Composition in oxides (% by weight)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SiO</a:t>
                      </a:r>
                      <a:r>
                        <a:rPr lang="fr-FR" b="0" baseline="-25000" dirty="0" smtClean="0"/>
                        <a:t>2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50-55%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err="1" smtClean="0"/>
                        <a:t>MgO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30-35%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err="1" smtClean="0"/>
                        <a:t>FeO</a:t>
                      </a:r>
                      <a:r>
                        <a:rPr lang="fr-FR" b="0" dirty="0" smtClean="0"/>
                        <a:t> – Fe(II)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10-15%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Al</a:t>
                      </a:r>
                      <a:r>
                        <a:rPr lang="fr-FR" b="0" baseline="-25000" dirty="0" smtClean="0"/>
                        <a:t>2</a:t>
                      </a:r>
                      <a:r>
                        <a:rPr lang="fr-FR" b="0" dirty="0" smtClean="0"/>
                        <a:t>O</a:t>
                      </a:r>
                      <a:r>
                        <a:rPr lang="fr-FR" b="0" baseline="-25000" dirty="0" smtClean="0"/>
                        <a:t>3</a:t>
                      </a:r>
                      <a:endParaRPr lang="en-US" b="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smtClean="0"/>
                        <a:t>1-3%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baseline="0" dirty="0" smtClean="0"/>
                        <a:t>Cr</a:t>
                      </a:r>
                      <a:r>
                        <a:rPr lang="fr-FR" b="0" baseline="-25000" dirty="0" smtClean="0"/>
                        <a:t>2</a:t>
                      </a:r>
                      <a:r>
                        <a:rPr lang="fr-FR" b="0" dirty="0" smtClean="0"/>
                        <a:t>O</a:t>
                      </a:r>
                      <a:r>
                        <a:rPr lang="fr-FR" b="0" baseline="-25000" dirty="0" smtClean="0"/>
                        <a:t>3 </a:t>
                      </a:r>
                      <a:r>
                        <a:rPr lang="fr-FR" b="0" baseline="0" dirty="0" smtClean="0"/>
                        <a:t>– Cr(III)</a:t>
                      </a:r>
                      <a:endParaRPr lang="en-US" b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smtClean="0"/>
                        <a:t>2%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baseline="0" dirty="0" err="1" smtClean="0"/>
                        <a:t>CaO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dirty="0" smtClean="0"/>
                        <a:t>0.2-0.6%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Resource : </a:t>
            </a:r>
            <a:r>
              <a:rPr lang="fr-FR" sz="2000" b="1" dirty="0" err="1" smtClean="0"/>
              <a:t>Pyrometallurgical</a:t>
            </a:r>
            <a:r>
              <a:rPr lang="fr-FR" sz="2000" b="1" dirty="0" smtClean="0"/>
              <a:t> </a:t>
            </a:r>
            <a:r>
              <a:rPr lang="fr-FR" sz="2000" b="1" dirty="0"/>
              <a:t>Ni-</a:t>
            </a:r>
            <a:r>
              <a:rPr lang="fr-FR" sz="2000" b="1" dirty="0" err="1"/>
              <a:t>slags</a:t>
            </a:r>
            <a:endParaRPr lang="fr-FR" sz="2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98860" y="476672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 err="1">
                <a:solidFill>
                  <a:srgbClr val="0000FF"/>
                </a:solidFill>
              </a:rPr>
              <a:t>Koniambo</a:t>
            </a:r>
            <a:r>
              <a:rPr lang="en-GB" sz="1700" b="1" dirty="0">
                <a:solidFill>
                  <a:srgbClr val="0000FF"/>
                </a:solidFill>
              </a:rPr>
              <a:t> </a:t>
            </a:r>
            <a:r>
              <a:rPr lang="en-GB" sz="1700" b="1" dirty="0" smtClean="0">
                <a:solidFill>
                  <a:srgbClr val="0000FF"/>
                </a:solidFill>
              </a:rPr>
              <a:t>plant </a:t>
            </a:r>
            <a:r>
              <a:rPr lang="en-GB" sz="1700" b="1" dirty="0">
                <a:solidFill>
                  <a:srgbClr val="0000FF"/>
                </a:solidFill>
              </a:rPr>
              <a:t>- KNS - North Province</a:t>
            </a:r>
            <a:endParaRPr lang="en-US" sz="17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36" y="3412870"/>
            <a:ext cx="3773588" cy="21508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92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5360" y="548680"/>
            <a:ext cx="54726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 err="1">
                <a:solidFill>
                  <a:srgbClr val="0000FF"/>
                </a:solidFill>
              </a:rPr>
              <a:t>Doniambo</a:t>
            </a:r>
            <a:r>
              <a:rPr lang="en-GB" sz="1700" b="1" dirty="0">
                <a:solidFill>
                  <a:srgbClr val="0000FF"/>
                </a:solidFill>
              </a:rPr>
              <a:t> </a:t>
            </a:r>
            <a:r>
              <a:rPr lang="en-GB" sz="1700" b="1" dirty="0" smtClean="0">
                <a:solidFill>
                  <a:srgbClr val="0000FF"/>
                </a:solidFill>
              </a:rPr>
              <a:t>plant </a:t>
            </a:r>
            <a:r>
              <a:rPr lang="en-GB" sz="1700" b="1" dirty="0">
                <a:solidFill>
                  <a:srgbClr val="0000FF"/>
                </a:solidFill>
              </a:rPr>
              <a:t>- SLN - South Province (</a:t>
            </a:r>
            <a:r>
              <a:rPr lang="en-GB" sz="1700" b="1" dirty="0" err="1" smtClean="0">
                <a:solidFill>
                  <a:srgbClr val="0000FF"/>
                </a:solidFill>
              </a:rPr>
              <a:t>Noumea</a:t>
            </a:r>
            <a:r>
              <a:rPr lang="en-GB" sz="1700" b="1" dirty="0">
                <a:solidFill>
                  <a:srgbClr val="0000FF"/>
                </a:solidFill>
              </a:rPr>
              <a:t>)</a:t>
            </a:r>
            <a:endParaRPr lang="en-US" sz="17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90" y="989544"/>
            <a:ext cx="9648056" cy="5427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268760"/>
            <a:ext cx="4247456" cy="1136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248128" y="1311151"/>
            <a:ext cx="367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Slag storage of the </a:t>
            </a:r>
            <a:r>
              <a:rPr lang="en-GB" sz="1200" dirty="0" err="1" smtClean="0"/>
              <a:t>Doniambo's</a:t>
            </a:r>
            <a:r>
              <a:rPr lang="en-GB" sz="1200" dirty="0" smtClean="0"/>
              <a:t> </a:t>
            </a:r>
            <a:r>
              <a:rPr lang="en-GB" sz="1200" dirty="0"/>
              <a:t>big verse will </a:t>
            </a:r>
            <a:r>
              <a:rPr lang="en-GB" sz="1200" dirty="0" smtClean="0"/>
              <a:t> reach </a:t>
            </a:r>
            <a:r>
              <a:rPr lang="en-GB" sz="1200" dirty="0"/>
              <a:t>63 meters in 2050</a:t>
            </a:r>
            <a:endParaRPr lang="en-US" sz="1200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528048" y="2404954"/>
            <a:ext cx="1008112" cy="664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Resource : </a:t>
            </a:r>
            <a:r>
              <a:rPr lang="fr-FR" sz="2000" b="1" dirty="0" err="1" smtClean="0"/>
              <a:t>Pyrometallurgical</a:t>
            </a:r>
            <a:r>
              <a:rPr lang="fr-FR" sz="2000" b="1" dirty="0" smtClean="0"/>
              <a:t> </a:t>
            </a:r>
            <a:r>
              <a:rPr lang="fr-FR" sz="2000" b="1" dirty="0"/>
              <a:t>Ni-</a:t>
            </a:r>
            <a:r>
              <a:rPr lang="fr-FR" sz="2000" b="1" dirty="0" err="1"/>
              <a:t>slags</a:t>
            </a:r>
            <a:endParaRPr lang="fr-FR" sz="2000" b="1" dirty="0"/>
          </a:p>
        </p:txBody>
      </p:sp>
      <p:sp>
        <p:nvSpPr>
          <p:cNvPr id="14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97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2" name="VID_20181018_1532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08" y="1266650"/>
            <a:ext cx="5928345" cy="3334694"/>
          </a:xfrm>
          <a:prstGeom prst="rect">
            <a:avLst/>
          </a:prstGeom>
        </p:spPr>
      </p:pic>
      <p:pic>
        <p:nvPicPr>
          <p:cNvPr id="3" name="VID_20181018_153535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47" y="1266650"/>
            <a:ext cx="5928345" cy="3334694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263375" y="4135733"/>
            <a:ext cx="3625053" cy="2029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35360" y="548680"/>
            <a:ext cx="54726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 err="1">
                <a:solidFill>
                  <a:srgbClr val="0000FF"/>
                </a:solidFill>
              </a:rPr>
              <a:t>Doniambo</a:t>
            </a:r>
            <a:r>
              <a:rPr lang="en-GB" sz="1700" b="1" dirty="0">
                <a:solidFill>
                  <a:srgbClr val="0000FF"/>
                </a:solidFill>
              </a:rPr>
              <a:t> </a:t>
            </a:r>
            <a:r>
              <a:rPr lang="en-GB" sz="1700" b="1" dirty="0" smtClean="0">
                <a:solidFill>
                  <a:srgbClr val="0000FF"/>
                </a:solidFill>
              </a:rPr>
              <a:t>plant </a:t>
            </a:r>
            <a:r>
              <a:rPr lang="en-GB" sz="1700" b="1" dirty="0">
                <a:solidFill>
                  <a:srgbClr val="0000FF"/>
                </a:solidFill>
              </a:rPr>
              <a:t>- SLN - South Province (</a:t>
            </a:r>
            <a:r>
              <a:rPr lang="en-GB" sz="1700" b="1" dirty="0" err="1" smtClean="0">
                <a:solidFill>
                  <a:srgbClr val="0000FF"/>
                </a:solidFill>
              </a:rPr>
              <a:t>Noumea</a:t>
            </a:r>
            <a:r>
              <a:rPr lang="en-GB" sz="1700" b="1" dirty="0">
                <a:solidFill>
                  <a:srgbClr val="0000FF"/>
                </a:solidFill>
              </a:rPr>
              <a:t>)</a:t>
            </a:r>
            <a:endParaRPr lang="en-US" sz="1700" b="1" dirty="0"/>
          </a:p>
        </p:txBody>
      </p:sp>
      <p:sp>
        <p:nvSpPr>
          <p:cNvPr id="9" name="Rectangle 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Resource : </a:t>
            </a:r>
            <a:r>
              <a:rPr lang="fr-FR" sz="2000" b="1" dirty="0" err="1" smtClean="0"/>
              <a:t>Pyrometallurgical</a:t>
            </a:r>
            <a:r>
              <a:rPr lang="fr-FR" sz="2000" b="1" dirty="0" smtClean="0"/>
              <a:t> </a:t>
            </a:r>
            <a:r>
              <a:rPr lang="fr-FR" sz="2000" b="1" dirty="0"/>
              <a:t>Ni-</a:t>
            </a:r>
            <a:r>
              <a:rPr lang="fr-FR" sz="2000" b="1" dirty="0" err="1"/>
              <a:t>slags</a:t>
            </a:r>
            <a:endParaRPr lang="fr-FR" sz="2000" b="1" dirty="0"/>
          </a:p>
        </p:txBody>
      </p:sp>
      <p:sp>
        <p:nvSpPr>
          <p:cNvPr id="14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006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66038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0943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03451" y="4875262"/>
            <a:ext cx="1450320" cy="65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179858"/>
            <a:ext cx="3094291" cy="504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 descr="C:\Users\admin-lgc\Desktop\Carbonation ho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64" y="2622080"/>
            <a:ext cx="2428875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Arc 45"/>
          <p:cNvSpPr/>
          <p:nvPr/>
        </p:nvSpPr>
        <p:spPr>
          <a:xfrm rot="16200000" flipH="1" flipV="1">
            <a:off x="6279009" y="2947840"/>
            <a:ext cx="1299684" cy="3240360"/>
          </a:xfrm>
          <a:prstGeom prst="arc">
            <a:avLst/>
          </a:prstGeom>
          <a:ln w="73025">
            <a:solidFill>
              <a:srgbClr val="0099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7417667" y="1116359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Passivation </a:t>
            </a:r>
            <a:r>
              <a:rPr lang="fr-FR" sz="2400" b="1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fr-FR" sz="24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/>
              <a:t/>
            </a:r>
            <a:br>
              <a:rPr lang="en-US" sz="2400"/>
            </a:br>
            <a:r>
              <a:rPr lang="en-US" sz="2400" smtClean="0"/>
              <a:t>intrinsic to all ores and waste leaching </a:t>
            </a:r>
            <a:r>
              <a:rPr lang="en-US" sz="2400"/>
              <a:t>(dissolution) </a:t>
            </a:r>
            <a:r>
              <a:rPr lang="en-US" sz="2400" smtClean="0"/>
              <a:t>processes</a:t>
            </a:r>
            <a:endParaRPr lang="en-GB" sz="2400"/>
          </a:p>
        </p:txBody>
      </p:sp>
      <p:sp>
        <p:nvSpPr>
          <p:cNvPr id="48" name="ZoneTexte 47"/>
          <p:cNvSpPr txBox="1"/>
          <p:nvPr/>
        </p:nvSpPr>
        <p:spPr>
          <a:xfrm>
            <a:off x="4545192" y="1263453"/>
            <a:ext cx="1064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smtClean="0"/>
              <a:t>Flue </a:t>
            </a:r>
            <a:r>
              <a:rPr lang="fr-FR" sz="1200" b="1" err="1" smtClean="0"/>
              <a:t>gas</a:t>
            </a:r>
            <a:r>
              <a:rPr lang="fr-FR" sz="1200" b="1" smtClean="0"/>
              <a:t> (CO</a:t>
            </a:r>
            <a:r>
              <a:rPr lang="fr-FR" sz="1200" b="1" baseline="-25000" smtClean="0"/>
              <a:t>2</a:t>
            </a:r>
            <a:r>
              <a:rPr lang="fr-FR" sz="1200" b="1" smtClean="0"/>
              <a:t>)</a:t>
            </a:r>
            <a:endParaRPr lang="en-GB" sz="1200" b="1"/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5063248" y="1556791"/>
            <a:ext cx="0" cy="504056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5118171" y="3269835"/>
            <a:ext cx="10033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Solid </a:t>
            </a:r>
            <a:r>
              <a:rPr lang="fr-FR" sz="1200" b="1" err="1" smtClean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endParaRPr lang="fr-FR" sz="1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(Ni-</a:t>
            </a:r>
            <a:r>
              <a:rPr lang="fr-FR" sz="1200" b="1" err="1" smtClean="0">
                <a:latin typeface="Arial" panose="020B0604020202020204" pitchFamily="34" charset="0"/>
                <a:cs typeface="Arial" panose="020B0604020202020204" pitchFamily="34" charset="0"/>
              </a:rPr>
              <a:t>slag</a:t>
            </a:r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717032"/>
            <a:ext cx="3547146" cy="239070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6" r="25694" b="27321"/>
          <a:stretch/>
        </p:blipFill>
        <p:spPr bwMode="auto">
          <a:xfrm>
            <a:off x="911424" y="1052736"/>
            <a:ext cx="2642004" cy="228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rc 13"/>
          <p:cNvSpPr/>
          <p:nvPr/>
        </p:nvSpPr>
        <p:spPr>
          <a:xfrm rot="16200000" flipH="1" flipV="1">
            <a:off x="3781873" y="1528093"/>
            <a:ext cx="1299684" cy="3240360"/>
          </a:xfrm>
          <a:prstGeom prst="arc">
            <a:avLst>
              <a:gd name="adj1" fmla="val 21464196"/>
              <a:gd name="adj2" fmla="val 5396478"/>
            </a:avLst>
          </a:prstGeom>
          <a:ln w="73025">
            <a:solidFill>
              <a:srgbClr val="00990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169526" y="4869160"/>
            <a:ext cx="11391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err="1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err="1" smtClean="0">
                <a:latin typeface="Arial" panose="020B0604020202020204" pitchFamily="34" charset="0"/>
                <a:cs typeface="Arial" panose="020B0604020202020204" pitchFamily="34" charset="0"/>
              </a:rPr>
              <a:t>bubble</a:t>
            </a:r>
            <a:endParaRPr lang="fr-FR" sz="1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(CO</a:t>
            </a:r>
            <a:r>
              <a:rPr lang="fr-FR" sz="1200" b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2(</a:t>
            </a:r>
            <a:r>
              <a:rPr lang="fr-FR" sz="1200" b="1" baseline="-25000" err="1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fr-FR" sz="1200" b="1" baseline="-2500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sz="1200" b="1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74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1344554" y="6042919"/>
            <a:ext cx="3500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1400" smtClean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GB" altLang="fr-FR" sz="1400" smtClean="0">
                <a:latin typeface="Arial" panose="020B0604020202020204" pitchFamily="34" charset="0"/>
              </a:rPr>
              <a:t> </a:t>
            </a:r>
            <a:r>
              <a:rPr lang="en-GB" sz="1400" smtClean="0">
                <a:latin typeface="Arial" panose="020B0604020202020204" pitchFamily="34" charset="0"/>
              </a:rPr>
              <a:t>No carbonation</a:t>
            </a:r>
            <a:endParaRPr lang="en-GB" sz="1400"/>
          </a:p>
        </p:txBody>
      </p:sp>
      <p:sp>
        <p:nvSpPr>
          <p:cNvPr id="63" name="Rectangle 62"/>
          <p:cNvSpPr/>
          <p:nvPr/>
        </p:nvSpPr>
        <p:spPr>
          <a:xfrm>
            <a:off x="6838047" y="6040227"/>
            <a:ext cx="38862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fr-FR" sz="1400" dirty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GB" altLang="fr-FR" sz="1400" dirty="0">
                <a:latin typeface="Arial" panose="020B0604020202020204" pitchFamily="34" charset="0"/>
              </a:rPr>
              <a:t> </a:t>
            </a:r>
            <a:r>
              <a:rPr lang="en-GB" altLang="fr-FR" sz="1400" dirty="0" smtClean="0">
                <a:latin typeface="Arial" panose="020B0604020202020204" pitchFamily="34" charset="0"/>
              </a:rPr>
              <a:t>Less than</a:t>
            </a:r>
            <a:r>
              <a:rPr lang="en-GB" sz="1400" i="1" dirty="0" smtClean="0">
                <a:latin typeface="Arial" panose="020B0604020202020204" pitchFamily="34" charset="0"/>
              </a:rPr>
              <a:t> 10% carbonation</a:t>
            </a:r>
            <a:endParaRPr lang="en-GB" sz="1400" i="1" dirty="0">
              <a:latin typeface="Arial" panose="020B0604020202020204" pitchFamily="34" charset="0"/>
            </a:endParaRPr>
          </a:p>
          <a:p>
            <a:pPr lvl="0" algn="ctr"/>
            <a:r>
              <a:rPr lang="en-GB" sz="1200" i="1" dirty="0" smtClean="0">
                <a:latin typeface="Arial" panose="020B0604020202020204" pitchFamily="34" charset="0"/>
              </a:rPr>
              <a:t>(</a:t>
            </a:r>
            <a:r>
              <a:rPr lang="en-GB" altLang="fr-FR" sz="1200" i="1" dirty="0">
                <a:latin typeface="Arial" panose="020B0604020202020204" pitchFamily="34" charset="0"/>
              </a:rPr>
              <a:t>90 g/L (&lt; 100µm), 20 bar CO</a:t>
            </a:r>
            <a:r>
              <a:rPr lang="en-GB" altLang="fr-FR" sz="1200" i="1" baseline="-25000" dirty="0">
                <a:latin typeface="Arial" panose="020B0604020202020204" pitchFamily="34" charset="0"/>
              </a:rPr>
              <a:t>2</a:t>
            </a:r>
            <a:r>
              <a:rPr lang="en-GB" altLang="fr-FR" sz="1200" i="1" dirty="0">
                <a:latin typeface="Arial" panose="020B0604020202020204" pitchFamily="34" charset="0"/>
              </a:rPr>
              <a:t>, </a:t>
            </a:r>
            <a:r>
              <a:rPr lang="en-GB" altLang="fr-FR" sz="1200" i="1" dirty="0" smtClean="0">
                <a:latin typeface="Arial" panose="020B0604020202020204" pitchFamily="34" charset="0"/>
              </a:rPr>
              <a:t>180°C</a:t>
            </a:r>
            <a:r>
              <a:rPr lang="en-GB" sz="1200" i="1" dirty="0" smtClean="0">
                <a:latin typeface="Arial" panose="020B0604020202020204" pitchFamily="34" charset="0"/>
              </a:rPr>
              <a:t>)</a:t>
            </a:r>
            <a:endParaRPr lang="en-GB" sz="1200" dirty="0"/>
          </a:p>
        </p:txBody>
      </p:sp>
      <p:sp>
        <p:nvSpPr>
          <p:cNvPr id="142" name="Rectangle 141"/>
          <p:cNvSpPr/>
          <p:nvPr/>
        </p:nvSpPr>
        <p:spPr>
          <a:xfrm>
            <a:off x="339303" y="3184404"/>
            <a:ext cx="1651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fr-FR" sz="1400" b="1" smtClean="0">
                <a:solidFill>
                  <a:srgbClr val="00B050"/>
                </a:solidFill>
                <a:latin typeface="Arial" panose="020B0604020202020204" pitchFamily="34" charset="0"/>
              </a:rPr>
              <a:t>Passivation</a:t>
            </a:r>
            <a:endParaRPr lang="en-GB" sz="1400"/>
          </a:p>
        </p:txBody>
      </p:sp>
      <p:grpSp>
        <p:nvGrpSpPr>
          <p:cNvPr id="13" name="Groupe 12"/>
          <p:cNvGrpSpPr/>
          <p:nvPr/>
        </p:nvGrpSpPr>
        <p:grpSpPr>
          <a:xfrm>
            <a:off x="2706097" y="639038"/>
            <a:ext cx="6878635" cy="2751043"/>
            <a:chOff x="1448458" y="799202"/>
            <a:chExt cx="6435910" cy="2751043"/>
          </a:xfrm>
        </p:grpSpPr>
        <p:grpSp>
          <p:nvGrpSpPr>
            <p:cNvPr id="5" name="Groupe 4"/>
            <p:cNvGrpSpPr/>
            <p:nvPr/>
          </p:nvGrpSpPr>
          <p:grpSpPr>
            <a:xfrm>
              <a:off x="1448458" y="799202"/>
              <a:ext cx="6435910" cy="2751043"/>
              <a:chOff x="2635032" y="865877"/>
              <a:chExt cx="6435910" cy="2751043"/>
            </a:xfrm>
          </p:grpSpPr>
          <p:pic>
            <p:nvPicPr>
              <p:cNvPr id="64" name="Image 6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5032" y="865877"/>
                <a:ext cx="4883319" cy="2749534"/>
              </a:xfrm>
              <a:prstGeom prst="rect">
                <a:avLst/>
              </a:prstGeom>
            </p:spPr>
          </p:pic>
          <p:pic>
            <p:nvPicPr>
              <p:cNvPr id="65" name="Image 6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35707" y="867386"/>
                <a:ext cx="4883319" cy="2749534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>
                <a:off x="5888283" y="2718738"/>
                <a:ext cx="8105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altLang="fr-FR" sz="1400" smtClean="0">
                    <a:solidFill>
                      <a:srgbClr val="00B050"/>
                    </a:solidFill>
                    <a:latin typeface="Arial" panose="020B0604020202020204" pitchFamily="34" charset="0"/>
                  </a:rPr>
                  <a:t>passivation</a:t>
                </a:r>
                <a:endParaRPr lang="en-GB" sz="1400">
                  <a:solidFill>
                    <a:srgbClr val="00B050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972611" y="1837055"/>
                <a:ext cx="1248984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altLang="fr-FR" sz="1400" smtClean="0">
                    <a:solidFill>
                      <a:srgbClr val="1F02A3"/>
                    </a:solidFill>
                    <a:latin typeface="Arial" panose="020B0604020202020204" pitchFamily="34" charset="0"/>
                  </a:rPr>
                  <a:t>Diffusion controlled reaction</a:t>
                </a:r>
                <a:endParaRPr lang="en-GB" sz="1400">
                  <a:solidFill>
                    <a:srgbClr val="1F02A3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838406" y="991543"/>
                <a:ext cx="149673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GB" altLang="fr-FR" sz="140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Surface controlled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en-GB" altLang="fr-FR" sz="1400" smtClean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reaction</a:t>
                </a:r>
                <a:endParaRPr lang="en-GB" altLang="fr-FR" sz="14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Flèche vers le bas 68"/>
              <p:cNvSpPr/>
              <p:nvPr/>
            </p:nvSpPr>
            <p:spPr>
              <a:xfrm rot="8144904">
                <a:off x="5256737" y="1453314"/>
                <a:ext cx="574688" cy="1022962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ZoneTexte 69"/>
              <p:cNvSpPr txBox="1"/>
              <p:nvPr/>
            </p:nvSpPr>
            <p:spPr>
              <a:xfrm>
                <a:off x="7905522" y="1467466"/>
                <a:ext cx="116542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smtClean="0"/>
                  <a:t>Surface layer</a:t>
                </a:r>
                <a:endParaRPr lang="en-GB" b="1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3158249" y="2540543"/>
                <a:ext cx="878560" cy="94686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6977794" y="1920946"/>
                <a:ext cx="878560" cy="94686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7185260" y="868614"/>
                <a:ext cx="333091" cy="33505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" name="Ellipse 81"/>
              <p:cNvSpPr/>
              <p:nvPr/>
            </p:nvSpPr>
            <p:spPr>
              <a:xfrm>
                <a:off x="7122381" y="2073955"/>
                <a:ext cx="609048" cy="63495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3" name="Connecteur droit 82"/>
              <p:cNvCxnSpPr>
                <a:stCxn id="70" idx="1"/>
              </p:cNvCxnSpPr>
              <p:nvPr/>
            </p:nvCxnSpPr>
            <p:spPr>
              <a:xfrm flipH="1">
                <a:off x="7635901" y="1790632"/>
                <a:ext cx="269621" cy="26519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/>
            <p:cNvSpPr txBox="1"/>
            <p:nvPr/>
          </p:nvSpPr>
          <p:spPr>
            <a:xfrm rot="16200000">
              <a:off x="809006" y="1681613"/>
              <a:ext cx="1828065" cy="3167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smtClean="0"/>
                <a:t>Mg extraction </a:t>
              </a:r>
              <a:r>
                <a:rPr lang="fr-FR" sz="1600" b="1" err="1" smtClean="0"/>
                <a:t>yield</a:t>
              </a:r>
              <a:endParaRPr lang="en-US" sz="1600" b="1"/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3772427" y="3140968"/>
              <a:ext cx="9016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smtClean="0"/>
                <a:t>Time (</a:t>
              </a:r>
              <a:r>
                <a:rPr lang="fr-FR" sz="1600" b="1" err="1" smtClean="0"/>
                <a:t>hr</a:t>
              </a:r>
              <a:r>
                <a:rPr lang="fr-FR" sz="1600" b="1" smtClean="0"/>
                <a:t>)</a:t>
              </a:r>
              <a:endParaRPr lang="en-US" sz="1600" b="1"/>
            </a:p>
          </p:txBody>
        </p:sp>
      </p:grpSp>
      <p:pic>
        <p:nvPicPr>
          <p:cNvPr id="51" name="Picture 5" descr="Description: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"/>
          <a:stretch>
            <a:fillRect/>
          </a:stretch>
        </p:blipFill>
        <p:spPr>
          <a:xfrm>
            <a:off x="1341242" y="3521064"/>
            <a:ext cx="3521588" cy="2519734"/>
          </a:xfrm>
          <a:noFill/>
          <a:ln w="28575">
            <a:solidFill>
              <a:srgbClr val="00B050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2791055" y="4799991"/>
            <a:ext cx="2054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altLang="fr-FR" sz="1400" i="1" smtClean="0">
                <a:solidFill>
                  <a:schemeClr val="bg1"/>
                </a:solidFill>
                <a:latin typeface="Arial" panose="020B0604020202020204" pitchFamily="34" charset="0"/>
              </a:rPr>
              <a:t>Feed material (olivine)</a:t>
            </a:r>
            <a:endParaRPr lang="en-GB" altLang="fr-FR" sz="14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 rot="17041499">
            <a:off x="1234562" y="4272307"/>
            <a:ext cx="2052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altLang="fr-FR" sz="1400" i="1" smtClean="0">
                <a:solidFill>
                  <a:srgbClr val="0000FF"/>
                </a:solidFill>
                <a:latin typeface="Arial" panose="020B0604020202020204" pitchFamily="34" charset="0"/>
              </a:rPr>
              <a:t>Silica </a:t>
            </a:r>
            <a:r>
              <a:rPr lang="en-GB" altLang="fr-FR" sz="1400" i="1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en-GB" altLang="fr-FR" sz="1400" i="1" smtClean="0">
                <a:solidFill>
                  <a:srgbClr val="0000FF"/>
                </a:solidFill>
                <a:latin typeface="Arial" panose="020B0604020202020204" pitchFamily="34" charset="0"/>
              </a:rPr>
              <a:t>iron oxide surface layer</a:t>
            </a:r>
            <a:endParaRPr lang="en-GB" altLang="fr-FR" sz="1400" i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344554" y="5761716"/>
            <a:ext cx="35929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altLang="fr-FR" sz="1100" i="1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3 g/L (&lt; 100µm), 20 bar CO</a:t>
            </a:r>
            <a:r>
              <a:rPr lang="en-GB" altLang="fr-FR" sz="1100" i="1" baseline="-25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2</a:t>
            </a:r>
            <a:r>
              <a:rPr lang="en-GB" altLang="fr-FR" sz="1100" i="1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, 120°C</a:t>
            </a:r>
          </a:p>
        </p:txBody>
      </p:sp>
      <p:sp>
        <p:nvSpPr>
          <p:cNvPr id="59" name="TextBox 5"/>
          <p:cNvSpPr txBox="1">
            <a:spLocks noChangeArrowheads="1"/>
          </p:cNvSpPr>
          <p:nvPr/>
        </p:nvSpPr>
        <p:spPr bwMode="auto">
          <a:xfrm rot="1008408">
            <a:off x="1515627" y="5512393"/>
            <a:ext cx="11610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defRPr/>
            </a:pPr>
            <a:r>
              <a:rPr lang="en-GB" sz="1000" b="1">
                <a:solidFill>
                  <a:schemeClr val="bg1"/>
                </a:solidFill>
                <a:latin typeface="+mn-lt"/>
              </a:rPr>
              <a:t>10-15 nm</a:t>
            </a:r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1612608" y="5430350"/>
            <a:ext cx="814269" cy="17948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/>
          <p:cNvSpPr txBox="1">
            <a:spLocks noChangeArrowheads="1"/>
          </p:cNvSpPr>
          <p:nvPr/>
        </p:nvSpPr>
        <p:spPr bwMode="auto">
          <a:xfrm>
            <a:off x="8707881" y="3884823"/>
            <a:ext cx="12195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/>
            <a:r>
              <a:rPr lang="en-GB" altLang="fr-FR">
                <a:solidFill>
                  <a:schemeClr val="bg1"/>
                </a:solidFill>
                <a:latin typeface="+mn-lt"/>
              </a:rPr>
              <a:t>Initial olivine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8" y="3551001"/>
            <a:ext cx="3699633" cy="249798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7056108" y="5262749"/>
            <a:ext cx="2623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GB" altLang="fr-FR" sz="1400" i="1" smtClean="0">
                <a:solidFill>
                  <a:srgbClr val="0000FF"/>
                </a:solidFill>
                <a:latin typeface="Arial" panose="020B0604020202020204" pitchFamily="34" charset="0"/>
              </a:rPr>
              <a:t>Phyllosilicate (talc) surface layer</a:t>
            </a:r>
            <a:endParaRPr lang="en-GB" altLang="fr-FR" sz="1400" i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34307" y="3802847"/>
            <a:ext cx="2318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GB" altLang="fr-FR" sz="1400" i="1">
                <a:solidFill>
                  <a:schemeClr val="bg1"/>
                </a:solidFill>
                <a:latin typeface="Arial" panose="020B0604020202020204" pitchFamily="34" charset="0"/>
              </a:rPr>
              <a:t>Feed material (olivine)</a:t>
            </a:r>
          </a:p>
        </p:txBody>
      </p:sp>
      <p:cxnSp>
        <p:nvCxnSpPr>
          <p:cNvPr id="58" name="Connecteur droit 57"/>
          <p:cNvCxnSpPr/>
          <p:nvPr/>
        </p:nvCxnSpPr>
        <p:spPr>
          <a:xfrm flipV="1">
            <a:off x="9456375" y="5107766"/>
            <a:ext cx="471076" cy="322584"/>
          </a:xfrm>
          <a:prstGeom prst="line">
            <a:avLst/>
          </a:prstGeom>
          <a:ln>
            <a:solidFill>
              <a:srgbClr val="1F02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8958599" y="3184404"/>
            <a:ext cx="2608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sz="1400" b="1" smtClean="0">
                <a:solidFill>
                  <a:srgbClr val="1F02A3"/>
                </a:solidFill>
                <a:latin typeface="Arial" panose="020B0604020202020204" pitchFamily="34" charset="0"/>
              </a:rPr>
              <a:t>Diffusion controlled process</a:t>
            </a:r>
            <a:endParaRPr lang="en-GB" sz="1400" b="1">
              <a:solidFill>
                <a:srgbClr val="1F02A3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692000" y="1517771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smtClean="0">
                <a:solidFill>
                  <a:schemeClr val="bg1"/>
                </a:solidFill>
              </a:rPr>
              <a:t>?</a:t>
            </a:r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48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15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849604"/>
            <a:ext cx="150296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21202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8" t="25186" r="9375" b="6666"/>
          <a:stretch/>
        </p:blipFill>
        <p:spPr bwMode="auto">
          <a:xfrm>
            <a:off x="1919536" y="328464"/>
            <a:ext cx="8640960" cy="551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4816" y="5839967"/>
            <a:ext cx="115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Development of an attrition-leaching hybrid process for direct aqueous mineral carbonation, </a:t>
            </a:r>
            <a:r>
              <a:rPr lang="en-GB" sz="1200" i="1" dirty="0" smtClean="0"/>
              <a:t>Chemical Engineering Journal</a:t>
            </a:r>
            <a:r>
              <a:rPr lang="en-GB" sz="1200" dirty="0" smtClean="0"/>
              <a:t>, 262, 2015.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Ex-situ mineral carbonation for CO</a:t>
            </a:r>
            <a:r>
              <a:rPr lang="en-GB" sz="1200" baseline="-25000" dirty="0" smtClean="0"/>
              <a:t>2</a:t>
            </a:r>
            <a:r>
              <a:rPr lang="en-GB" sz="1200" dirty="0" smtClean="0"/>
              <a:t> mitigation: Evaluation of mining waste resources, aqueous carbonation </a:t>
            </a:r>
            <a:r>
              <a:rPr lang="en-GB" sz="1200" dirty="0" err="1" smtClean="0"/>
              <a:t>processability</a:t>
            </a:r>
            <a:r>
              <a:rPr lang="en-GB" sz="1200" dirty="0" smtClean="0"/>
              <a:t> and life cycle assessment (Carmex project), </a:t>
            </a:r>
            <a:r>
              <a:rPr lang="en-GB" sz="1200" i="1" dirty="0" smtClean="0"/>
              <a:t>Minerals Engineering</a:t>
            </a:r>
            <a:r>
              <a:rPr lang="en-GB" sz="1200" dirty="0" smtClean="0"/>
              <a:t>, 59, 2014.</a:t>
            </a:r>
            <a:endParaRPr lang="en-GB" sz="1200" dirty="0"/>
          </a:p>
        </p:txBody>
      </p:sp>
      <p:sp>
        <p:nvSpPr>
          <p:cNvPr id="13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16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31785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223792" y="457295"/>
            <a:ext cx="3678251" cy="4410075"/>
            <a:chOff x="4518218" y="529303"/>
            <a:chExt cx="3678251" cy="441007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4" r="7317"/>
            <a:stretch/>
          </p:blipFill>
          <p:spPr bwMode="auto">
            <a:xfrm>
              <a:off x="4825996" y="529303"/>
              <a:ext cx="3370473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 rot="16200000">
              <a:off x="3267951" y="2544551"/>
              <a:ext cx="28083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/>
                <a:t>Cumulative CO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consumption</a:t>
              </a:r>
              <a:endParaRPr lang="en-US" sz="1400" baseline="-25000" dirty="0"/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73658" y="404664"/>
            <a:ext cx="8065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Example</a:t>
            </a:r>
            <a:r>
              <a:rPr lang="fr-FR" b="1" dirty="0" smtClean="0"/>
              <a:t> of </a:t>
            </a:r>
            <a:r>
              <a:rPr lang="fr-FR" b="1" dirty="0" err="1" smtClean="0"/>
              <a:t>slag</a:t>
            </a:r>
            <a:r>
              <a:rPr lang="fr-FR" b="1" dirty="0" smtClean="0"/>
              <a:t> </a:t>
            </a:r>
            <a:r>
              <a:rPr lang="fr-FR" b="1" dirty="0" err="1" smtClean="0"/>
              <a:t>mineralization</a:t>
            </a:r>
            <a:r>
              <a:rPr lang="fr-FR" b="1" dirty="0" smtClean="0"/>
              <a:t> </a:t>
            </a:r>
            <a:r>
              <a:rPr lang="fr-FR" b="1" dirty="0" err="1" smtClean="0"/>
              <a:t>experiment</a:t>
            </a:r>
            <a:r>
              <a:rPr lang="fr-FR" b="1" dirty="0" smtClean="0"/>
              <a:t> (170°C, 20 bar CO</a:t>
            </a:r>
            <a:r>
              <a:rPr lang="fr-FR" b="1" baseline="-25000" dirty="0" smtClean="0"/>
              <a:t>2</a:t>
            </a:r>
            <a:r>
              <a:rPr lang="fr-FR" b="1" dirty="0" smtClean="0"/>
              <a:t>, Y-Zr </a:t>
            </a:r>
            <a:r>
              <a:rPr lang="fr-FR" b="1" dirty="0" err="1" smtClean="0"/>
              <a:t>grinding</a:t>
            </a:r>
            <a:r>
              <a:rPr lang="fr-FR" b="1" dirty="0" smtClean="0"/>
              <a:t> </a:t>
            </a:r>
            <a:r>
              <a:rPr lang="fr-FR" b="1" dirty="0" err="1" smtClean="0"/>
              <a:t>beads</a:t>
            </a:r>
            <a:r>
              <a:rPr lang="fr-FR" b="1" dirty="0" smtClean="0"/>
              <a:t>)</a:t>
            </a:r>
          </a:p>
          <a:p>
            <a:r>
              <a:rPr lang="fr-FR" b="1" dirty="0"/>
              <a:t>i</a:t>
            </a:r>
            <a:r>
              <a:rPr lang="fr-FR" b="1" dirty="0" smtClean="0"/>
              <a:t>n </a:t>
            </a:r>
            <a:r>
              <a:rPr lang="fr-FR" b="1" dirty="0" smtClean="0"/>
              <a:t>a 300 </a:t>
            </a:r>
            <a:r>
              <a:rPr lang="fr-FR" b="1" dirty="0" err="1" smtClean="0"/>
              <a:t>mL</a:t>
            </a:r>
            <a:r>
              <a:rPr lang="fr-FR" b="1" dirty="0" smtClean="0"/>
              <a:t> batch </a:t>
            </a:r>
            <a:r>
              <a:rPr lang="fr-FR" b="1" dirty="0" err="1" smtClean="0"/>
              <a:t>reactor</a:t>
            </a:r>
            <a:endParaRPr lang="en-US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7941744" y="1017335"/>
            <a:ext cx="3698872" cy="3851825"/>
            <a:chOff x="8308502" y="1087553"/>
            <a:chExt cx="3698872" cy="3851825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7" t="12659" r="6321"/>
            <a:stretch/>
          </p:blipFill>
          <p:spPr bwMode="auto">
            <a:xfrm>
              <a:off x="8572499" y="1087553"/>
              <a:ext cx="3434875" cy="385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9946332" y="2703587"/>
              <a:ext cx="1872208" cy="92333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Best performance in </a:t>
              </a:r>
              <a:r>
                <a:rPr lang="fr-FR" dirty="0" err="1" smtClean="0"/>
                <a:t>excess</a:t>
              </a:r>
              <a:r>
                <a:rPr lang="fr-FR" dirty="0" smtClean="0"/>
                <a:t> of 80% </a:t>
              </a:r>
              <a:r>
                <a:rPr lang="fr-FR" dirty="0" err="1" smtClean="0"/>
                <a:t>carbonation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16200000">
              <a:off x="7058235" y="2552935"/>
              <a:ext cx="280831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C</a:t>
              </a:r>
              <a:r>
                <a:rPr lang="fr-FR" sz="1400" dirty="0" smtClean="0"/>
                <a:t>arbonatation </a:t>
              </a:r>
              <a:r>
                <a:rPr lang="fr-FR" sz="1400" dirty="0" err="1" smtClean="0"/>
                <a:t>yield</a:t>
              </a:r>
              <a:r>
                <a:rPr lang="fr-FR" sz="1400" dirty="0" smtClean="0"/>
                <a:t> (%)</a:t>
              </a:r>
              <a:endParaRPr lang="en-US" sz="1400" baseline="-25000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015880" y="4365104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Time (</a:t>
            </a:r>
            <a:r>
              <a:rPr lang="fr-FR" sz="1400" dirty="0" err="1" smtClean="0"/>
              <a:t>hr</a:t>
            </a:r>
            <a:r>
              <a:rPr lang="fr-FR" sz="1400" dirty="0" smtClean="0"/>
              <a:t>)</a:t>
            </a:r>
            <a:endParaRPr lang="en-US" sz="1400" baseline="-25000" dirty="0"/>
          </a:p>
        </p:txBody>
      </p:sp>
      <p:sp>
        <p:nvSpPr>
          <p:cNvPr id="19" name="ZoneTexte 18"/>
          <p:cNvSpPr txBox="1"/>
          <p:nvPr/>
        </p:nvSpPr>
        <p:spPr>
          <a:xfrm>
            <a:off x="8688288" y="4365104"/>
            <a:ext cx="2808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Time (</a:t>
            </a:r>
            <a:r>
              <a:rPr lang="fr-FR" sz="1400" dirty="0" err="1" smtClean="0"/>
              <a:t>hr</a:t>
            </a:r>
            <a:r>
              <a:rPr lang="fr-FR" sz="1400" dirty="0" smtClean="0"/>
              <a:t>)</a:t>
            </a:r>
            <a:endParaRPr lang="en-US" sz="1400" baseline="-25000" dirty="0"/>
          </a:p>
        </p:txBody>
      </p:sp>
      <p:grpSp>
        <p:nvGrpSpPr>
          <p:cNvPr id="20" name="Groupe 19"/>
          <p:cNvGrpSpPr/>
          <p:nvPr/>
        </p:nvGrpSpPr>
        <p:grpSpPr>
          <a:xfrm>
            <a:off x="589855" y="1377075"/>
            <a:ext cx="3089415" cy="3435917"/>
            <a:chOff x="335360" y="2015536"/>
            <a:chExt cx="3089415" cy="3435917"/>
          </a:xfrm>
        </p:grpSpPr>
        <p:pic>
          <p:nvPicPr>
            <p:cNvPr id="21" name="Picture 3" descr="Description: DSC05076"/>
            <p:cNvPicPr>
              <a:picLocks noChangeAspect="1" noChangeArrowheads="1"/>
            </p:cNvPicPr>
            <p:nvPr/>
          </p:nvPicPr>
          <p:blipFill>
            <a:blip r:embed="rId5" cstate="print">
              <a:lum bright="8000"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6"/>
            <a:stretch>
              <a:fillRect/>
            </a:stretch>
          </p:blipFill>
          <p:spPr bwMode="auto">
            <a:xfrm>
              <a:off x="610283" y="2015536"/>
              <a:ext cx="2496277" cy="26639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35360" y="4620456"/>
              <a:ext cx="308941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err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Labscale</a:t>
              </a:r>
              <a:r>
                <a:rPr lang="en-US" sz="1600" b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 stirred media mill</a:t>
              </a:r>
            </a:p>
            <a:p>
              <a:pPr algn="ctr"/>
              <a:r>
                <a:rPr lang="en-US" sz="1600" smtClean="0">
                  <a:latin typeface="Arial" panose="020B0604020202020204" pitchFamily="34" charset="0"/>
                </a:rPr>
                <a:t>Self-built, </a:t>
              </a:r>
              <a:r>
                <a:rPr lang="en-US" sz="1600" b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smtClean="0">
                  <a:latin typeface="Arial" panose="020B0604020202020204" pitchFamily="34" charset="0"/>
                </a:rPr>
                <a:t>300 mL, batch,</a:t>
              </a:r>
            </a:p>
            <a:p>
              <a:pPr algn="ctr"/>
              <a:r>
                <a:rPr lang="fr-FR" sz="1600" smtClean="0">
                  <a:latin typeface="Arial" panose="020B0604020202020204" pitchFamily="34" charset="0"/>
                </a:rPr>
                <a:t>120-180 °C, P</a:t>
              </a:r>
              <a:r>
                <a:rPr lang="fr-FR" sz="1600" baseline="-25000" smtClean="0">
                  <a:latin typeface="Arial" panose="020B0604020202020204" pitchFamily="34" charset="0"/>
                </a:rPr>
                <a:t>CO2</a:t>
              </a:r>
              <a:r>
                <a:rPr lang="fr-FR" sz="1600" smtClean="0">
                  <a:latin typeface="Arial" panose="020B0604020202020204" pitchFamily="34" charset="0"/>
                </a:rPr>
                <a:t> &lt; 20 bar</a:t>
              </a:r>
              <a:endParaRPr lang="en-US" sz="1600" baseline="-25000"/>
            </a:p>
          </p:txBody>
        </p:sp>
      </p:grp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844421"/>
              </p:ext>
            </p:extLst>
          </p:nvPr>
        </p:nvGraphicFramePr>
        <p:xfrm>
          <a:off x="6384032" y="4827296"/>
          <a:ext cx="3744416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Composition</a:t>
                      </a:r>
                      <a:r>
                        <a:rPr lang="fr-FR" baseline="0" dirty="0" smtClean="0"/>
                        <a:t> of </a:t>
                      </a:r>
                      <a:r>
                        <a:rPr lang="fr-FR" baseline="0" dirty="0" err="1" smtClean="0"/>
                        <a:t>mineralized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slags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Silica (</a:t>
                      </a:r>
                      <a:r>
                        <a:rPr lang="fr-FR" b="0" dirty="0" err="1" smtClean="0"/>
                        <a:t>am</a:t>
                      </a:r>
                      <a:r>
                        <a:rPr lang="fr-FR" b="0" dirty="0" smtClean="0"/>
                        <a:t>)</a:t>
                      </a:r>
                      <a:endParaRPr lang="en-US" b="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0" dirty="0" smtClean="0"/>
                        <a:t>Carbonates (</a:t>
                      </a:r>
                      <a:r>
                        <a:rPr lang="fr-FR" b="0" dirty="0" err="1" smtClean="0"/>
                        <a:t>mainly</a:t>
                      </a:r>
                      <a:r>
                        <a:rPr lang="fr-FR" b="0" dirty="0" smtClean="0"/>
                        <a:t> MgCO</a:t>
                      </a:r>
                      <a:r>
                        <a:rPr lang="fr-FR" b="0" baseline="-25000" dirty="0" smtClean="0"/>
                        <a:t>3</a:t>
                      </a:r>
                      <a:r>
                        <a:rPr lang="fr-FR" b="0" dirty="0" smtClean="0"/>
                        <a:t>)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 err="1" smtClean="0"/>
                        <a:t>Residual</a:t>
                      </a:r>
                      <a:r>
                        <a:rPr lang="fr-FR" b="0" baseline="0" dirty="0" smtClean="0"/>
                        <a:t> </a:t>
                      </a:r>
                      <a:r>
                        <a:rPr lang="fr-FR" b="0" baseline="0" dirty="0" err="1" smtClean="0"/>
                        <a:t>slag</a:t>
                      </a:r>
                      <a:r>
                        <a:rPr lang="fr-FR" b="0" baseline="0" dirty="0" smtClean="0"/>
                        <a:t> </a:t>
                      </a:r>
                      <a:r>
                        <a:rPr lang="fr-FR" b="0" baseline="0" dirty="0" err="1" smtClean="0"/>
                        <a:t>particles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17</a:t>
            </a:fld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13861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919536" y="548680"/>
            <a:ext cx="7562843" cy="5112568"/>
            <a:chOff x="2306424" y="727644"/>
            <a:chExt cx="7848872" cy="5509668"/>
          </a:xfrm>
        </p:grpSpPr>
        <p:sp>
          <p:nvSpPr>
            <p:cNvPr id="14" name="ZoneTexte 13"/>
            <p:cNvSpPr txBox="1"/>
            <p:nvPr/>
          </p:nvSpPr>
          <p:spPr>
            <a:xfrm>
              <a:off x="5692000" y="1517771"/>
              <a:ext cx="351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smtClean="0">
                  <a:solidFill>
                    <a:schemeClr val="bg1"/>
                  </a:solidFill>
                </a:rPr>
                <a:t>?</a:t>
              </a:r>
              <a:endParaRPr lang="en-US" sz="2800" b="1">
                <a:solidFill>
                  <a:schemeClr val="bg1"/>
                </a:solidFill>
              </a:endParaRPr>
            </a:p>
          </p:txBody>
        </p:sp>
        <p:pic>
          <p:nvPicPr>
            <p:cNvPr id="41" name="Image 40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6424" y="727644"/>
              <a:ext cx="7848872" cy="5509668"/>
            </a:xfrm>
            <a:prstGeom prst="rect">
              <a:avLst/>
            </a:prstGeom>
            <a:noFill/>
          </p:spPr>
        </p:pic>
      </p:grpSp>
      <p:sp>
        <p:nvSpPr>
          <p:cNvPr id="8" name="ZoneTexte 7"/>
          <p:cNvSpPr txBox="1"/>
          <p:nvPr/>
        </p:nvSpPr>
        <p:spPr>
          <a:xfrm>
            <a:off x="191812" y="5661248"/>
            <a:ext cx="11016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Synergy believed to be caused by surface </a:t>
            </a:r>
            <a:r>
              <a:rPr lang="en-GB" dirty="0" err="1" smtClean="0"/>
              <a:t>amorphization</a:t>
            </a:r>
            <a:r>
              <a:rPr lang="en-GB" dirty="0" smtClean="0"/>
              <a:t> (surface reactivity enhancement)  during the leaching process, which increases the reaction rate and extent of reaction.</a:t>
            </a:r>
            <a:endParaRPr lang="en-GB" dirty="0"/>
          </a:p>
        </p:txBody>
      </p:sp>
      <p:sp>
        <p:nvSpPr>
          <p:cNvPr id="11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18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6954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5711960" y="3564483"/>
            <a:ext cx="5568619" cy="2376264"/>
            <a:chOff x="5711960" y="4005064"/>
            <a:chExt cx="5568619" cy="2376264"/>
          </a:xfrm>
        </p:grpSpPr>
        <p:pic>
          <p:nvPicPr>
            <p:cNvPr id="24" name="Image 2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960" y="4005064"/>
              <a:ext cx="5568619" cy="2232248"/>
            </a:xfrm>
            <a:prstGeom prst="rect">
              <a:avLst/>
            </a:prstGeom>
            <a:noFill/>
          </p:spPr>
        </p:pic>
        <p:sp>
          <p:nvSpPr>
            <p:cNvPr id="2" name="ZoneTexte 1"/>
            <p:cNvSpPr txBox="1"/>
            <p:nvPr/>
          </p:nvSpPr>
          <p:spPr>
            <a:xfrm>
              <a:off x="5951984" y="5981218"/>
              <a:ext cx="525977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000" b="1" smtClean="0"/>
                <a:t>0.01                     0.1                        1	                    10                        100                    1000                 10000</a:t>
              </a:r>
            </a:p>
            <a:p>
              <a:r>
                <a:rPr lang="fr-FR" sz="1000" b="1" smtClean="0"/>
                <a:t>    	                                Taille des particules (microns)</a:t>
              </a:r>
              <a:endParaRPr lang="en-US" sz="1000" b="1"/>
            </a:p>
          </p:txBody>
        </p:sp>
      </p:grp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97" y="1024761"/>
            <a:ext cx="5503848" cy="2068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18858" y="3718815"/>
            <a:ext cx="5333190" cy="1754326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smtClean="0"/>
              <a:t>CO</a:t>
            </a:r>
            <a:r>
              <a:rPr lang="fr-FR" b="1" baseline="-25000" smtClean="0"/>
              <a:t>2</a:t>
            </a:r>
            <a:r>
              <a:rPr lang="fr-FR" baseline="-25000" smtClean="0"/>
              <a:t> </a:t>
            </a:r>
            <a:r>
              <a:rPr lang="fr-FR" err="1" smtClean="0"/>
              <a:t>consumption</a:t>
            </a:r>
            <a:r>
              <a:rPr lang="fr-FR" smtClean="0"/>
              <a:t> </a:t>
            </a:r>
            <a:r>
              <a:rPr lang="fr-FR" err="1" smtClean="0"/>
              <a:t>potential</a:t>
            </a:r>
            <a:r>
              <a:rPr lang="fr-FR" smtClean="0"/>
              <a:t> of Ni </a:t>
            </a:r>
            <a:r>
              <a:rPr lang="fr-FR" err="1" smtClean="0"/>
              <a:t>slags</a:t>
            </a:r>
            <a:endParaRPr lang="fr-FR" b="1" smtClean="0"/>
          </a:p>
          <a:p>
            <a:pPr algn="ctr"/>
            <a:r>
              <a:rPr lang="fr-FR" b="1" smtClean="0">
                <a:sym typeface="Symbol"/>
              </a:rPr>
              <a:t> </a:t>
            </a:r>
            <a:r>
              <a:rPr lang="fr-FR" b="1" smtClean="0"/>
              <a:t>0.4 t </a:t>
            </a:r>
            <a:r>
              <a:rPr lang="fr-FR" b="1"/>
              <a:t>de CO</a:t>
            </a:r>
            <a:r>
              <a:rPr lang="fr-FR" b="1" baseline="-25000"/>
              <a:t>2</a:t>
            </a:r>
            <a:r>
              <a:rPr lang="fr-FR" b="1"/>
              <a:t> /</a:t>
            </a:r>
            <a:r>
              <a:rPr lang="fr-FR" b="1" smtClean="0"/>
              <a:t> </a:t>
            </a:r>
            <a:r>
              <a:rPr lang="fr-FR" b="1"/>
              <a:t>t </a:t>
            </a:r>
            <a:r>
              <a:rPr lang="fr-FR" b="1" smtClean="0"/>
              <a:t>of Ni </a:t>
            </a:r>
            <a:r>
              <a:rPr lang="fr-FR" b="1" err="1" smtClean="0"/>
              <a:t>slag</a:t>
            </a:r>
            <a:endParaRPr lang="fr-FR" b="1" smtClean="0"/>
          </a:p>
          <a:p>
            <a:pPr algn="ctr"/>
            <a:endParaRPr lang="fr-FR" smtClean="0"/>
          </a:p>
          <a:p>
            <a:pPr algn="ctr"/>
            <a:r>
              <a:rPr lang="fr-FR" err="1" smtClean="0"/>
              <a:t>Measured</a:t>
            </a:r>
            <a:r>
              <a:rPr lang="fr-FR" smtClean="0"/>
              <a:t> performance (</a:t>
            </a:r>
            <a:r>
              <a:rPr lang="fr-FR" err="1" smtClean="0"/>
              <a:t>without</a:t>
            </a:r>
            <a:r>
              <a:rPr lang="fr-FR" smtClean="0"/>
              <a:t> </a:t>
            </a:r>
            <a:r>
              <a:rPr lang="fr-FR" err="1" smtClean="0"/>
              <a:t>process</a:t>
            </a:r>
            <a:r>
              <a:rPr lang="fr-FR" smtClean="0"/>
              <a:t> optimisation)</a:t>
            </a:r>
          </a:p>
          <a:p>
            <a:pPr algn="ctr"/>
            <a:r>
              <a:rPr lang="fr-FR" smtClean="0"/>
              <a:t>0,3 </a:t>
            </a:r>
            <a:r>
              <a:rPr lang="fr-FR"/>
              <a:t>t </a:t>
            </a:r>
            <a:r>
              <a:rPr lang="fr-FR" smtClean="0"/>
              <a:t>de </a:t>
            </a:r>
            <a:r>
              <a:rPr lang="fr-FR"/>
              <a:t>CO</a:t>
            </a:r>
            <a:r>
              <a:rPr lang="fr-FR" baseline="-25000"/>
              <a:t>2</a:t>
            </a:r>
            <a:r>
              <a:rPr lang="fr-FR"/>
              <a:t> /</a:t>
            </a:r>
            <a:r>
              <a:rPr lang="fr-FR" smtClean="0"/>
              <a:t> </a:t>
            </a:r>
            <a:r>
              <a:rPr lang="fr-FR"/>
              <a:t>t of </a:t>
            </a:r>
            <a:r>
              <a:rPr lang="fr-FR" smtClean="0"/>
              <a:t>SLN </a:t>
            </a:r>
            <a:r>
              <a:rPr lang="fr-FR" err="1" smtClean="0"/>
              <a:t>slag</a:t>
            </a:r>
            <a:endParaRPr lang="fr-FR" smtClean="0"/>
          </a:p>
          <a:p>
            <a:pPr algn="ctr"/>
            <a:r>
              <a:rPr lang="fr-FR" smtClean="0"/>
              <a:t>0,2 </a:t>
            </a:r>
            <a:r>
              <a:rPr lang="fr-FR"/>
              <a:t>t </a:t>
            </a:r>
            <a:r>
              <a:rPr lang="fr-FR" smtClean="0"/>
              <a:t>de </a:t>
            </a:r>
            <a:r>
              <a:rPr lang="fr-FR"/>
              <a:t>CO</a:t>
            </a:r>
            <a:r>
              <a:rPr lang="fr-FR" baseline="-25000"/>
              <a:t>2</a:t>
            </a:r>
            <a:r>
              <a:rPr lang="fr-FR"/>
              <a:t> /</a:t>
            </a:r>
            <a:r>
              <a:rPr lang="fr-FR" smtClean="0"/>
              <a:t> </a:t>
            </a:r>
            <a:r>
              <a:rPr lang="fr-FR"/>
              <a:t>t de </a:t>
            </a:r>
            <a:r>
              <a:rPr lang="fr-FR" smtClean="0"/>
              <a:t>KNS </a:t>
            </a:r>
            <a:r>
              <a:rPr lang="fr-FR" err="1" smtClean="0"/>
              <a:t>slag</a:t>
            </a:r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528894" y="2829131"/>
            <a:ext cx="4180133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Micron size </a:t>
            </a:r>
            <a:r>
              <a:rPr lang="fr-FR" b="1" dirty="0" err="1" smtClean="0"/>
              <a:t>particles</a:t>
            </a:r>
            <a:r>
              <a:rPr lang="fr-FR" b="1" dirty="0" smtClean="0"/>
              <a:t> (</a:t>
            </a:r>
            <a:r>
              <a:rPr lang="fr-FR" b="1" dirty="0" err="1" smtClean="0"/>
              <a:t>see</a:t>
            </a:r>
            <a:r>
              <a:rPr lang="fr-FR" b="1" dirty="0" smtClean="0"/>
              <a:t> PSD </a:t>
            </a:r>
            <a:r>
              <a:rPr lang="fr-FR" b="1" dirty="0" err="1" smtClean="0"/>
              <a:t>below</a:t>
            </a:r>
            <a:r>
              <a:rPr lang="fr-FR" b="1" dirty="0" smtClean="0"/>
              <a:t>) </a:t>
            </a:r>
            <a:r>
              <a:rPr lang="fr-FR" b="1" dirty="0" err="1" smtClean="0"/>
              <a:t>that</a:t>
            </a:r>
            <a:r>
              <a:rPr lang="fr-FR" b="1" dirty="0" smtClean="0"/>
              <a:t> </a:t>
            </a:r>
            <a:r>
              <a:rPr lang="fr-FR" b="1" dirty="0" err="1" smtClean="0"/>
              <a:t>contain</a:t>
            </a:r>
            <a:r>
              <a:rPr lang="fr-FR" b="1" dirty="0" smtClean="0"/>
              <a:t> a mixture of MgCO</a:t>
            </a:r>
            <a:r>
              <a:rPr lang="fr-FR" b="1" baseline="-25000" dirty="0" smtClean="0"/>
              <a:t>3</a:t>
            </a:r>
            <a:r>
              <a:rPr lang="fr-FR" b="1" dirty="0" smtClean="0"/>
              <a:t>, </a:t>
            </a:r>
            <a:r>
              <a:rPr lang="fr-FR" b="1" dirty="0" err="1" smtClean="0"/>
              <a:t>amorphous</a:t>
            </a:r>
            <a:r>
              <a:rPr lang="fr-FR" b="1" dirty="0" smtClean="0"/>
              <a:t> </a:t>
            </a:r>
            <a:r>
              <a:rPr lang="fr-FR" b="1" dirty="0" err="1" smtClean="0"/>
              <a:t>silica</a:t>
            </a:r>
            <a:r>
              <a:rPr lang="fr-FR" b="1" dirty="0" smtClean="0"/>
              <a:t> and </a:t>
            </a:r>
            <a:r>
              <a:rPr lang="fr-FR" b="1" dirty="0" err="1" smtClean="0"/>
              <a:t>unreacted</a:t>
            </a:r>
            <a:r>
              <a:rPr lang="fr-FR" b="1" dirty="0" smtClean="0"/>
              <a:t> </a:t>
            </a:r>
            <a:r>
              <a:rPr lang="fr-FR" b="1" dirty="0" err="1" smtClean="0"/>
              <a:t>slag</a:t>
            </a:r>
            <a:r>
              <a:rPr lang="fr-FR" b="1" dirty="0" smtClean="0"/>
              <a:t> phases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984432" y="3711057"/>
            <a:ext cx="180369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000" smtClean="0"/>
              <a:t>Initial </a:t>
            </a:r>
            <a:r>
              <a:rPr lang="fr-FR" sz="1000" err="1" smtClean="0"/>
              <a:t>slag</a:t>
            </a:r>
            <a:r>
              <a:rPr lang="fr-FR" sz="1000" smtClean="0"/>
              <a:t> </a:t>
            </a:r>
            <a:r>
              <a:rPr lang="fr-FR" sz="1000" err="1" smtClean="0"/>
              <a:t>particle</a:t>
            </a:r>
            <a:endParaRPr lang="fr-FR" sz="1000" smtClean="0"/>
          </a:p>
          <a:p>
            <a:endParaRPr lang="fr-FR" sz="1000"/>
          </a:p>
          <a:p>
            <a:r>
              <a:rPr lang="fr-FR" sz="1000" err="1" smtClean="0"/>
              <a:t>After</a:t>
            </a:r>
            <a:r>
              <a:rPr lang="fr-FR" sz="1000" smtClean="0"/>
              <a:t> attrition-</a:t>
            </a:r>
            <a:r>
              <a:rPr lang="fr-FR" sz="1000" err="1" smtClean="0"/>
              <a:t>leaching</a:t>
            </a:r>
            <a:r>
              <a:rPr lang="fr-FR" sz="1000" smtClean="0"/>
              <a:t> </a:t>
            </a:r>
            <a:r>
              <a:rPr lang="fr-FR" sz="1000" err="1" smtClean="0"/>
              <a:t>process</a:t>
            </a:r>
            <a:endParaRPr lang="en-US" sz="1000"/>
          </a:p>
        </p:txBody>
      </p:sp>
      <p:sp>
        <p:nvSpPr>
          <p:cNvPr id="22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19</a:t>
            </a:fld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41271" y="908720"/>
            <a:ext cx="6210300" cy="2743200"/>
            <a:chOff x="141271" y="908720"/>
            <a:chExt cx="6210300" cy="2743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6" t="26240" r="1961" b="17397"/>
            <a:stretch/>
          </p:blipFill>
          <p:spPr bwMode="auto">
            <a:xfrm>
              <a:off x="2564523" y="1082489"/>
              <a:ext cx="3419369" cy="2023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5596404" y="1144044"/>
              <a:ext cx="463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smtClean="0"/>
                <a:t>SLN</a:t>
              </a:r>
              <a:endParaRPr lang="fr-FR" sz="1400" b="1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977292" y="2256546"/>
              <a:ext cx="17051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smtClean="0"/>
                <a:t>180°C, 20 bar de CO</a:t>
              </a:r>
              <a:r>
                <a:rPr lang="fr-FR" sz="1400" baseline="-25000" smtClean="0"/>
                <a:t>2</a:t>
              </a:r>
              <a:endParaRPr lang="fr-FR" sz="1400" baseline="-25000"/>
            </a:p>
          </p:txBody>
        </p:sp>
        <p:graphicFrame>
          <p:nvGraphicFramePr>
            <p:cNvPr id="16" name="Graphique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87006312"/>
                </p:ext>
              </p:extLst>
            </p:nvPr>
          </p:nvGraphicFramePr>
          <p:xfrm>
            <a:off x="141271" y="908720"/>
            <a:ext cx="62103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3" name="ZoneTexte 12"/>
            <p:cNvSpPr txBox="1"/>
            <p:nvPr/>
          </p:nvSpPr>
          <p:spPr>
            <a:xfrm>
              <a:off x="2508196" y="1082489"/>
              <a:ext cx="18596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smtClean="0"/>
                <a:t>Attrition-</a:t>
              </a:r>
              <a:r>
                <a:rPr lang="fr-FR" b="1" err="1" smtClean="0"/>
                <a:t>leaching</a:t>
              </a:r>
              <a:endParaRPr lang="fr-FR" b="1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5602782" y="1538158"/>
              <a:ext cx="4860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smtClean="0"/>
                <a:t>KNS</a:t>
              </a:r>
              <a:endParaRPr lang="fr-FR" sz="1400" b="1"/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4649057" y="2482386"/>
              <a:ext cx="942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FF0000"/>
                  </a:solidFill>
                </a:rPr>
                <a:t>without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0318" y="2630937"/>
              <a:ext cx="648072" cy="366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235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872" y="2420888"/>
            <a:ext cx="10972800" cy="3600397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OUTLINE</a:t>
            </a:r>
          </a:p>
          <a:p>
            <a:r>
              <a:rPr lang="en-GB" b="0" dirty="0" smtClean="0"/>
              <a:t>Making sense of mineral carbonation: the mineralization triptych</a:t>
            </a:r>
          </a:p>
          <a:p>
            <a:r>
              <a:rPr lang="en-GB" b="0" dirty="0" smtClean="0"/>
              <a:t>Context : Development of CO</a:t>
            </a:r>
            <a:r>
              <a:rPr lang="en-GB" b="0" baseline="-25000" dirty="0" smtClean="0"/>
              <a:t>2</a:t>
            </a:r>
            <a:r>
              <a:rPr lang="en-GB" b="0" dirty="0" smtClean="0"/>
              <a:t> mineralization in New-Caledonia</a:t>
            </a:r>
          </a:p>
          <a:p>
            <a:r>
              <a:rPr lang="en-GB" b="0" dirty="0" smtClean="0"/>
              <a:t>Resource : </a:t>
            </a:r>
            <a:r>
              <a:rPr lang="en-GB" b="0" dirty="0" err="1" smtClean="0"/>
              <a:t>Pyrometallurgical</a:t>
            </a:r>
            <a:r>
              <a:rPr lang="en-GB" b="0" dirty="0" smtClean="0"/>
              <a:t> Ni-slags</a:t>
            </a:r>
          </a:p>
          <a:p>
            <a:r>
              <a:rPr lang="en-GB" b="0" dirty="0" smtClean="0"/>
              <a:t>Process : Mineralization </a:t>
            </a:r>
            <a:r>
              <a:rPr lang="en-GB" b="0" dirty="0"/>
              <a:t>technology </a:t>
            </a:r>
            <a:r>
              <a:rPr lang="en-GB" b="0" dirty="0" smtClean="0"/>
              <a:t>development</a:t>
            </a:r>
          </a:p>
          <a:p>
            <a:r>
              <a:rPr lang="en-GB" b="0" dirty="0" smtClean="0"/>
              <a:t>Product : Mg-based construction materials</a:t>
            </a:r>
          </a:p>
          <a:p>
            <a:r>
              <a:rPr lang="en-GB" b="0" dirty="0" smtClean="0"/>
              <a:t>Environmental </a:t>
            </a:r>
            <a:r>
              <a:rPr lang="en-GB" b="0" dirty="0"/>
              <a:t>and Economic </a:t>
            </a:r>
            <a:r>
              <a:rPr lang="en-GB" b="0" dirty="0" smtClean="0"/>
              <a:t>Analysis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6" name="Titre 6"/>
          <p:cNvSpPr txBox="1">
            <a:spLocks/>
          </p:cNvSpPr>
          <p:nvPr/>
        </p:nvSpPr>
        <p:spPr>
          <a:xfrm>
            <a:off x="1963875" y="102542"/>
            <a:ext cx="8603490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"Resource-Process-Product" Mineralization triptych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to New-Caledonian Nickel slags </a:t>
            </a:r>
            <a:endParaRPr lang="en-US" sz="2800" dirty="0"/>
          </a:p>
        </p:txBody>
      </p:sp>
      <p:sp>
        <p:nvSpPr>
          <p:cNvPr id="7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2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5787504" y="1360849"/>
            <a:ext cx="5976664" cy="4372407"/>
            <a:chOff x="5787504" y="1360849"/>
            <a:chExt cx="5976664" cy="4372407"/>
          </a:xfrm>
        </p:grpSpPr>
        <p:grpSp>
          <p:nvGrpSpPr>
            <p:cNvPr id="7" name="Groupe 6"/>
            <p:cNvGrpSpPr/>
            <p:nvPr/>
          </p:nvGrpSpPr>
          <p:grpSpPr>
            <a:xfrm>
              <a:off x="5787504" y="1360849"/>
              <a:ext cx="5976664" cy="4156383"/>
              <a:chOff x="263352" y="793684"/>
              <a:chExt cx="10059080" cy="5673568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0" t="14013" r="11609" b="4980"/>
              <a:stretch/>
            </p:blipFill>
            <p:spPr bwMode="auto">
              <a:xfrm>
                <a:off x="263352" y="793684"/>
                <a:ext cx="10059080" cy="56735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5557942" y="1235661"/>
                <a:ext cx="1762193" cy="641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9336360" y="5456257"/>
              <a:ext cx="2027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4L reactor; 100-300L/hr; P; T°</a:t>
              </a:r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Flèche droite 2"/>
          <p:cNvSpPr/>
          <p:nvPr/>
        </p:nvSpPr>
        <p:spPr>
          <a:xfrm>
            <a:off x="239623" y="5632180"/>
            <a:ext cx="11617017" cy="1074960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19336" y="476672"/>
            <a:ext cx="107291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test rig development</a:t>
            </a:r>
            <a:endParaRPr lang="en-US" sz="2000" dirty="0" smtClean="0"/>
          </a:p>
          <a:p>
            <a:pPr marL="177800" lvl="1"/>
            <a:r>
              <a:rPr lang="en-US" sz="2000" dirty="0" smtClean="0"/>
              <a:t>Objective 1: To produce sufficient quantities of products for product valorization </a:t>
            </a:r>
            <a:r>
              <a:rPr lang="en-US" sz="2000" dirty="0" err="1" smtClean="0"/>
              <a:t>testwork</a:t>
            </a:r>
            <a:r>
              <a:rPr lang="en-US" sz="2000" dirty="0" smtClean="0"/>
              <a:t>.</a:t>
            </a:r>
          </a:p>
          <a:p>
            <a:pPr marL="177800" lvl="1"/>
            <a:r>
              <a:rPr lang="en-US" sz="2000" dirty="0" smtClean="0"/>
              <a:t>Objective 2: To optimize the operating conditions (energy; water) and meet the product valorization specifications.</a:t>
            </a:r>
          </a:p>
          <a:p>
            <a:pPr marL="177800" lvl="1"/>
            <a:r>
              <a:rPr lang="en-US" sz="2000" dirty="0"/>
              <a:t>Objective </a:t>
            </a:r>
            <a:r>
              <a:rPr lang="en-US" sz="2000" dirty="0" smtClean="0"/>
              <a:t>3: </a:t>
            </a:r>
            <a:r>
              <a:rPr lang="en-US" sz="2000" dirty="0"/>
              <a:t>To develop a solution that is scalable and acceptable by industry</a:t>
            </a:r>
            <a:r>
              <a:rPr lang="en-US" sz="2000" dirty="0" smtClean="0"/>
              <a:t>.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245679" y="2036231"/>
            <a:ext cx="4792961" cy="3696349"/>
            <a:chOff x="6400723" y="1516601"/>
            <a:chExt cx="5367104" cy="3679104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79"/>
            <a:stretch/>
          </p:blipFill>
          <p:spPr bwMode="auto">
            <a:xfrm>
              <a:off x="6400723" y="1516601"/>
              <a:ext cx="5367104" cy="3614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6400723" y="4919998"/>
              <a:ext cx="5239894" cy="2757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Gao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et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al.,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2002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39623" y="5850994"/>
            <a:ext cx="2680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2009-2016: ANR/CARMEX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</a:rPr>
              <a:t>CNRT/CARBOSCORIES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079776" y="58599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2018-2021: ACE/CARBOSCORIES 2, ADEME/CARBOVAL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12112" y="59705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Post-2021: onsite demonstrator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20</a:t>
            </a:fld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</p:spTree>
    <p:extLst>
      <p:ext uri="{BB962C8B-B14F-4D97-AF65-F5344CB8AC3E}">
        <p14:creationId xmlns:p14="http://schemas.microsoft.com/office/powerpoint/2010/main" val="42408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263352" y="404664"/>
            <a:ext cx="9577065" cy="163121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02A3"/>
                </a:solidFill>
              </a:rPr>
              <a:t>Some key points </a:t>
            </a:r>
            <a:endParaRPr lang="en-US" sz="2000" b="1" dirty="0" smtClean="0">
              <a:solidFill>
                <a:srgbClr val="1F02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Construction of a small pilot scale setup suitable </a:t>
            </a:r>
            <a:r>
              <a:rPr lang="en-US" sz="2000" dirty="0"/>
              <a:t>for </a:t>
            </a:r>
            <a:r>
              <a:rPr lang="en-US" sz="2000" dirty="0" smtClean="0"/>
              <a:t>producing sufficient mineralized </a:t>
            </a:r>
            <a:r>
              <a:rPr lang="en-US" sz="2000" dirty="0" smtClean="0"/>
              <a:t>product</a:t>
            </a:r>
            <a:r>
              <a:rPr lang="en-US" sz="2000" dirty="0" smtClean="0"/>
              <a:t> </a:t>
            </a:r>
            <a:r>
              <a:rPr lang="en-US" sz="2000" dirty="0" smtClean="0"/>
              <a:t>for making and testing construction materials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/>
              <a:t>Optimization </a:t>
            </a:r>
            <a:r>
              <a:rPr lang="en-US" sz="2000" dirty="0"/>
              <a:t>of </a:t>
            </a:r>
            <a:r>
              <a:rPr lang="en-US" sz="2000" dirty="0" smtClean="0"/>
              <a:t>mineralization operating </a:t>
            </a:r>
            <a:r>
              <a:rPr lang="en-US" sz="2000" dirty="0"/>
              <a:t>conditions </a:t>
            </a:r>
            <a:r>
              <a:rPr lang="en-US" sz="2000" dirty="0" smtClean="0"/>
              <a:t>(phase speciation </a:t>
            </a:r>
            <a:r>
              <a:rPr lang="en-US" sz="2000" dirty="0"/>
              <a:t>and </a:t>
            </a:r>
            <a:r>
              <a:rPr lang="en-US" sz="2000" dirty="0" smtClean="0"/>
              <a:t>properties </a:t>
            </a:r>
            <a:r>
              <a:rPr lang="en-US" sz="2000" dirty="0"/>
              <a:t>of mineralization products </a:t>
            </a:r>
            <a:r>
              <a:rPr lang="en-US" sz="2000" dirty="0" smtClean="0"/>
              <a:t>, process </a:t>
            </a:r>
            <a:r>
              <a:rPr lang="en-US" sz="2000" dirty="0"/>
              <a:t>efficiency </a:t>
            </a:r>
            <a:r>
              <a:rPr lang="en-US" sz="2000" dirty="0" smtClean="0"/>
              <a:t>w.r.t. water, energy and throughput)</a:t>
            </a:r>
            <a:endParaRPr lang="fr-FR" sz="2000" dirty="0" smtClean="0">
              <a:solidFill>
                <a:srgbClr val="00206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64816" y="5839967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Defining the operating conditions of the attrition-leaching process using thermodynamic process </a:t>
            </a:r>
            <a:r>
              <a:rPr lang="en-GB" sz="1200" dirty="0" err="1"/>
              <a:t>modeling</a:t>
            </a:r>
            <a:r>
              <a:rPr lang="en-GB" sz="1200" dirty="0"/>
              <a:t>, </a:t>
            </a:r>
            <a:r>
              <a:rPr lang="en-GB" sz="1200" i="1" dirty="0"/>
              <a:t>XXVIII International Mineral Processing Congress</a:t>
            </a:r>
            <a:r>
              <a:rPr lang="en-GB" sz="1200" dirty="0" smtClean="0"/>
              <a:t>, 2016.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Guiding mineralization process development with geochemical </a:t>
            </a:r>
            <a:r>
              <a:rPr lang="en-GB" sz="1200" dirty="0" smtClean="0"/>
              <a:t>modelling, </a:t>
            </a:r>
            <a:r>
              <a:rPr lang="en-GB" sz="1200" i="1" dirty="0" smtClean="0"/>
              <a:t>14</a:t>
            </a:r>
            <a:r>
              <a:rPr lang="en-GB" sz="1200" i="1" baseline="30000" dirty="0" smtClean="0"/>
              <a:t>th</a:t>
            </a:r>
            <a:r>
              <a:rPr lang="en-GB" sz="1200" i="1" dirty="0" smtClean="0"/>
              <a:t> International </a:t>
            </a:r>
            <a:r>
              <a:rPr lang="en-GB" sz="1200" i="1" dirty="0"/>
              <a:t>Conference on Greenhouse Gas Control Technologies</a:t>
            </a:r>
            <a:r>
              <a:rPr lang="en-GB" sz="1200" dirty="0" smtClean="0"/>
              <a:t>, 2018.</a:t>
            </a:r>
            <a:endParaRPr lang="en-GB" sz="1200" dirty="0"/>
          </a:p>
        </p:txBody>
      </p:sp>
      <p:sp>
        <p:nvSpPr>
          <p:cNvPr id="37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21</a:t>
            </a:fld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15413" y="2204864"/>
            <a:ext cx="11441227" cy="3672514"/>
            <a:chOff x="415413" y="2204864"/>
            <a:chExt cx="11441227" cy="3672514"/>
          </a:xfrm>
        </p:grpSpPr>
        <p:grpSp>
          <p:nvGrpSpPr>
            <p:cNvPr id="2" name="Groupe 1"/>
            <p:cNvGrpSpPr/>
            <p:nvPr/>
          </p:nvGrpSpPr>
          <p:grpSpPr>
            <a:xfrm>
              <a:off x="415413" y="2204864"/>
              <a:ext cx="11441227" cy="3672514"/>
              <a:chOff x="559429" y="2397992"/>
              <a:chExt cx="11441227" cy="3672514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5003159" y="3078313"/>
                <a:ext cx="2448272" cy="2495748"/>
                <a:chOff x="5840931" y="2301404"/>
                <a:chExt cx="2448272" cy="2495748"/>
              </a:xfrm>
            </p:grpSpPr>
            <p:grpSp>
              <p:nvGrpSpPr>
                <p:cNvPr id="26" name="Groupe 25"/>
                <p:cNvGrpSpPr/>
                <p:nvPr/>
              </p:nvGrpSpPr>
              <p:grpSpPr>
                <a:xfrm>
                  <a:off x="5840931" y="2301404"/>
                  <a:ext cx="2448272" cy="2495748"/>
                  <a:chOff x="5840931" y="2301404"/>
                  <a:chExt cx="2448272" cy="2495748"/>
                </a:xfrm>
              </p:grpSpPr>
              <p:sp>
                <p:nvSpPr>
                  <p:cNvPr id="31" name="Ellipse 30"/>
                  <p:cNvSpPr/>
                  <p:nvPr/>
                </p:nvSpPr>
                <p:spPr>
                  <a:xfrm>
                    <a:off x="5840931" y="2301404"/>
                    <a:ext cx="2448272" cy="2304256"/>
                  </a:xfrm>
                  <a:prstGeom prst="ellips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ZoneTexte 32"/>
                  <p:cNvSpPr txBox="1"/>
                  <p:nvPr/>
                </p:nvSpPr>
                <p:spPr>
                  <a:xfrm>
                    <a:off x="6168008" y="2708920"/>
                    <a:ext cx="1763525" cy="20882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prstTxWarp prst="textArchUp">
                      <a:avLst>
                        <a:gd name="adj" fmla="val 5652264"/>
                      </a:avLst>
                    </a:prstTxWarp>
                    <a:spAutoFit/>
                  </a:bodyPr>
                  <a:lstStyle/>
                  <a:p>
                    <a:pPr algn="ctr"/>
                    <a:r>
                      <a:rPr lang="fr-FR" sz="2800" b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fr-FR" sz="2800" b="1" err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Technology</a:t>
                    </a:r>
                    <a:endParaRPr lang="en-US" sz="28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6553448" y="3018036"/>
                    <a:ext cx="1001667" cy="11695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err="1" smtClean="0"/>
                      <a:t>Process</a:t>
                    </a:r>
                    <a:endParaRPr lang="fr-FR" sz="1400" b="1" smtClean="0"/>
                  </a:p>
                  <a:p>
                    <a:pPr algn="ctr"/>
                    <a:endParaRPr lang="fr-FR" sz="1400" b="1"/>
                  </a:p>
                  <a:p>
                    <a:pPr algn="ctr"/>
                    <a:endParaRPr lang="fr-FR" sz="1400" b="1" smtClean="0"/>
                  </a:p>
                  <a:p>
                    <a:pPr algn="ctr"/>
                    <a:endParaRPr lang="fr-FR" sz="1400" b="1" smtClean="0"/>
                  </a:p>
                  <a:p>
                    <a:pPr algn="ctr"/>
                    <a:r>
                      <a:rPr lang="fr-FR" sz="1400" b="1" err="1" smtClean="0"/>
                      <a:t>Materials</a:t>
                    </a:r>
                    <a:endParaRPr lang="en-US" sz="1400" b="1"/>
                  </a:p>
                </p:txBody>
              </p:sp>
              <p:pic>
                <p:nvPicPr>
                  <p:cNvPr id="40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07187" y="3326910"/>
                    <a:ext cx="597116" cy="42516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401323" y="3365010"/>
                    <a:ext cx="673700" cy="3760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7" name="Double flèche horizontale 26"/>
                <p:cNvSpPr/>
                <p:nvPr/>
              </p:nvSpPr>
              <p:spPr>
                <a:xfrm rot="5400000">
                  <a:off x="6736989" y="3424684"/>
                  <a:ext cx="684747" cy="367756"/>
                </a:xfrm>
                <a:prstGeom prst="leftRightArrow">
                  <a:avLst/>
                </a:prstGeom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ZoneTexte 2"/>
              <p:cNvSpPr txBox="1"/>
              <p:nvPr/>
            </p:nvSpPr>
            <p:spPr>
              <a:xfrm>
                <a:off x="5046889" y="2397992"/>
                <a:ext cx="1932517" cy="369332"/>
              </a:xfrm>
              <a:prstGeom prst="rect">
                <a:avLst/>
              </a:prstGeom>
              <a:solidFill>
                <a:srgbClr val="66FF33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Product </a:t>
                </a:r>
                <a:r>
                  <a:rPr lang="fr-FR" dirty="0" err="1" smtClean="0"/>
                  <a:t>speciation</a:t>
                </a:r>
                <a:endParaRPr lang="en-US" dirty="0"/>
              </a:p>
            </p:txBody>
          </p:sp>
          <p:grpSp>
            <p:nvGrpSpPr>
              <p:cNvPr id="5" name="Groupe 4"/>
              <p:cNvGrpSpPr/>
              <p:nvPr/>
            </p:nvGrpSpPr>
            <p:grpSpPr>
              <a:xfrm>
                <a:off x="559429" y="2594370"/>
                <a:ext cx="4168419" cy="3329942"/>
                <a:chOff x="559429" y="2763354"/>
                <a:chExt cx="4168419" cy="3329942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631503" y="2763354"/>
                  <a:ext cx="252768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mtClean="0"/>
                    <a:t>KNS slag-H</a:t>
                  </a:r>
                  <a:r>
                    <a:rPr lang="en-US" baseline="-25000" smtClean="0"/>
                    <a:t>2</a:t>
                  </a:r>
                  <a:r>
                    <a:rPr lang="en-US" smtClean="0"/>
                    <a:t>O-CO</a:t>
                  </a:r>
                  <a:r>
                    <a:rPr lang="en-US" baseline="-25000" smtClean="0"/>
                    <a:t>2 </a:t>
                  </a:r>
                  <a:r>
                    <a:rPr lang="en-US" smtClean="0"/>
                    <a:t>system</a:t>
                  </a:r>
                  <a:endParaRPr lang="en-US"/>
                </a:p>
              </p:txBody>
            </p:sp>
            <p:grpSp>
              <p:nvGrpSpPr>
                <p:cNvPr id="47" name="Groupe 46"/>
                <p:cNvGrpSpPr/>
                <p:nvPr/>
              </p:nvGrpSpPr>
              <p:grpSpPr>
                <a:xfrm>
                  <a:off x="559429" y="3082210"/>
                  <a:ext cx="4168419" cy="2945368"/>
                  <a:chOff x="559429" y="3082210"/>
                  <a:chExt cx="4168419" cy="2945368"/>
                </a:xfrm>
              </p:grpSpPr>
              <p:pic>
                <p:nvPicPr>
                  <p:cNvPr id="205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4419" y="3082210"/>
                    <a:ext cx="4153429" cy="294536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6" name="ZoneTexte 45"/>
                  <p:cNvSpPr txBox="1"/>
                  <p:nvPr/>
                </p:nvSpPr>
                <p:spPr>
                  <a:xfrm rot="16200000">
                    <a:off x="-221073" y="4218471"/>
                    <a:ext cx="1853392" cy="29238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300" b="1" smtClean="0"/>
                      <a:t>Moles de phases solides</a:t>
                    </a:r>
                    <a:endParaRPr lang="en-US" sz="1300" b="1"/>
                  </a:p>
                </p:txBody>
              </p:sp>
            </p:grpSp>
            <p:sp>
              <p:nvSpPr>
                <p:cNvPr id="24" name="ZoneTexte 23"/>
                <p:cNvSpPr txBox="1"/>
                <p:nvPr/>
              </p:nvSpPr>
              <p:spPr>
                <a:xfrm>
                  <a:off x="1689212" y="5800908"/>
                  <a:ext cx="1509709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300" b="1" smtClean="0"/>
                    <a:t>  </a:t>
                  </a:r>
                  <a:r>
                    <a:rPr lang="fr-FR" sz="1300" b="1" err="1" smtClean="0"/>
                    <a:t>Temperature</a:t>
                  </a:r>
                  <a:r>
                    <a:rPr lang="fr-FR" sz="1300" b="1" smtClean="0"/>
                    <a:t> (°C)  </a:t>
                  </a:r>
                  <a:endParaRPr lang="en-US" sz="1300" b="1"/>
                </a:p>
              </p:txBody>
            </p:sp>
          </p:grpSp>
          <p:grpSp>
            <p:nvGrpSpPr>
              <p:cNvPr id="6" name="Groupe 5"/>
              <p:cNvGrpSpPr/>
              <p:nvPr/>
            </p:nvGrpSpPr>
            <p:grpSpPr>
              <a:xfrm>
                <a:off x="7536161" y="2729534"/>
                <a:ext cx="4464495" cy="3340972"/>
                <a:chOff x="7536161" y="2898518"/>
                <a:chExt cx="4464495" cy="3340972"/>
              </a:xfrm>
            </p:grpSpPr>
            <p:grpSp>
              <p:nvGrpSpPr>
                <p:cNvPr id="45" name="Groupe 44"/>
                <p:cNvGrpSpPr/>
                <p:nvPr/>
              </p:nvGrpSpPr>
              <p:grpSpPr>
                <a:xfrm>
                  <a:off x="7612361" y="2898518"/>
                  <a:ext cx="4388295" cy="3194778"/>
                  <a:chOff x="7875713" y="2532922"/>
                  <a:chExt cx="4388295" cy="3194778"/>
                </a:xfrm>
              </p:grpSpPr>
              <p:pic>
                <p:nvPicPr>
                  <p:cNvPr id="205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75713" y="2532922"/>
                    <a:ext cx="3054350" cy="13843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55" name="Picture 7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530" t="1844" r="1028" b="1490"/>
                  <a:stretch/>
                </p:blipFill>
                <p:spPr bwMode="auto">
                  <a:xfrm>
                    <a:off x="7878888" y="3908425"/>
                    <a:ext cx="3078037" cy="18192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4" name="ZoneTexte 43"/>
                  <p:cNvSpPr txBox="1"/>
                  <p:nvPr/>
                </p:nvSpPr>
                <p:spPr>
                  <a:xfrm>
                    <a:off x="10959880" y="2974304"/>
                    <a:ext cx="1304128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Mass fraction of carbonates</a:t>
                    </a:r>
                    <a:endParaRPr lang="en-US" sz="1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2" name="ZoneTexte 51"/>
                  <p:cNvSpPr txBox="1"/>
                  <p:nvPr/>
                </p:nvSpPr>
                <p:spPr>
                  <a:xfrm>
                    <a:off x="10959880" y="4149080"/>
                    <a:ext cx="1304128" cy="73866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Mass fraction of </a:t>
                    </a:r>
                    <a:r>
                      <a:rPr lang="fr-FR" sz="1400" dirty="0" err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amorphous</a:t>
                    </a:r>
                    <a:r>
                      <a:rPr lang="fr-FR" sz="1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</a:t>
                    </a:r>
                    <a:r>
                      <a:rPr lang="fr-FR" sz="1400" dirty="0" err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silica</a:t>
                    </a:r>
                    <a:endParaRPr lang="en-US" sz="14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sp>
              <p:nvSpPr>
                <p:cNvPr id="28" name="ZoneTexte 27"/>
                <p:cNvSpPr txBox="1"/>
                <p:nvPr/>
              </p:nvSpPr>
              <p:spPr>
                <a:xfrm>
                  <a:off x="8688288" y="5947102"/>
                  <a:ext cx="1509709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300" b="1" smtClean="0"/>
                    <a:t>  </a:t>
                  </a:r>
                  <a:r>
                    <a:rPr lang="fr-FR" sz="1300" b="1" err="1" smtClean="0"/>
                    <a:t>Temperature</a:t>
                  </a:r>
                  <a:r>
                    <a:rPr lang="fr-FR" sz="1300" b="1" smtClean="0"/>
                    <a:t> (°C)  </a:t>
                  </a:r>
                  <a:endParaRPr lang="en-US" sz="1300" b="1"/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 rot="16200000">
                  <a:off x="7243356" y="4801925"/>
                  <a:ext cx="877997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300" b="1" smtClean="0"/>
                    <a:t>P</a:t>
                  </a:r>
                  <a:r>
                    <a:rPr lang="fr-FR" sz="1300" b="1" baseline="-25000" smtClean="0"/>
                    <a:t>CO2</a:t>
                  </a:r>
                  <a:r>
                    <a:rPr lang="fr-FR" sz="1300" b="1" smtClean="0"/>
                    <a:t> (</a:t>
                  </a:r>
                  <a:r>
                    <a:rPr lang="fr-FR" sz="1300" b="1" err="1" smtClean="0"/>
                    <a:t>atm</a:t>
                  </a:r>
                  <a:r>
                    <a:rPr lang="fr-FR" sz="1300" b="1" smtClean="0"/>
                    <a:t>)</a:t>
                  </a:r>
                  <a:endParaRPr lang="en-US" sz="1300" b="1"/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 rot="16200000">
                  <a:off x="7243356" y="3505781"/>
                  <a:ext cx="877997" cy="2923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300" b="1" smtClean="0"/>
                    <a:t>P</a:t>
                  </a:r>
                  <a:r>
                    <a:rPr lang="fr-FR" sz="1300" b="1" baseline="-25000" smtClean="0"/>
                    <a:t>CO2</a:t>
                  </a:r>
                  <a:r>
                    <a:rPr lang="fr-FR" sz="1300" b="1" smtClean="0"/>
                    <a:t> (</a:t>
                  </a:r>
                  <a:r>
                    <a:rPr lang="fr-FR" sz="1300" b="1" err="1" smtClean="0"/>
                    <a:t>atm</a:t>
                  </a:r>
                  <a:r>
                    <a:rPr lang="fr-FR" sz="1300" b="1" smtClean="0"/>
                    <a:t>)</a:t>
                  </a:r>
                  <a:endParaRPr lang="en-US" sz="1300" b="1"/>
                </a:p>
              </p:txBody>
            </p:sp>
          </p:grpSp>
          <p:sp>
            <p:nvSpPr>
              <p:cNvPr id="32" name="ZoneTexte 31"/>
              <p:cNvSpPr txBox="1"/>
              <p:nvPr/>
            </p:nvSpPr>
            <p:spPr>
              <a:xfrm>
                <a:off x="5884412" y="5566344"/>
                <a:ext cx="787652" cy="36933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P</a:t>
                </a:r>
                <a:r>
                  <a:rPr lang="fr-FR" baseline="-25000" dirty="0" smtClean="0"/>
                  <a:t>CO2</a:t>
                </a:r>
                <a:r>
                  <a:rPr lang="fr-FR" dirty="0" smtClean="0"/>
                  <a:t>, T</a:t>
                </a:r>
                <a:endParaRPr lang="en-US" dirty="0"/>
              </a:p>
            </p:txBody>
          </p:sp>
        </p:grpSp>
        <p:sp>
          <p:nvSpPr>
            <p:cNvPr id="38" name="ZoneTexte 37"/>
            <p:cNvSpPr txBox="1"/>
            <p:nvPr/>
          </p:nvSpPr>
          <p:spPr>
            <a:xfrm rot="16200000">
              <a:off x="-720689" y="3810291"/>
              <a:ext cx="25812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Moles of </a:t>
              </a:r>
              <a:r>
                <a:rPr lang="fr-FR" sz="1200" b="1" dirty="0" err="1" smtClean="0"/>
                <a:t>solid</a:t>
              </a:r>
              <a:r>
                <a:rPr lang="fr-FR" sz="1200" b="1" dirty="0" smtClean="0"/>
                <a:t> phases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1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ZoneTexte 54"/>
          <p:cNvSpPr txBox="1"/>
          <p:nvPr/>
        </p:nvSpPr>
        <p:spPr>
          <a:xfrm>
            <a:off x="191344" y="4449028"/>
            <a:ext cx="60491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right operating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window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attrition-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leaching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mineralization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91344" y="5083571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 </a:t>
            </a:r>
            <a:r>
              <a:rPr lang="en-GB" dirty="0"/>
              <a:t>I</a:t>
            </a:r>
            <a:r>
              <a:rPr lang="en-GB" dirty="0" smtClean="0"/>
              <a:t>nterfacing between mineralization process performance and required product properties for </a:t>
            </a:r>
            <a:r>
              <a:rPr lang="en-GB" dirty="0" err="1" smtClean="0"/>
              <a:t>valorization</a:t>
            </a:r>
            <a:r>
              <a:rPr lang="en-GB" dirty="0" smtClean="0"/>
              <a:t>.</a:t>
            </a:r>
          </a:p>
          <a:p>
            <a:r>
              <a:rPr lang="en-GB" dirty="0" smtClean="0"/>
              <a:t>- Should the attrition rate match that of the surface rate of leaching ?</a:t>
            </a:r>
          </a:p>
          <a:p>
            <a:r>
              <a:rPr lang="en-GB" dirty="0" smtClean="0"/>
              <a:t>At any rate, the best operating point is utterly different from that of attrition processes </a:t>
            </a:r>
            <a:r>
              <a:rPr lang="en-GB" dirty="0" smtClean="0">
                <a:sym typeface="Wingdings" panose="05000000000000000000" pitchFamily="2" charset="2"/>
              </a:rPr>
              <a:t> attrition-leaching is a new process !</a:t>
            </a:r>
            <a:endParaRPr lang="en-GB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7032104" y="6145400"/>
            <a:ext cx="3770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Yang et al., Properties of magnesium based cement, 2017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465091"/>
            <a:ext cx="36512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0812216" y="4581128"/>
            <a:ext cx="1356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PSD of raw mix constituents in Mg-based cements (</a:t>
            </a:r>
            <a:r>
              <a:rPr lang="en-GB" sz="1400" dirty="0" err="1" smtClean="0"/>
              <a:t>MgO</a:t>
            </a:r>
            <a:r>
              <a:rPr lang="en-GB" sz="1400" dirty="0" smtClean="0"/>
              <a:t>; Silica fume; sand)</a:t>
            </a:r>
            <a:endParaRPr lang="en-GB" sz="1400" dirty="0"/>
          </a:p>
        </p:txBody>
      </p:sp>
      <p:sp>
        <p:nvSpPr>
          <p:cNvPr id="61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22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Process : Mineralization </a:t>
            </a:r>
            <a:r>
              <a:rPr lang="en-US" sz="2000" b="1" dirty="0"/>
              <a:t>technology development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127449" y="620688"/>
            <a:ext cx="10132215" cy="3744416"/>
            <a:chOff x="1127449" y="620688"/>
            <a:chExt cx="10132215" cy="374441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262" y="620688"/>
              <a:ext cx="10038402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 rot="16200000">
              <a:off x="740227" y="1655982"/>
              <a:ext cx="129766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/>
                <a:t>% </a:t>
              </a:r>
              <a:r>
                <a:rPr lang="fr-FR" sz="1400" b="1" dirty="0" err="1" smtClean="0"/>
                <a:t>carbonation</a:t>
              </a:r>
              <a:r>
                <a:rPr lang="fr-FR" sz="1400" b="1" dirty="0" smtClean="0"/>
                <a:t> </a:t>
              </a:r>
            </a:p>
            <a:p>
              <a:pPr algn="ctr"/>
              <a:r>
                <a:rPr lang="fr-FR" sz="1400" b="1" dirty="0"/>
                <a:t>o</a:t>
              </a:r>
              <a:r>
                <a:rPr lang="fr-FR" sz="1400" b="1" dirty="0" smtClean="0"/>
                <a:t>f KNS </a:t>
              </a:r>
              <a:r>
                <a:rPr lang="fr-FR" sz="1400" b="1" dirty="0" err="1" smtClean="0"/>
                <a:t>slag</a:t>
              </a:r>
              <a:endParaRPr lang="en-GB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2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Product : </a:t>
            </a:r>
            <a:r>
              <a:rPr lang="en-GB" sz="2000" b="1" dirty="0"/>
              <a:t>Mg-based </a:t>
            </a:r>
            <a:r>
              <a:rPr lang="en-GB" sz="2000" b="1" dirty="0" smtClean="0"/>
              <a:t>construction materials</a:t>
            </a:r>
            <a:endParaRPr lang="en-GB" sz="200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214557" y="381112"/>
            <a:ext cx="695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Mineralization: A creative and engaging field</a:t>
            </a:r>
            <a:endParaRPr lang="en-GB" sz="2400" i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19336" y="836712"/>
            <a:ext cx="799288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Mg-based mineralization products </a:t>
            </a:r>
            <a:r>
              <a:rPr lang="en-GB" dirty="0" smtClean="0"/>
              <a:t>= future opportunities of CO</a:t>
            </a:r>
            <a:r>
              <a:rPr lang="en-GB" baseline="-25000" dirty="0" smtClean="0"/>
              <a:t>2</a:t>
            </a:r>
            <a:r>
              <a:rPr lang="en-GB" dirty="0" smtClean="0"/>
              <a:t> mineralization</a:t>
            </a:r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119336" y="1226071"/>
            <a:ext cx="11953327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sand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Direct use of Ni-slags as a substitute to natural sand in concrete mix (recently, first shipment of 10,000 t from SLN "</a:t>
            </a:r>
            <a:r>
              <a:rPr lang="en-US" dirty="0" err="1" smtClean="0"/>
              <a:t>sland</a:t>
            </a:r>
            <a:r>
              <a:rPr lang="en-US" dirty="0" smtClean="0"/>
              <a:t>" product to Port </a:t>
            </a:r>
            <a:r>
              <a:rPr lang="en-US" dirty="0" err="1" smtClean="0"/>
              <a:t>Kembla</a:t>
            </a:r>
            <a:r>
              <a:rPr lang="en-US" dirty="0" smtClean="0"/>
              <a:t> (Australia).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not a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pathway</a:t>
            </a:r>
            <a:r>
              <a:rPr lang="en-US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Magnesium Silicate Hydrate (M-S-H)  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Hydraulic binder 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M-S-H is the glue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Mg-Silicate </a:t>
            </a:r>
            <a:r>
              <a:rPr lang="en-US" dirty="0" smtClean="0">
                <a:sym typeface="Wingdings" panose="05000000000000000000" pitchFamily="2" charset="2"/>
              </a:rPr>
              <a:t> M-S through a low-temperature calcination (</a:t>
            </a:r>
            <a:r>
              <a:rPr lang="en-US" dirty="0" smtClean="0"/>
              <a:t>~650°C);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M-S + 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M-S-H + Mg(OH)</a:t>
            </a:r>
            <a:r>
              <a:rPr lang="en-US" baseline="-25000" dirty="0" smtClean="0"/>
              <a:t>2</a:t>
            </a:r>
            <a:r>
              <a:rPr lang="en-US" dirty="0" smtClean="0"/>
              <a:t> 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Mg(OH)</a:t>
            </a:r>
            <a:r>
              <a:rPr lang="en-US" baseline="-25000" dirty="0" smtClean="0"/>
              <a:t>2</a:t>
            </a:r>
            <a:r>
              <a:rPr lang="en-US" dirty="0" smtClean="0"/>
              <a:t> + reactive silica (additive) + H20 </a:t>
            </a:r>
            <a:r>
              <a:rPr lang="en-US" dirty="0" smtClean="0">
                <a:sym typeface="Wingdings" panose="05000000000000000000" pitchFamily="2" charset="2"/>
              </a:rPr>
              <a:t> M-S-H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Magnesia-binders have been known since the mid-19</a:t>
            </a:r>
            <a:r>
              <a:rPr lang="en-US" baseline="30000" dirty="0" smtClean="0"/>
              <a:t>th</a:t>
            </a:r>
            <a:r>
              <a:rPr lang="en-US" dirty="0" smtClean="0"/>
              <a:t> century, but no readily available source of </a:t>
            </a:r>
            <a:r>
              <a:rPr lang="en-US" dirty="0" err="1" smtClean="0"/>
              <a:t>MgO</a:t>
            </a:r>
            <a:r>
              <a:rPr lang="en-US" dirty="0" smtClean="0"/>
              <a:t>, as opposed </a:t>
            </a:r>
          </a:p>
          <a:p>
            <a:r>
              <a:rPr lang="en-US" dirty="0" smtClean="0"/>
              <a:t>to CaCO</a:t>
            </a:r>
            <a:r>
              <a:rPr lang="en-US" baseline="-25000" dirty="0" smtClean="0"/>
              <a:t>3</a:t>
            </a:r>
            <a:r>
              <a:rPr lang="en-US" dirty="0" smtClean="0"/>
              <a:t> for production of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no reported commercial application of M-S-H.</a:t>
            </a:r>
          </a:p>
          <a:p>
            <a:pPr marL="271463" indent="-271463">
              <a:buFont typeface="Arial" panose="020B0604020202020204" pitchFamily="34" charset="0"/>
              <a:buChar char="•"/>
            </a:pPr>
            <a:r>
              <a:rPr lang="en-US" dirty="0" smtClean="0"/>
              <a:t>Low-calcination temperature; high temperature resistance; long-term resistance improved as less reactive; </a:t>
            </a:r>
          </a:p>
          <a:p>
            <a:pPr marL="271463" indent="-271463"/>
            <a:r>
              <a:rPr lang="en-US" dirty="0" smtClean="0"/>
              <a:t>low pH (can be used for storage of heavy metal waste)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active ongoing research on properties of Mg-based cements.</a:t>
            </a:r>
          </a:p>
          <a:p>
            <a:pPr marL="285750" lvl="1" indent="-285750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pathways ?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Direct calcination of Mg-silicates: Uriah Cummings (1889 U.S. patent) uses a mixture of serpentine (73wt%) and fine silica (26wt%), which after calcination, forms a cement (hydraulic binder).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not a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pathway (but avoided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Calcination of MgCO</a:t>
            </a:r>
            <a:r>
              <a:rPr lang="en-US" baseline="-25000" dirty="0" smtClean="0"/>
              <a:t>3</a:t>
            </a:r>
            <a:r>
              <a:rPr lang="en-US" dirty="0" smtClean="0"/>
              <a:t>: as per calcination of CaCO</a:t>
            </a:r>
            <a:r>
              <a:rPr lang="en-US" baseline="-25000" dirty="0" smtClean="0"/>
              <a:t>3</a:t>
            </a:r>
            <a:r>
              <a:rPr lang="en-US" dirty="0" smtClean="0"/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pathway (avoided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endParaRPr lang="en-US" dirty="0"/>
          </a:p>
        </p:txBody>
      </p:sp>
      <p:sp>
        <p:nvSpPr>
          <p:cNvPr id="7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2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ZoneTexte 48"/>
          <p:cNvSpPr txBox="1"/>
          <p:nvPr/>
        </p:nvSpPr>
        <p:spPr>
          <a:xfrm>
            <a:off x="214557" y="381112"/>
            <a:ext cx="695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Mineralization: A creative and engaging field</a:t>
            </a:r>
            <a:endParaRPr lang="en-GB" sz="2400" i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19336" y="836712"/>
            <a:ext cx="799288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Mg-based mineralization products </a:t>
            </a:r>
            <a:r>
              <a:rPr lang="en-GB" dirty="0" smtClean="0"/>
              <a:t>= future opportunities of CO</a:t>
            </a:r>
            <a:r>
              <a:rPr lang="en-GB" baseline="-25000" dirty="0" smtClean="0"/>
              <a:t>2</a:t>
            </a:r>
            <a:r>
              <a:rPr lang="en-GB" dirty="0" smtClean="0"/>
              <a:t> mineralization</a:t>
            </a:r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119337" y="1303578"/>
            <a:ext cx="1188132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Magnesium Silicate Carbonate (M-S-C)  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Process analogous to the </a:t>
            </a:r>
            <a:r>
              <a:rPr lang="en-US" dirty="0" err="1" smtClean="0"/>
              <a:t>Solidia</a:t>
            </a:r>
            <a:r>
              <a:rPr lang="en-US" dirty="0" smtClean="0"/>
              <a:t> Technology solution for Ca-silicates; carbonate cements cure with CO</a:t>
            </a:r>
            <a:r>
              <a:rPr lang="en-US" baseline="-25000" dirty="0" smtClean="0"/>
              <a:t>2</a:t>
            </a:r>
            <a:r>
              <a:rPr lang="en-US" dirty="0" smtClean="0"/>
              <a:t> instead of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Production of calcined phases, which mineralize in-situ in the presence of CO</a:t>
            </a:r>
            <a:r>
              <a:rPr lang="en-US" baseline="-25000" dirty="0" smtClean="0"/>
              <a:t>2</a:t>
            </a:r>
            <a:r>
              <a:rPr lang="en-US" dirty="0" smtClean="0"/>
              <a:t> and water.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CO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pathway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</a:t>
            </a:r>
            <a:r>
              <a:rPr lang="en-GB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eliminated)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Conceivable to mix M-S-C with other phases.</a:t>
            </a:r>
          </a:p>
          <a:p>
            <a:pPr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pozzolanic materials for hydraulic binders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/>
              <a:t>+ (MgCO</a:t>
            </a:r>
            <a:r>
              <a:rPr lang="en-US" baseline="-25000" dirty="0"/>
              <a:t>3</a:t>
            </a:r>
            <a:r>
              <a:rPr lang="en-US" dirty="0"/>
              <a:t>+SiO</a:t>
            </a:r>
            <a:r>
              <a:rPr lang="en-US" baseline="-25000" dirty="0"/>
              <a:t>2</a:t>
            </a:r>
            <a:r>
              <a:rPr lang="en-US" dirty="0"/>
              <a:t>(am)) + eau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C-S-H </a:t>
            </a:r>
            <a:r>
              <a:rPr lang="en-US" dirty="0" smtClean="0"/>
              <a:t>; the desirable product is the reactive amorphous silica, which can be produced by mineralization of Mg-silicates. MgCO</a:t>
            </a:r>
            <a:r>
              <a:rPr lang="en-US" baseline="-25000" dirty="0" smtClean="0"/>
              <a:t>3</a:t>
            </a:r>
            <a:r>
              <a:rPr lang="en-US" dirty="0" smtClean="0"/>
              <a:t> is an inert filler that removes CO</a:t>
            </a:r>
            <a:r>
              <a:rPr lang="en-US" baseline="-25000" dirty="0" smtClean="0"/>
              <a:t>2</a:t>
            </a:r>
            <a:r>
              <a:rPr lang="en-US" dirty="0" smtClean="0"/>
              <a:t>.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a CO</a:t>
            </a:r>
            <a:r>
              <a:rPr lang="en-GB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pathway (CO</a:t>
            </a:r>
            <a:r>
              <a:rPr lang="en-GB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eliminated).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specialty mineral products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(low tonnage)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MgCO</a:t>
            </a:r>
            <a:r>
              <a:rPr lang="en-US" baseline="-25000" dirty="0" smtClean="0"/>
              <a:t>3</a:t>
            </a:r>
            <a:r>
              <a:rPr lang="en-US" dirty="0" smtClean="0"/>
              <a:t> .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CO</a:t>
            </a:r>
            <a:r>
              <a:rPr lang="en-GB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mineralization pathway (CO</a:t>
            </a:r>
            <a:r>
              <a:rPr lang="en-GB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eliminated).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Si(am)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42332" y="4869160"/>
            <a:ext cx="11830332" cy="15542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All creative solutions that use </a:t>
            </a:r>
            <a:r>
              <a:rPr lang="en-US" sz="1900" dirty="0"/>
              <a:t>different feedstocks available locally, </a:t>
            </a:r>
            <a:r>
              <a:rPr lang="en-US" sz="1900" dirty="0" smtClean="0"/>
              <a:t>partially or completely mineralized to </a:t>
            </a:r>
            <a:r>
              <a:rPr lang="en-US" sz="1900" dirty="0"/>
              <a:t>produce low CO</a:t>
            </a:r>
            <a:r>
              <a:rPr lang="en-US" sz="1900" baseline="-25000" dirty="0"/>
              <a:t>2</a:t>
            </a:r>
            <a:r>
              <a:rPr lang="en-US" sz="1900" dirty="0"/>
              <a:t> emission materials for the construction sector </a:t>
            </a:r>
            <a:r>
              <a:rPr lang="en-US" sz="1900" dirty="0" smtClean="0"/>
              <a:t>ought to be considered. </a:t>
            </a:r>
          </a:p>
          <a:p>
            <a:r>
              <a:rPr lang="en-US" sz="1900" dirty="0" smtClean="0">
                <a:sym typeface="Wingdings" panose="05000000000000000000" pitchFamily="2" charset="2"/>
              </a:rPr>
              <a:t> </a:t>
            </a:r>
            <a:r>
              <a:rPr lang="en-US" sz="1900" dirty="0" smtClean="0"/>
              <a:t>Creativity </a:t>
            </a:r>
            <a:r>
              <a:rPr lang="en-US" sz="1900" dirty="0"/>
              <a:t>in materials formulation </a:t>
            </a:r>
            <a:r>
              <a:rPr lang="en-US" sz="1900" dirty="0" smtClean="0"/>
              <a:t>(properties, acceptability) AND transparent </a:t>
            </a:r>
            <a:r>
              <a:rPr lang="en-US" sz="1900" dirty="0"/>
              <a:t>evaluation of </a:t>
            </a:r>
            <a:r>
              <a:rPr lang="en-US" sz="1900" dirty="0" smtClean="0"/>
              <a:t>global environmental </a:t>
            </a:r>
            <a:r>
              <a:rPr lang="en-US" sz="1900" dirty="0"/>
              <a:t>and economic </a:t>
            </a:r>
            <a:r>
              <a:rPr lang="en-US" sz="1900" dirty="0" smtClean="0"/>
              <a:t>value. </a:t>
            </a:r>
          </a:p>
          <a:p>
            <a:r>
              <a:rPr lang="en-US" sz="1900" dirty="0" smtClean="0">
                <a:sym typeface="Wingdings" panose="05000000000000000000" pitchFamily="2" charset="2"/>
              </a:rPr>
              <a:t> </a:t>
            </a:r>
            <a:r>
              <a:rPr lang="en-US" sz="1900" dirty="0">
                <a:sym typeface="Wingdings" panose="05000000000000000000" pitchFamily="2" charset="2"/>
              </a:rPr>
              <a:t>The "resource-process-product" mineralization </a:t>
            </a:r>
            <a:r>
              <a:rPr lang="en-US" sz="1900" dirty="0" err="1">
                <a:sym typeface="Wingdings" panose="05000000000000000000" pitchFamily="2" charset="2"/>
              </a:rPr>
              <a:t>tryptich</a:t>
            </a:r>
            <a:r>
              <a:rPr lang="en-US" sz="1900" dirty="0" smtClean="0">
                <a:sym typeface="Wingdings" panose="05000000000000000000" pitchFamily="2" charset="2"/>
              </a:rPr>
              <a:t>.</a:t>
            </a:r>
            <a:endParaRPr lang="en-GB" sz="1900" dirty="0"/>
          </a:p>
        </p:txBody>
      </p:sp>
      <p:sp>
        <p:nvSpPr>
          <p:cNvPr id="9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24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Product : </a:t>
            </a:r>
            <a:r>
              <a:rPr lang="en-GB" sz="2000" b="1" dirty="0"/>
              <a:t>Mg-based </a:t>
            </a:r>
            <a:r>
              <a:rPr lang="en-GB" sz="2000" b="1" dirty="0" smtClean="0"/>
              <a:t>construction materials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6840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551384" y="548680"/>
            <a:ext cx="10945216" cy="25545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</a:rPr>
              <a:t>Some</a:t>
            </a:r>
            <a:r>
              <a:rPr lang="fr-FR" sz="2000" b="1" dirty="0">
                <a:solidFill>
                  <a:srgbClr val="002060"/>
                </a:solidFill>
              </a:rPr>
              <a:t> key points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Interfacing </a:t>
            </a:r>
            <a:r>
              <a:rPr lang="en-US" sz="2000" dirty="0"/>
              <a:t>the mineralization process with the fabrication of magnesium fillers and binders (phase speciation, water management: recycling, product moisture, modeling)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Demonstrate that the manufacture of magnesium binders is possible from mineralization products: choice of binders </a:t>
            </a:r>
            <a:r>
              <a:rPr lang="en-US" sz="2000" dirty="0" smtClean="0"/>
              <a:t>will depend </a:t>
            </a:r>
            <a:r>
              <a:rPr lang="en-US" sz="2000" dirty="0"/>
              <a:t>on the chosen </a:t>
            </a:r>
            <a:r>
              <a:rPr lang="en-US" sz="2000" dirty="0" smtClean="0"/>
              <a:t>application.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Fabricate </a:t>
            </a:r>
            <a:r>
              <a:rPr lang="en-US" sz="2000" dirty="0" smtClean="0"/>
              <a:t>these </a:t>
            </a:r>
            <a:r>
              <a:rPr lang="en-US" sz="2000" dirty="0" smtClean="0"/>
              <a:t>binders </a:t>
            </a:r>
            <a:r>
              <a:rPr lang="en-US" sz="2000" dirty="0"/>
              <a:t>and study </a:t>
            </a:r>
            <a:r>
              <a:rPr lang="en-US" sz="2000" dirty="0" smtClean="0"/>
              <a:t>their </a:t>
            </a:r>
            <a:r>
              <a:rPr lang="en-US" sz="2000" dirty="0"/>
              <a:t>reactivity and durability (durability, impact of impurities on the integrity of the cement</a:t>
            </a:r>
            <a:r>
              <a:rPr lang="en-US" sz="20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Acceptability of the valorization products for the intended use</a:t>
            </a:r>
            <a:endParaRPr lang="fr-FR" sz="2000" dirty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79376" y="3284984"/>
            <a:ext cx="903649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7F7F7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fr-FR" sz="2200" smtClean="0">
                <a:solidFill>
                  <a:srgbClr val="1F02A3"/>
                </a:solidFill>
                <a:latin typeface="Arial" panose="020B0604020202020204" pitchFamily="34" charset="0"/>
              </a:rPr>
              <a:t>For which applications ?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2200" b="0">
              <a:solidFill>
                <a:srgbClr val="1F02A3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fr-FR" sz="2200" b="0">
              <a:solidFill>
                <a:srgbClr val="1F02A3"/>
              </a:solidFill>
              <a:latin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3509" y="3717032"/>
            <a:ext cx="11089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b="1" dirty="0" smtClean="0"/>
              <a:t>Structural construction: </a:t>
            </a:r>
            <a:r>
              <a:rPr lang="fr-FR" sz="2000" dirty="0" err="1" smtClean="0"/>
              <a:t>depending</a:t>
            </a:r>
            <a:r>
              <a:rPr lang="fr-FR" sz="2000" dirty="0" smtClean="0"/>
              <a:t> on applicable standards</a:t>
            </a:r>
          </a:p>
          <a:p>
            <a:pPr marL="285750" indent="-285750">
              <a:buFontTx/>
              <a:buChar char="-"/>
            </a:pPr>
            <a:r>
              <a:rPr lang="fr-FR" sz="2000" b="1" dirty="0" smtClean="0"/>
              <a:t>Non-structural </a:t>
            </a:r>
            <a:r>
              <a:rPr lang="fr-FR" sz="2000" b="1" dirty="0"/>
              <a:t>construction: </a:t>
            </a:r>
            <a:r>
              <a:rPr lang="fr-FR" sz="2000" dirty="0"/>
              <a:t>blocks, </a:t>
            </a:r>
            <a:r>
              <a:rPr lang="fr-FR" sz="2000" dirty="0" err="1"/>
              <a:t>pavers</a:t>
            </a:r>
            <a:r>
              <a:rPr lang="fr-FR" sz="2000" dirty="0"/>
              <a:t>, </a:t>
            </a:r>
            <a:r>
              <a:rPr lang="fr-FR" sz="2000" dirty="0" err="1"/>
              <a:t>curbs</a:t>
            </a:r>
            <a:r>
              <a:rPr lang="fr-FR" sz="2000" dirty="0"/>
              <a:t>, pool </a:t>
            </a:r>
            <a:r>
              <a:rPr lang="fr-FR" sz="2000" dirty="0" err="1"/>
              <a:t>edges</a:t>
            </a:r>
            <a:r>
              <a:rPr lang="fr-FR" sz="2000" dirty="0"/>
              <a:t>, </a:t>
            </a:r>
            <a:r>
              <a:rPr lang="fr-FR" sz="2000" dirty="0" err="1"/>
              <a:t>stabilized</a:t>
            </a:r>
            <a:r>
              <a:rPr lang="fr-FR" sz="2000" dirty="0"/>
              <a:t> bricks, etc.</a:t>
            </a:r>
          </a:p>
          <a:p>
            <a:pPr marL="285750" indent="-285750">
              <a:buFontTx/>
              <a:buChar char="-"/>
            </a:pPr>
            <a:r>
              <a:rPr lang="fr-FR" sz="2000" b="1" dirty="0"/>
              <a:t>Road infrastructure: </a:t>
            </a:r>
            <a:r>
              <a:rPr lang="fr-FR" sz="2000" dirty="0" err="1" smtClean="0"/>
              <a:t>treated</a:t>
            </a:r>
            <a:r>
              <a:rPr lang="fr-FR" sz="2000" dirty="0" smtClean="0"/>
              <a:t> road </a:t>
            </a:r>
            <a:r>
              <a:rPr lang="fr-FR" sz="2000" dirty="0" err="1" smtClean="0"/>
              <a:t>sub-layers</a:t>
            </a:r>
            <a:r>
              <a:rPr lang="fr-FR" sz="2000" dirty="0" smtClean="0"/>
              <a:t>, </a:t>
            </a:r>
            <a:r>
              <a:rPr lang="fr-FR" sz="2000" dirty="0" err="1"/>
              <a:t>soil</a:t>
            </a:r>
            <a:r>
              <a:rPr lang="fr-FR" sz="2000" dirty="0"/>
              <a:t> </a:t>
            </a:r>
            <a:r>
              <a:rPr lang="fr-FR" sz="2000" dirty="0" err="1"/>
              <a:t>stabilization</a:t>
            </a:r>
            <a:r>
              <a:rPr lang="fr-FR" sz="2000" dirty="0"/>
              <a:t>, </a:t>
            </a:r>
            <a:r>
              <a:rPr lang="fr-FR" sz="2000" dirty="0" err="1" smtClean="0"/>
              <a:t>capping</a:t>
            </a:r>
            <a:r>
              <a:rPr lang="fr-FR" sz="2000" dirty="0" smtClean="0"/>
              <a:t> </a:t>
            </a:r>
            <a:r>
              <a:rPr lang="fr-FR" sz="2000" dirty="0" err="1" smtClean="0"/>
              <a:t>layers</a:t>
            </a:r>
            <a:r>
              <a:rPr lang="fr-FR" sz="2000" dirty="0" smtClean="0"/>
              <a:t>, </a:t>
            </a:r>
            <a:r>
              <a:rPr lang="fr-FR" sz="2000" dirty="0"/>
              <a:t>etc.</a:t>
            </a:r>
          </a:p>
          <a:p>
            <a:pPr marL="285750" indent="-285750">
              <a:buFontTx/>
              <a:buChar char="-"/>
            </a:pPr>
            <a:r>
              <a:rPr lang="fr-FR" sz="2000" b="1" dirty="0" err="1"/>
              <a:t>Coastal</a:t>
            </a:r>
            <a:r>
              <a:rPr lang="fr-FR" sz="2000" b="1" dirty="0"/>
              <a:t> protection </a:t>
            </a:r>
            <a:r>
              <a:rPr lang="fr-FR" sz="2000" dirty="0"/>
              <a:t>(</a:t>
            </a:r>
            <a:r>
              <a:rPr lang="fr-FR" sz="2000" dirty="0" err="1"/>
              <a:t>erosion</a:t>
            </a:r>
            <a:r>
              <a:rPr lang="fr-FR" sz="2000" dirty="0"/>
              <a:t>, submersion)</a:t>
            </a:r>
          </a:p>
          <a:p>
            <a:pPr marL="285750" indent="-285750">
              <a:buFontTx/>
              <a:buChar char="-"/>
            </a:pPr>
            <a:r>
              <a:rPr lang="fr-FR" sz="2000" b="1" dirty="0" err="1"/>
              <a:t>Artificial</a:t>
            </a:r>
            <a:r>
              <a:rPr lang="fr-FR" sz="2000" b="1" dirty="0"/>
              <a:t> </a:t>
            </a:r>
            <a:r>
              <a:rPr lang="fr-FR" sz="2000" b="1" dirty="0" err="1" smtClean="0"/>
              <a:t>reefs</a:t>
            </a:r>
            <a:endParaRPr lang="fr-FR" sz="2000" dirty="0">
              <a:solidFill>
                <a:srgbClr val="1F02A3"/>
              </a:solidFill>
            </a:endParaRPr>
          </a:p>
        </p:txBody>
      </p:sp>
      <p:sp>
        <p:nvSpPr>
          <p:cNvPr id="13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25</a:t>
            </a:fld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Product : </a:t>
            </a:r>
            <a:r>
              <a:rPr lang="en-GB" sz="2000" b="1" dirty="0"/>
              <a:t>Mg-based </a:t>
            </a:r>
            <a:r>
              <a:rPr lang="en-GB" sz="2000" b="1" dirty="0" smtClean="0"/>
              <a:t>construction materials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8176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57834" y="139112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Ore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767824" y="1986929"/>
            <a:ext cx="1188132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Ni mining and metallurgy</a:t>
            </a:r>
            <a:endParaRPr lang="en-US" sz="1400" dirty="0"/>
          </a:p>
        </p:txBody>
      </p:sp>
      <p:cxnSp>
        <p:nvCxnSpPr>
          <p:cNvPr id="8" name="Connecteur droit avec flèche 7"/>
          <p:cNvCxnSpPr>
            <a:stCxn id="5" idx="2"/>
            <a:endCxn id="7" idx="0"/>
          </p:cNvCxnSpPr>
          <p:nvPr/>
        </p:nvCxnSpPr>
        <p:spPr>
          <a:xfrm>
            <a:off x="3361890" y="1698898"/>
            <a:ext cx="0" cy="288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651700" y="326332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Nickel</a:t>
            </a:r>
            <a:endParaRPr lang="en-US" sz="1400" dirty="0"/>
          </a:p>
        </p:txBody>
      </p:sp>
      <p:cxnSp>
        <p:nvCxnSpPr>
          <p:cNvPr id="11" name="Connecteur en angle 10"/>
          <p:cNvCxnSpPr>
            <a:stCxn id="7" idx="2"/>
            <a:endCxn id="9" idx="0"/>
          </p:cNvCxnSpPr>
          <p:nvPr/>
        </p:nvCxnSpPr>
        <p:spPr>
          <a:xfrm rot="5400000">
            <a:off x="2408656" y="2310094"/>
            <a:ext cx="700335" cy="120613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ngle 11"/>
          <p:cNvCxnSpPr>
            <a:stCxn id="7" idx="2"/>
            <a:endCxn id="10" idx="0"/>
          </p:cNvCxnSpPr>
          <p:nvPr/>
        </p:nvCxnSpPr>
        <p:spPr>
          <a:xfrm rot="16200000" flipH="1">
            <a:off x="3615489" y="2309395"/>
            <a:ext cx="700335" cy="12075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54556" y="4480591"/>
            <a:ext cx="1737304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Slag storage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151140" y="4149080"/>
                <a:ext cx="1130185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baseline="-25000" smtClean="0">
                          <a:latin typeface="Cambria Math"/>
                        </a:rPr>
                        <m:t>𝑁𝑖</m:t>
                      </m:r>
                      <m:r>
                        <a:rPr lang="en-US" b="0" i="1" baseline="-25000" smtClean="0">
                          <a:latin typeface="Cambria Math"/>
                        </a:rPr>
                        <m:t> </m:t>
                      </m:r>
                      <m:r>
                        <a:rPr lang="en-US" b="0" i="1" baseline="-25000" smtClean="0">
                          <a:latin typeface="Cambria Math"/>
                        </a:rPr>
                        <m:t>𝑠𝑙𝑎𝑔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0" y="4149080"/>
                <a:ext cx="1130185" cy="270652"/>
              </a:xfrm>
              <a:prstGeom prst="rect">
                <a:avLst/>
              </a:prstGeom>
              <a:blipFill rotWithShape="1">
                <a:blip r:embed="rId3"/>
                <a:stretch>
                  <a:fillRect b="-36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Connecteur en angle 32"/>
          <p:cNvCxnSpPr>
            <a:stCxn id="10" idx="2"/>
            <a:endCxn id="19" idx="0"/>
          </p:cNvCxnSpPr>
          <p:nvPr/>
        </p:nvCxnSpPr>
        <p:spPr>
          <a:xfrm rot="5400000">
            <a:off x="2941573" y="2852741"/>
            <a:ext cx="909485" cy="234621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65366" y="3263329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Ni Slag</a:t>
            </a:r>
            <a:endParaRPr lang="en-US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5402422" y="836712"/>
            <a:ext cx="167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TODAY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Environmental and Economic Analysis</a:t>
            </a:r>
            <a:endParaRPr lang="en-US" sz="2000" b="1" dirty="0"/>
          </a:p>
        </p:txBody>
      </p:sp>
      <p:sp>
        <p:nvSpPr>
          <p:cNvPr id="44" name="Rectangle 43"/>
          <p:cNvSpPr/>
          <p:nvPr/>
        </p:nvSpPr>
        <p:spPr>
          <a:xfrm>
            <a:off x="5303912" y="1973608"/>
            <a:ext cx="1188132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Power station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7005443" y="2004309"/>
                <a:ext cx="91050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b="0" i="0" baseline="-25000" smtClean="0">
                          <a:latin typeface="Cambria Math"/>
                        </a:rPr>
                        <m:t>energy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43" y="2004309"/>
                <a:ext cx="910506" cy="270652"/>
              </a:xfrm>
              <a:prstGeom prst="rect">
                <a:avLst/>
              </a:prstGeom>
              <a:blipFill rotWithShape="1">
                <a:blip r:embed="rId4"/>
                <a:stretch>
                  <a:fillRect l="-6000" r="-4000" b="-29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Flèche vers le bas 53"/>
          <p:cNvSpPr/>
          <p:nvPr/>
        </p:nvSpPr>
        <p:spPr>
          <a:xfrm flipV="1">
            <a:off x="2335977" y="2004309"/>
            <a:ext cx="360040" cy="502543"/>
          </a:xfrm>
          <a:prstGeom prst="downArrow">
            <a:avLst/>
          </a:prstGeom>
          <a:solidFill>
            <a:srgbClr val="4F81BD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1070079" y="2221760"/>
                <a:ext cx="1281505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baseline="-25000" dirty="0" smtClean="0"/>
                  <a:t>production Ni</a:t>
                </a:r>
                <a:endParaRPr lang="en-US" baseline="-25000" dirty="0"/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79" y="2221760"/>
                <a:ext cx="1281505" cy="270652"/>
              </a:xfrm>
              <a:prstGeom prst="rect">
                <a:avLst/>
              </a:prstGeom>
              <a:blipFill rotWithShape="1">
                <a:blip r:embed="rId5"/>
                <a:stretch>
                  <a:fillRect l="-6667" r="-5714" b="-4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Flèche vers le bas 55"/>
          <p:cNvSpPr/>
          <p:nvPr/>
        </p:nvSpPr>
        <p:spPr>
          <a:xfrm flipV="1">
            <a:off x="896427" y="4457355"/>
            <a:ext cx="360040" cy="502543"/>
          </a:xfrm>
          <a:prstGeom prst="downArrow">
            <a:avLst/>
          </a:prstGeom>
          <a:solidFill>
            <a:srgbClr val="4F81BD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èche vers le bas 56"/>
          <p:cNvSpPr/>
          <p:nvPr/>
        </p:nvSpPr>
        <p:spPr>
          <a:xfrm flipV="1">
            <a:off x="6629537" y="1959483"/>
            <a:ext cx="360040" cy="502543"/>
          </a:xfrm>
          <a:prstGeom prst="downArrow">
            <a:avLst/>
          </a:prstGeom>
          <a:solidFill>
            <a:srgbClr val="4F81BD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ZoneTexte 58"/>
          <p:cNvSpPr txBox="1"/>
          <p:nvPr/>
        </p:nvSpPr>
        <p:spPr>
          <a:xfrm>
            <a:off x="3879776" y="375092"/>
            <a:ext cx="470889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Example of LCA criterion : 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-7168" y="329108"/>
            <a:ext cx="291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Product-oriented LCA</a:t>
            </a:r>
          </a:p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FU: 1 kg of product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69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57834" y="139112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/>
              <a:t>Ore</a:t>
            </a:r>
            <a:endParaRPr lang="fr-FR" sz="1400"/>
          </a:p>
        </p:txBody>
      </p:sp>
      <p:sp>
        <p:nvSpPr>
          <p:cNvPr id="13" name="Rectangle 12"/>
          <p:cNvSpPr/>
          <p:nvPr/>
        </p:nvSpPr>
        <p:spPr>
          <a:xfrm>
            <a:off x="8376155" y="1554882"/>
            <a:ext cx="1188132" cy="576065"/>
          </a:xfrm>
          <a:prstGeom prst="rect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smtClean="0"/>
              <a:t>Production</a:t>
            </a:r>
            <a:endParaRPr lang="fr-FR" sz="1400"/>
          </a:p>
        </p:txBody>
      </p:sp>
      <p:sp>
        <p:nvSpPr>
          <p:cNvPr id="14" name="ZoneTexte 13"/>
          <p:cNvSpPr txBox="1"/>
          <p:nvPr/>
        </p:nvSpPr>
        <p:spPr>
          <a:xfrm>
            <a:off x="8376863" y="2923034"/>
            <a:ext cx="1186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err="1" smtClean="0"/>
              <a:t>Current</a:t>
            </a:r>
            <a:r>
              <a:rPr lang="fr-FR" sz="1400" smtClean="0"/>
              <a:t> construction </a:t>
            </a:r>
            <a:r>
              <a:rPr lang="fr-FR" sz="1400" err="1" smtClean="0"/>
              <a:t>material</a:t>
            </a:r>
            <a:endParaRPr lang="fr-FR" sz="1400"/>
          </a:p>
        </p:txBody>
      </p:sp>
      <p:cxnSp>
        <p:nvCxnSpPr>
          <p:cNvPr id="15" name="Connecteur droit avec flèche 14"/>
          <p:cNvCxnSpPr>
            <a:stCxn id="13" idx="2"/>
            <a:endCxn id="14" idx="0"/>
          </p:cNvCxnSpPr>
          <p:nvPr/>
        </p:nvCxnSpPr>
        <p:spPr>
          <a:xfrm>
            <a:off x="8970221" y="2130947"/>
            <a:ext cx="0" cy="792087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73477" y="4480591"/>
            <a:ext cx="1469257" cy="576065"/>
          </a:xfrm>
          <a:prstGeom prst="rect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smtClean="0"/>
              <a:t>Mineralization &amp;</a:t>
            </a:r>
          </a:p>
          <a:p>
            <a:pPr algn="ctr"/>
            <a:r>
              <a:rPr lang="fr-FR" sz="1400" smtClean="0"/>
              <a:t> Transformation</a:t>
            </a:r>
            <a:endParaRPr lang="fr-FR" sz="1400"/>
          </a:p>
        </p:txBody>
      </p:sp>
      <p:cxnSp>
        <p:nvCxnSpPr>
          <p:cNvPr id="17" name="Connecteur en angle 16"/>
          <p:cNvCxnSpPr>
            <a:stCxn id="10" idx="2"/>
            <a:endCxn id="16" idx="0"/>
          </p:cNvCxnSpPr>
          <p:nvPr/>
        </p:nvCxnSpPr>
        <p:spPr>
          <a:xfrm rot="16200000" flipH="1">
            <a:off x="4734022" y="3406506"/>
            <a:ext cx="909485" cy="1238684"/>
          </a:xfrm>
          <a:prstGeom prst="bentConnector3">
            <a:avLst>
              <a:gd name="adj1" fmla="val 50000"/>
            </a:avLst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131352" y="5327451"/>
            <a:ext cx="135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>
                <a:solidFill>
                  <a:srgbClr val="006600"/>
                </a:solidFill>
              </a:rPr>
              <a:t>FU: </a:t>
            </a:r>
            <a:r>
              <a:rPr lang="fr-FR" sz="1400" err="1" smtClean="0">
                <a:solidFill>
                  <a:srgbClr val="006600"/>
                </a:solidFill>
              </a:rPr>
              <a:t>valorized</a:t>
            </a:r>
            <a:r>
              <a:rPr lang="fr-FR" sz="1400" smtClean="0">
                <a:solidFill>
                  <a:srgbClr val="006600"/>
                </a:solidFill>
              </a:rPr>
              <a:t> </a:t>
            </a:r>
            <a:r>
              <a:rPr lang="fr-FR" sz="1400" err="1" smtClean="0">
                <a:solidFill>
                  <a:srgbClr val="006600"/>
                </a:solidFill>
              </a:rPr>
              <a:t>product</a:t>
            </a:r>
            <a:r>
              <a:rPr lang="fr-FR" sz="1400" smtClean="0">
                <a:solidFill>
                  <a:srgbClr val="006600"/>
                </a:solidFill>
              </a:rPr>
              <a:t> (1kg)</a:t>
            </a:r>
            <a:endParaRPr lang="fr-FR" sz="1400">
              <a:solidFill>
                <a:srgbClr val="006600"/>
              </a:solidFill>
            </a:endParaRPr>
          </a:p>
        </p:txBody>
      </p:sp>
      <p:cxnSp>
        <p:nvCxnSpPr>
          <p:cNvPr id="20" name="Connecteur droit avec flèche 19"/>
          <p:cNvCxnSpPr>
            <a:stCxn id="16" idx="1"/>
          </p:cNvCxnSpPr>
          <p:nvPr/>
        </p:nvCxnSpPr>
        <p:spPr>
          <a:xfrm flipH="1">
            <a:off x="3091860" y="4768624"/>
            <a:ext cx="1981617" cy="0"/>
          </a:xfrm>
          <a:prstGeom prst="straightConnector1">
            <a:avLst/>
          </a:prstGeom>
          <a:ln w="38100">
            <a:solidFill>
              <a:srgbClr val="00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18" idx="3"/>
            <a:endCxn id="31" idx="1"/>
          </p:cNvCxnSpPr>
          <p:nvPr/>
        </p:nvCxnSpPr>
        <p:spPr>
          <a:xfrm>
            <a:off x="6485322" y="5589061"/>
            <a:ext cx="592167" cy="0"/>
          </a:xfrm>
          <a:prstGeom prst="straightConnector1">
            <a:avLst/>
          </a:prstGeom>
          <a:ln w="38100">
            <a:solidFill>
              <a:srgbClr val="00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21"/>
          <p:cNvCxnSpPr>
            <a:stCxn id="14" idx="2"/>
            <a:endCxn id="31" idx="3"/>
          </p:cNvCxnSpPr>
          <p:nvPr/>
        </p:nvCxnSpPr>
        <p:spPr>
          <a:xfrm rot="5400000">
            <a:off x="7731656" y="4350495"/>
            <a:ext cx="1927363" cy="549768"/>
          </a:xfrm>
          <a:prstGeom prst="bentConnector2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èche vers le bas 22"/>
          <p:cNvSpPr/>
          <p:nvPr/>
        </p:nvSpPr>
        <p:spPr>
          <a:xfrm>
            <a:off x="9563579" y="3013856"/>
            <a:ext cx="360040" cy="502543"/>
          </a:xfrm>
          <a:prstGeom prst="downArrow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/>
          <p:cNvSpPr/>
          <p:nvPr/>
        </p:nvSpPr>
        <p:spPr>
          <a:xfrm flipV="1">
            <a:off x="6647510" y="4517352"/>
            <a:ext cx="360040" cy="502543"/>
          </a:xfrm>
          <a:prstGeom prst="downArrow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>
            <a:off x="894090" y="4517352"/>
            <a:ext cx="360040" cy="502543"/>
          </a:xfrm>
          <a:prstGeom prst="downArrow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024065" y="4630123"/>
                <a:ext cx="1494768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fr-FR" b="0" i="1" baseline="-25000" smtClean="0">
                          <a:latin typeface="Cambria Math"/>
                        </a:rPr>
                        <m:t>𝑒𝑟𝑎𝑙𝑖𝑧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𝑎𝑡𝑖𝑜𝑛</m:t>
                      </m:r>
                    </m:oMath>
                  </m:oMathPara>
                </a14:m>
                <a:endParaRPr lang="fr-FR" baseline="-2500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4065" y="4630123"/>
                <a:ext cx="1494768" cy="270652"/>
              </a:xfrm>
              <a:prstGeom prst="rect">
                <a:avLst/>
              </a:prstGeom>
              <a:blipFill rotWithShape="1">
                <a:blip r:embed="rId3"/>
                <a:stretch>
                  <a:fillRect l="-3673" r="-2041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Connecteur droit avec flèche 29"/>
          <p:cNvCxnSpPr>
            <a:stCxn id="16" idx="2"/>
            <a:endCxn id="18" idx="0"/>
          </p:cNvCxnSpPr>
          <p:nvPr/>
        </p:nvCxnSpPr>
        <p:spPr>
          <a:xfrm>
            <a:off x="5808106" y="5056656"/>
            <a:ext cx="231" cy="270795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077489" y="5404395"/>
            <a:ext cx="134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err="1" smtClean="0"/>
              <a:t>avoidance</a:t>
            </a:r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3456066" y="4786602"/>
            <a:ext cx="134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avoidance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65366" y="3263329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/>
              <a:t>Scories</a:t>
            </a:r>
            <a:endParaRPr lang="fr-FR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/>
              <p:cNvSpPr txBox="1"/>
              <p:nvPr/>
            </p:nvSpPr>
            <p:spPr>
              <a:xfrm>
                <a:off x="9923619" y="3076923"/>
                <a:ext cx="1909369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baseline="-25000" smtClean="0">
                          <a:latin typeface="Cambria Math"/>
                        </a:rPr>
                        <m:t>𝑠𝑢𝑏𝑠𝑡𝑖𝑡𝑢𝑡𝑒𝑑</m:t>
                      </m:r>
                      <m:r>
                        <a:rPr lang="fr-FR" b="0" i="1" baseline="-25000" smtClean="0">
                          <a:latin typeface="Cambria Math"/>
                        </a:rPr>
                        <m:t> </m:t>
                      </m:r>
                      <m:r>
                        <a:rPr lang="fr-FR" b="0" i="1" baseline="-25000" smtClean="0">
                          <a:latin typeface="Cambria Math"/>
                        </a:rPr>
                        <m:t>𝑚𝑎𝑡𝑒𝑟𝑖𝑎𝑙</m:t>
                      </m:r>
                    </m:oMath>
                  </m:oMathPara>
                </a14:m>
                <a:endParaRPr lang="fr-FR" baseline="-25000"/>
              </a:p>
            </p:txBody>
          </p:sp>
        </mc:Choice>
        <mc:Fallback xmlns="">
          <p:sp>
            <p:nvSpPr>
              <p:cNvPr id="45" name="ZoneTexte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619" y="3076923"/>
                <a:ext cx="1909369" cy="270652"/>
              </a:xfrm>
              <a:prstGeom prst="rect">
                <a:avLst/>
              </a:prstGeom>
              <a:blipFill rotWithShape="1">
                <a:blip r:embed="rId4"/>
                <a:stretch>
                  <a:fillRect l="-3195" r="-1597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ZoneTexte 46"/>
          <p:cNvSpPr txBox="1"/>
          <p:nvPr/>
        </p:nvSpPr>
        <p:spPr>
          <a:xfrm>
            <a:off x="5399456" y="827420"/>
            <a:ext cx="167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rgbClr val="006600"/>
                </a:solidFill>
              </a:rPr>
              <a:t>TOMORROW</a:t>
            </a:r>
            <a:endParaRPr lang="fr-FR" b="1">
              <a:solidFill>
                <a:srgbClr val="006600"/>
              </a:solidFill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5935773" y="2562994"/>
            <a:ext cx="0" cy="1917597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èche vers le bas 51"/>
          <p:cNvSpPr/>
          <p:nvPr/>
        </p:nvSpPr>
        <p:spPr>
          <a:xfrm>
            <a:off x="6619890" y="1995335"/>
            <a:ext cx="360040" cy="502543"/>
          </a:xfrm>
          <a:prstGeom prst="downArrow">
            <a:avLst/>
          </a:prstGeom>
          <a:solidFill>
            <a:srgbClr val="0066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7005443" y="2004309"/>
                <a:ext cx="910506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b="0" i="0" baseline="-25000" smtClean="0">
                          <a:latin typeface="Cambria Math"/>
                        </a:rPr>
                        <m:t>energy</m:t>
                      </m:r>
                    </m:oMath>
                  </m:oMathPara>
                </a14:m>
                <a:endParaRPr lang="fr-FR" baseline="-25000"/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43" y="2004309"/>
                <a:ext cx="910506" cy="270652"/>
              </a:xfrm>
              <a:prstGeom prst="rect">
                <a:avLst/>
              </a:prstGeom>
              <a:blipFill rotWithShape="1">
                <a:blip r:embed="rId5"/>
                <a:stretch>
                  <a:fillRect l="-6000" r="-4000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/>
          <p:cNvSpPr txBox="1"/>
          <p:nvPr/>
        </p:nvSpPr>
        <p:spPr>
          <a:xfrm>
            <a:off x="191344" y="5949280"/>
            <a:ext cx="110645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Which products are </a:t>
            </a:r>
            <a:r>
              <a:rPr lang="en-US" sz="2000" dirty="0" smtClean="0"/>
              <a:t>environmentally and economically interesting to </a:t>
            </a:r>
            <a:r>
              <a:rPr lang="en-US" sz="2000" dirty="0"/>
              <a:t>replace </a:t>
            </a:r>
            <a:r>
              <a:rPr lang="en-US" sz="2000" dirty="0" smtClean="0"/>
              <a:t>with mineralized </a:t>
            </a:r>
            <a:r>
              <a:rPr lang="en-US" sz="2000" dirty="0"/>
              <a:t>slags?</a:t>
            </a:r>
            <a:endParaRPr lang="fr-FR" sz="2000" dirty="0"/>
          </a:p>
        </p:txBody>
      </p:sp>
      <p:sp>
        <p:nvSpPr>
          <p:cNvPr id="43" name="Rectangle 42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err="1" smtClean="0"/>
              <a:t>Environmental</a:t>
            </a:r>
            <a:r>
              <a:rPr lang="fr-FR" sz="2000" b="1" smtClean="0"/>
              <a:t> and </a:t>
            </a:r>
            <a:r>
              <a:rPr lang="fr-FR" sz="2000" b="1" err="1" smtClean="0"/>
              <a:t>Economic</a:t>
            </a:r>
            <a:r>
              <a:rPr lang="fr-FR" sz="2000" b="1" smtClean="0"/>
              <a:t> </a:t>
            </a:r>
            <a:r>
              <a:rPr lang="fr-FR" sz="2000" b="1" err="1" smtClean="0"/>
              <a:t>Analysis</a:t>
            </a:r>
            <a:endParaRPr lang="fr-FR" sz="2000" b="1"/>
          </a:p>
        </p:txBody>
      </p:sp>
      <p:sp>
        <p:nvSpPr>
          <p:cNvPr id="46" name="Rectangle 45"/>
          <p:cNvSpPr/>
          <p:nvPr/>
        </p:nvSpPr>
        <p:spPr>
          <a:xfrm>
            <a:off x="2767824" y="1986929"/>
            <a:ext cx="1188132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smtClean="0"/>
              <a:t>Ni </a:t>
            </a:r>
            <a:r>
              <a:rPr lang="fr-FR" sz="1400" err="1" smtClean="0"/>
              <a:t>mining</a:t>
            </a:r>
            <a:r>
              <a:rPr lang="fr-FR" sz="1400" smtClean="0"/>
              <a:t> and </a:t>
            </a:r>
            <a:r>
              <a:rPr lang="fr-FR" sz="1400" err="1" smtClean="0"/>
              <a:t>metallurgy</a:t>
            </a:r>
            <a:endParaRPr lang="fr-FR" sz="1400"/>
          </a:p>
        </p:txBody>
      </p:sp>
      <p:cxnSp>
        <p:nvCxnSpPr>
          <p:cNvPr id="49" name="Connecteur droit avec flèche 48"/>
          <p:cNvCxnSpPr>
            <a:endCxn id="46" idx="0"/>
          </p:cNvCxnSpPr>
          <p:nvPr/>
        </p:nvCxnSpPr>
        <p:spPr>
          <a:xfrm>
            <a:off x="3361890" y="1698898"/>
            <a:ext cx="0" cy="2880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651700" y="3263329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/>
              <a:t>Nickel</a:t>
            </a:r>
            <a:endParaRPr lang="fr-FR" sz="1400"/>
          </a:p>
        </p:txBody>
      </p:sp>
      <p:cxnSp>
        <p:nvCxnSpPr>
          <p:cNvPr id="57" name="Connecteur en angle 56"/>
          <p:cNvCxnSpPr>
            <a:stCxn id="46" idx="2"/>
            <a:endCxn id="56" idx="0"/>
          </p:cNvCxnSpPr>
          <p:nvPr/>
        </p:nvCxnSpPr>
        <p:spPr>
          <a:xfrm rot="5400000">
            <a:off x="2408656" y="2310094"/>
            <a:ext cx="700335" cy="120613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en angle 57"/>
          <p:cNvCxnSpPr>
            <a:stCxn id="46" idx="2"/>
            <a:endCxn id="62" idx="0"/>
          </p:cNvCxnSpPr>
          <p:nvPr/>
        </p:nvCxnSpPr>
        <p:spPr>
          <a:xfrm rot="16200000" flipH="1">
            <a:off x="3615489" y="2309395"/>
            <a:ext cx="700335" cy="120753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354556" y="4480591"/>
            <a:ext cx="1737304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err="1" smtClean="0"/>
              <a:t>Slag</a:t>
            </a:r>
            <a:r>
              <a:rPr lang="fr-FR" sz="1400" smtClean="0"/>
              <a:t> </a:t>
            </a:r>
            <a:r>
              <a:rPr lang="fr-FR" sz="1400" err="1" smtClean="0"/>
              <a:t>storage</a:t>
            </a:r>
            <a:endParaRPr lang="fr-FR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/>
              <p:cNvSpPr txBox="1"/>
              <p:nvPr/>
            </p:nvSpPr>
            <p:spPr>
              <a:xfrm>
                <a:off x="151140" y="4149080"/>
                <a:ext cx="1130185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baseline="-25000" smtClean="0">
                          <a:latin typeface="Cambria Math"/>
                        </a:rPr>
                        <m:t>𝑁𝑖</m:t>
                      </m:r>
                      <m:r>
                        <a:rPr lang="fr-FR" b="0" i="1" baseline="-25000" smtClean="0">
                          <a:latin typeface="Cambria Math"/>
                        </a:rPr>
                        <m:t> </m:t>
                      </m:r>
                      <m:r>
                        <a:rPr lang="fr-FR" b="0" i="1" baseline="-25000" smtClean="0">
                          <a:latin typeface="Cambria Math"/>
                        </a:rPr>
                        <m:t>𝑠𝑙𝑎𝑔</m:t>
                      </m:r>
                    </m:oMath>
                  </m:oMathPara>
                </a14:m>
                <a:endParaRPr lang="fr-FR" baseline="-25000"/>
              </a:p>
            </p:txBody>
          </p:sp>
        </mc:Choice>
        <mc:Fallback xmlns="">
          <p:sp>
            <p:nvSpPr>
              <p:cNvPr id="60" name="ZoneTexte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40" y="4149080"/>
                <a:ext cx="1130185" cy="270652"/>
              </a:xfrm>
              <a:prstGeom prst="rect">
                <a:avLst/>
              </a:prstGeom>
              <a:blipFill rotWithShape="1">
                <a:blip r:embed="rId6"/>
                <a:stretch>
                  <a:fillRect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eur en angle 60"/>
          <p:cNvCxnSpPr>
            <a:stCxn id="62" idx="2"/>
            <a:endCxn id="59" idx="0"/>
          </p:cNvCxnSpPr>
          <p:nvPr/>
        </p:nvCxnSpPr>
        <p:spPr>
          <a:xfrm rot="5400000">
            <a:off x="2941573" y="2852741"/>
            <a:ext cx="909485" cy="2346214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4065366" y="3263329"/>
            <a:ext cx="10081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smtClean="0"/>
              <a:t>Ni </a:t>
            </a:r>
            <a:r>
              <a:rPr lang="fr-FR" sz="1400" err="1" smtClean="0"/>
              <a:t>Slag</a:t>
            </a:r>
            <a:endParaRPr lang="fr-FR" sz="1400"/>
          </a:p>
        </p:txBody>
      </p:sp>
      <p:sp>
        <p:nvSpPr>
          <p:cNvPr id="63" name="Rectangle 62"/>
          <p:cNvSpPr/>
          <p:nvPr/>
        </p:nvSpPr>
        <p:spPr>
          <a:xfrm>
            <a:off x="5303912" y="1973608"/>
            <a:ext cx="1188132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smtClean="0"/>
              <a:t>Power station</a:t>
            </a:r>
            <a:endParaRPr lang="fr-FR" sz="1400"/>
          </a:p>
        </p:txBody>
      </p:sp>
      <p:sp>
        <p:nvSpPr>
          <p:cNvPr id="64" name="Flèche vers le bas 63"/>
          <p:cNvSpPr/>
          <p:nvPr/>
        </p:nvSpPr>
        <p:spPr>
          <a:xfrm flipV="1">
            <a:off x="2335977" y="2004309"/>
            <a:ext cx="360040" cy="502543"/>
          </a:xfrm>
          <a:prstGeom prst="downArrow">
            <a:avLst/>
          </a:prstGeom>
          <a:solidFill>
            <a:srgbClr val="4F81BD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ZoneTexte 64"/>
              <p:cNvSpPr txBox="1"/>
              <p:nvPr/>
            </p:nvSpPr>
            <p:spPr>
              <a:xfrm>
                <a:off x="1070079" y="2221760"/>
                <a:ext cx="1281505" cy="270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𝐶𝑂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fr-FR" baseline="-25000" smtClean="0"/>
                  <a:t>production Ni</a:t>
                </a:r>
                <a:endParaRPr lang="fr-FR" baseline="-25000"/>
              </a:p>
            </p:txBody>
          </p:sp>
        </mc:Choice>
        <mc:Fallback xmlns="">
          <p:sp>
            <p:nvSpPr>
              <p:cNvPr id="65" name="ZoneTexte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079" y="2221760"/>
                <a:ext cx="1281505" cy="270652"/>
              </a:xfrm>
              <a:prstGeom prst="rect">
                <a:avLst/>
              </a:prstGeom>
              <a:blipFill rotWithShape="1">
                <a:blip r:embed="rId7"/>
                <a:stretch>
                  <a:fillRect l="-6667" r="-5714" b="-4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ZoneTexte 68"/>
          <p:cNvSpPr txBox="1"/>
          <p:nvPr/>
        </p:nvSpPr>
        <p:spPr>
          <a:xfrm>
            <a:off x="-7168" y="329108"/>
            <a:ext cx="2914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Product-</a:t>
            </a:r>
            <a:r>
              <a:rPr lang="fr-FR" sz="2400" b="1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oriented</a:t>
            </a:r>
            <a:r>
              <a:rPr lang="fr-FR" sz="2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LCA</a:t>
            </a:r>
          </a:p>
          <a:p>
            <a:r>
              <a:rPr lang="fr-FR" sz="2400" b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FU: 1 kg of </a:t>
            </a:r>
            <a:r>
              <a:rPr lang="fr-FR" sz="2400" b="1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</a:t>
            </a:r>
            <a:endParaRPr lang="en-US" sz="2400" b="1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3879776" y="375092"/>
            <a:ext cx="470889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Example of LCA criterion : 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44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5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38564" r="28232" b="13649"/>
          <a:stretch/>
        </p:blipFill>
        <p:spPr bwMode="auto">
          <a:xfrm>
            <a:off x="1255498" y="2669053"/>
            <a:ext cx="7311939" cy="31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8760296" y="4496965"/>
            <a:ext cx="144016" cy="156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8681201" y="4383678"/>
            <a:ext cx="3247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  </a:t>
            </a:r>
            <a:r>
              <a:rPr lang="fr-FR" dirty="0" err="1" smtClean="0"/>
              <a:t>Achievable</a:t>
            </a:r>
            <a:r>
              <a:rPr lang="fr-FR" dirty="0" smtClean="0"/>
              <a:t> </a:t>
            </a:r>
            <a:r>
              <a:rPr lang="fr-FR" dirty="0" err="1" smtClean="0"/>
              <a:t>in</a:t>
            </a:r>
            <a:r>
              <a:rPr lang="fr-FR" dirty="0" smtClean="0"/>
              <a:t> 5 </a:t>
            </a:r>
            <a:r>
              <a:rPr lang="fr-FR" dirty="0" err="1" smtClean="0"/>
              <a:t>hr</a:t>
            </a:r>
            <a:r>
              <a:rPr lang="fr-FR" dirty="0" smtClean="0"/>
              <a:t> at 180°C, </a:t>
            </a:r>
            <a:r>
              <a:rPr lang="fr-FR" dirty="0" err="1" smtClean="0"/>
              <a:t>in</a:t>
            </a:r>
            <a:r>
              <a:rPr lang="fr-FR" dirty="0" smtClean="0"/>
              <a:t> 10 </a:t>
            </a:r>
            <a:r>
              <a:rPr lang="fr-FR" dirty="0" err="1" smtClean="0"/>
              <a:t>hr</a:t>
            </a:r>
            <a:r>
              <a:rPr lang="fr-FR" dirty="0" smtClean="0"/>
              <a:t> at 150°C, </a:t>
            </a:r>
            <a:r>
              <a:rPr lang="fr-FR" i="1" dirty="0" smtClean="0"/>
              <a:t>etc</a:t>
            </a:r>
            <a:r>
              <a:rPr lang="fr-FR" dirty="0" smtClean="0"/>
              <a:t>. (LCA </a:t>
            </a:r>
            <a:r>
              <a:rPr lang="fr-FR" dirty="0" err="1" smtClean="0"/>
              <a:t>calculations</a:t>
            </a:r>
            <a:r>
              <a:rPr lang="fr-FR" dirty="0" smtClean="0"/>
              <a:t> </a:t>
            </a:r>
            <a:r>
              <a:rPr lang="fr-FR" dirty="0" err="1" smtClean="0"/>
              <a:t>were</a:t>
            </a:r>
            <a:r>
              <a:rPr lang="fr-FR" dirty="0" smtClean="0"/>
              <a:t> made at 180°C, 24hr)</a:t>
            </a:r>
            <a:endParaRPr lang="en-US" dirty="0"/>
          </a:p>
        </p:txBody>
      </p:sp>
      <p:grpSp>
        <p:nvGrpSpPr>
          <p:cNvPr id="3" name="Groupe 2"/>
          <p:cNvGrpSpPr/>
          <p:nvPr/>
        </p:nvGrpSpPr>
        <p:grpSpPr>
          <a:xfrm>
            <a:off x="7766140" y="1265576"/>
            <a:ext cx="3082388" cy="2980868"/>
            <a:chOff x="7559948" y="1265576"/>
            <a:chExt cx="3082388" cy="298086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948" y="1265576"/>
              <a:ext cx="3082388" cy="2980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Connecteur droit 9"/>
            <p:cNvCxnSpPr/>
            <p:nvPr/>
          </p:nvCxnSpPr>
          <p:spPr>
            <a:xfrm>
              <a:off x="7958376" y="2023468"/>
              <a:ext cx="192877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11"/>
            <p:cNvSpPr/>
            <p:nvPr/>
          </p:nvSpPr>
          <p:spPr>
            <a:xfrm>
              <a:off x="9760546" y="1949240"/>
              <a:ext cx="144016" cy="1561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9546466" y="1948648"/>
              <a:ext cx="144016" cy="1561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8361245" y="1833951"/>
              <a:ext cx="642614" cy="398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b="1" smtClean="0"/>
                <a:t>74%</a:t>
              </a:r>
              <a:endParaRPr lang="en-US" b="1"/>
            </a:p>
          </p:txBody>
        </p:sp>
      </p:grp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119336" y="505543"/>
            <a:ext cx="118093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 b="1">
                <a:solidFill>
                  <a:srgbClr val="7F7F7F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Action/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product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oriented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LCA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can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be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used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to guide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mineralization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process</a:t>
            </a:r>
            <a:r>
              <a:rPr lang="fr-FR" altLang="fr-FR" sz="2200" dirty="0" smtClean="0">
                <a:solidFill>
                  <a:srgbClr val="1F02A3"/>
                </a:solidFill>
                <a:latin typeface="Arial" panose="020B0604020202020204" pitchFamily="34" charset="0"/>
              </a:rPr>
              <a:t> </a:t>
            </a:r>
            <a:r>
              <a:rPr lang="fr-FR" altLang="fr-FR" sz="2200" dirty="0" err="1" smtClean="0">
                <a:solidFill>
                  <a:srgbClr val="1F02A3"/>
                </a:solidFill>
                <a:latin typeface="Arial" panose="020B0604020202020204" pitchFamily="34" charset="0"/>
              </a:rPr>
              <a:t>development</a:t>
            </a:r>
            <a:endParaRPr lang="en-US" altLang="fr-FR" sz="2200" b="0" dirty="0">
              <a:solidFill>
                <a:srgbClr val="1F02A3"/>
              </a:solidFill>
              <a:latin typeface="Arial" panose="020B0604020202020204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145792" y="1967132"/>
            <a:ext cx="3489334" cy="747301"/>
            <a:chOff x="-3174831" y="4377029"/>
            <a:chExt cx="3489334" cy="747301"/>
          </a:xfrm>
        </p:grpSpPr>
        <p:grpSp>
          <p:nvGrpSpPr>
            <p:cNvPr id="24" name="Groupe 23"/>
            <p:cNvGrpSpPr/>
            <p:nvPr/>
          </p:nvGrpSpPr>
          <p:grpSpPr>
            <a:xfrm>
              <a:off x="-3174831" y="4653136"/>
              <a:ext cx="3489334" cy="471194"/>
              <a:chOff x="-2453627" y="2571344"/>
              <a:chExt cx="3489334" cy="471194"/>
            </a:xfrm>
          </p:grpSpPr>
          <p:sp>
            <p:nvSpPr>
              <p:cNvPr id="2" name="ZoneTexte 1"/>
              <p:cNvSpPr txBox="1"/>
              <p:nvPr/>
            </p:nvSpPr>
            <p:spPr>
              <a:xfrm>
                <a:off x="-2112912" y="2571344"/>
                <a:ext cx="311174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/>
                  <a:t>System 1 – Coal power station </a:t>
                </a:r>
                <a:r>
                  <a:rPr lang="fr-FR" sz="1100" dirty="0" err="1" smtClean="0"/>
                  <a:t>without</a:t>
                </a:r>
                <a:r>
                  <a:rPr lang="fr-FR" sz="1100" dirty="0" smtClean="0"/>
                  <a:t> CO</a:t>
                </a:r>
                <a:r>
                  <a:rPr lang="fr-FR" sz="1100" baseline="-25000" dirty="0" smtClean="0"/>
                  <a:t>2</a:t>
                </a:r>
                <a:r>
                  <a:rPr lang="fr-FR" sz="1100" dirty="0" smtClean="0"/>
                  <a:t> capture</a:t>
                </a:r>
                <a:endParaRPr lang="en-US" sz="1100" baseline="-25000" dirty="0"/>
              </a:p>
            </p:txBody>
          </p:sp>
          <p:cxnSp>
            <p:nvCxnSpPr>
              <p:cNvPr id="8" name="Connecteur droit 7"/>
              <p:cNvCxnSpPr/>
              <p:nvPr/>
            </p:nvCxnSpPr>
            <p:spPr>
              <a:xfrm>
                <a:off x="-2451493" y="2702149"/>
                <a:ext cx="350938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e 8"/>
              <p:cNvGrpSpPr/>
              <p:nvPr/>
            </p:nvGrpSpPr>
            <p:grpSpPr>
              <a:xfrm>
                <a:off x="-2453627" y="2780928"/>
                <a:ext cx="3489334" cy="261610"/>
                <a:chOff x="-2453627" y="2947911"/>
                <a:chExt cx="3489334" cy="261610"/>
              </a:xfrm>
            </p:grpSpPr>
            <p:sp>
              <p:nvSpPr>
                <p:cNvPr id="21" name="ZoneTexte 20"/>
                <p:cNvSpPr txBox="1"/>
                <p:nvPr/>
              </p:nvSpPr>
              <p:spPr>
                <a:xfrm>
                  <a:off x="-2112912" y="2947911"/>
                  <a:ext cx="314861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smtClean="0"/>
                    <a:t>Système 2 – </a:t>
                  </a:r>
                  <a:r>
                    <a:rPr lang="fr-FR" sz="1100"/>
                    <a:t>Coal power station </a:t>
                  </a:r>
                  <a:r>
                    <a:rPr lang="fr-FR" sz="1100" err="1" smtClean="0"/>
                    <a:t>with</a:t>
                  </a:r>
                  <a:r>
                    <a:rPr lang="fr-FR" sz="1100" smtClean="0"/>
                    <a:t>  </a:t>
                  </a:r>
                  <a:r>
                    <a:rPr lang="fr-FR" sz="1100" err="1" smtClean="0"/>
                    <a:t>mineralization</a:t>
                  </a:r>
                  <a:endParaRPr lang="en-US" sz="1100" baseline="-25000"/>
                </a:p>
              </p:txBody>
            </p:sp>
            <p:cxnSp>
              <p:nvCxnSpPr>
                <p:cNvPr id="23" name="Connecteur droit 22"/>
                <p:cNvCxnSpPr/>
                <p:nvPr/>
              </p:nvCxnSpPr>
              <p:spPr>
                <a:xfrm>
                  <a:off x="-2453627" y="3068960"/>
                  <a:ext cx="350938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ZoneTexte 24"/>
            <p:cNvSpPr txBox="1"/>
            <p:nvPr/>
          </p:nvSpPr>
          <p:spPr>
            <a:xfrm>
              <a:off x="-1463165" y="4377029"/>
              <a:ext cx="17407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err="1" smtClean="0"/>
                <a:t>Climate</a:t>
              </a:r>
              <a:r>
                <a:rPr lang="fr-FR" sz="1200" b="1" dirty="0" smtClean="0"/>
                <a:t> change </a:t>
              </a:r>
              <a:r>
                <a:rPr lang="fr-FR" sz="1200" b="1" dirty="0" err="1" smtClean="0"/>
                <a:t>criterion</a:t>
              </a:r>
              <a:endParaRPr lang="fr-FR" sz="1200" b="1" dirty="0" smtClean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err="1" smtClean="0"/>
              <a:t>Environmental</a:t>
            </a:r>
            <a:r>
              <a:rPr lang="fr-FR" sz="2000" b="1" smtClean="0"/>
              <a:t> and </a:t>
            </a:r>
            <a:r>
              <a:rPr lang="fr-FR" sz="2000" b="1" err="1" smtClean="0"/>
              <a:t>Economic</a:t>
            </a:r>
            <a:r>
              <a:rPr lang="fr-FR" sz="2000" b="1" smtClean="0"/>
              <a:t> </a:t>
            </a:r>
            <a:r>
              <a:rPr lang="fr-FR" sz="2000" b="1" err="1" smtClean="0"/>
              <a:t>Analysis</a:t>
            </a:r>
            <a:endParaRPr lang="fr-FR" sz="2000" b="1"/>
          </a:p>
        </p:txBody>
      </p:sp>
      <p:sp>
        <p:nvSpPr>
          <p:cNvPr id="27" name="Rectangle 26"/>
          <p:cNvSpPr/>
          <p:nvPr/>
        </p:nvSpPr>
        <p:spPr>
          <a:xfrm>
            <a:off x="119336" y="930488"/>
            <a:ext cx="7093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fr-FR" sz="2000" dirty="0" smtClean="0"/>
              <a:t>Illustration using an early analysis of the mineralization without product valorization, whereby the functional unit = "To produce 1 </a:t>
            </a:r>
            <a:r>
              <a:rPr lang="en-US" altLang="fr-FR" sz="2000" dirty="0" err="1" smtClean="0"/>
              <a:t>MWhe</a:t>
            </a:r>
            <a:r>
              <a:rPr lang="en-US" altLang="fr-FR" sz="2000" dirty="0" smtClean="0"/>
              <a:t> with a coal-fired power station""</a:t>
            </a:r>
            <a:endParaRPr lang="en-US" altLang="fr-FR" sz="2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1271464" y="5877272"/>
            <a:ext cx="511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fr-FR" sz="1000" dirty="0" err="1" smtClean="0">
                <a:solidFill>
                  <a:schemeClr val="bg1">
                    <a:lumMod val="50000"/>
                  </a:schemeClr>
                </a:solidFill>
              </a:rPr>
              <a:t>BioIntelligenceService</a:t>
            </a:r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</a:rPr>
              <a:t>. ANR CARMEX </a:t>
            </a:r>
            <a:r>
              <a:rPr lang="fr-FR" sz="1000" dirty="0" err="1" smtClean="0">
                <a:solidFill>
                  <a:schemeClr val="bg1">
                    <a:lumMod val="50000"/>
                  </a:schemeClr>
                </a:solidFill>
              </a:rPr>
              <a:t>project</a:t>
            </a:r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</a:rPr>
              <a:t>, final report v2.0., </a:t>
            </a:r>
            <a:r>
              <a:rPr lang="fr-FR" sz="1000" dirty="0" err="1" smtClean="0">
                <a:solidFill>
                  <a:schemeClr val="bg1">
                    <a:lumMod val="50000"/>
                  </a:schemeClr>
                </a:solidFill>
              </a:rPr>
              <a:t>dec</a:t>
            </a:r>
            <a:r>
              <a:rPr lang="fr-FR" sz="1000" dirty="0" smtClean="0">
                <a:solidFill>
                  <a:schemeClr val="bg1">
                    <a:lumMod val="50000"/>
                  </a:schemeClr>
                </a:solidFill>
              </a:rPr>
              <a:t>. 2012 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28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-279792" y="4163107"/>
            <a:ext cx="310251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                  Global </a:t>
            </a:r>
            <a:r>
              <a:rPr lang="fr-FR" sz="1200" b="1" dirty="0" err="1" smtClean="0"/>
              <a:t>warming</a:t>
            </a:r>
            <a:r>
              <a:rPr lang="fr-FR" sz="1200" b="1" dirty="0" smtClean="0"/>
              <a:t>  (kg eqCO2)              </a:t>
            </a:r>
            <a:endParaRPr lang="en-GB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3745777" y="5596029"/>
            <a:ext cx="28618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                  </a:t>
            </a:r>
            <a:r>
              <a:rPr lang="fr-FR" sz="1200" b="1" dirty="0" err="1" smtClean="0"/>
              <a:t>Extent</a:t>
            </a:r>
            <a:r>
              <a:rPr lang="fr-FR" sz="1200" b="1" dirty="0" smtClean="0"/>
              <a:t> of conversion (%)              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1791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/>
          <p:cNvSpPr txBox="1"/>
          <p:nvPr/>
        </p:nvSpPr>
        <p:spPr>
          <a:xfrm>
            <a:off x="31435" y="4904243"/>
            <a:ext cx="5318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What </a:t>
            </a:r>
            <a:r>
              <a:rPr lang="en-US" sz="2000" dirty="0"/>
              <a:t>territorial needs do </a:t>
            </a:r>
            <a:r>
              <a:rPr lang="en-US" sz="2000" dirty="0" smtClean="0"/>
              <a:t>mineralization </a:t>
            </a:r>
            <a:r>
              <a:rPr lang="en-US" sz="2000" dirty="0"/>
              <a:t>products meet?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Search for maximum environmental and economic performance: matching </a:t>
            </a:r>
            <a:r>
              <a:rPr lang="en-US" sz="2000" dirty="0"/>
              <a:t>needs </a:t>
            </a:r>
            <a:r>
              <a:rPr lang="en-US" sz="2000" dirty="0" smtClean="0"/>
              <a:t>&amp; </a:t>
            </a:r>
            <a:r>
              <a:rPr lang="en-US" sz="2000" dirty="0"/>
              <a:t>requests to avoid stocks</a:t>
            </a:r>
            <a:endParaRPr lang="fr-FR" sz="2000" dirty="0"/>
          </a:p>
        </p:txBody>
      </p:sp>
      <p:sp>
        <p:nvSpPr>
          <p:cNvPr id="44" name="ZoneTexte 43"/>
          <p:cNvSpPr txBox="1"/>
          <p:nvPr/>
        </p:nvSpPr>
        <p:spPr>
          <a:xfrm>
            <a:off x="1399" y="329108"/>
            <a:ext cx="2689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fr-FR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Flux </a:t>
            </a:r>
            <a:r>
              <a:rPr lang="fr-FR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fr-FR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(MFA) at the </a:t>
            </a:r>
            <a:r>
              <a:rPr lang="fr-FR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  <a:r>
              <a:rPr lang="fr-FR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2" name="Groupe 71"/>
          <p:cNvGrpSpPr/>
          <p:nvPr/>
        </p:nvGrpSpPr>
        <p:grpSpPr>
          <a:xfrm>
            <a:off x="263352" y="750438"/>
            <a:ext cx="11837301" cy="5089166"/>
            <a:chOff x="263352" y="638341"/>
            <a:chExt cx="11837301" cy="5089166"/>
          </a:xfrm>
        </p:grpSpPr>
        <p:sp>
          <p:nvSpPr>
            <p:cNvPr id="35" name="Ellipse 34"/>
            <p:cNvSpPr/>
            <p:nvPr/>
          </p:nvSpPr>
          <p:spPr>
            <a:xfrm>
              <a:off x="7392144" y="4220455"/>
              <a:ext cx="1024322" cy="93673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5" name="Ellipse 4"/>
            <p:cNvSpPr/>
            <p:nvPr/>
          </p:nvSpPr>
          <p:spPr>
            <a:xfrm flipH="1">
              <a:off x="3575720" y="3296667"/>
              <a:ext cx="1024322" cy="9367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837638" y="638341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/>
                <a:t>Ore</a:t>
              </a:r>
              <a:endParaRPr lang="fr-FR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747628" y="1190848"/>
              <a:ext cx="1188132" cy="5760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Ni </a:t>
              </a:r>
              <a:r>
                <a:rPr lang="fr-FR" sz="1400" err="1"/>
                <a:t>mining</a:t>
              </a:r>
              <a:r>
                <a:rPr lang="fr-FR" sz="1400"/>
                <a:t> and </a:t>
              </a:r>
              <a:r>
                <a:rPr lang="fr-FR" sz="1400" err="1"/>
                <a:t>metallurgy</a:t>
              </a:r>
              <a:endParaRPr lang="fr-FR" sz="1400"/>
            </a:p>
          </p:txBody>
        </p:sp>
        <p:cxnSp>
          <p:nvCxnSpPr>
            <p:cNvPr id="9" name="Connecteur droit avec flèche 8"/>
            <p:cNvCxnSpPr>
              <a:stCxn id="7" idx="2"/>
              <a:endCxn id="8" idx="0"/>
            </p:cNvCxnSpPr>
            <p:nvPr/>
          </p:nvCxnSpPr>
          <p:spPr>
            <a:xfrm>
              <a:off x="3341694" y="946118"/>
              <a:ext cx="0" cy="2447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1991544" y="2380799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/>
                <a:t>Nickel</a:t>
              </a:r>
              <a:endParaRPr lang="fr-FR" sz="140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588420" y="2423746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smtClean="0"/>
                <a:t>Ni </a:t>
              </a:r>
              <a:r>
                <a:rPr lang="fr-FR" sz="1400" err="1" smtClean="0"/>
                <a:t>slag</a:t>
              </a:r>
              <a:endParaRPr lang="fr-FR" sz="1400"/>
            </a:p>
          </p:txBody>
        </p:sp>
        <p:cxnSp>
          <p:nvCxnSpPr>
            <p:cNvPr id="12" name="Connecteur en angle 11"/>
            <p:cNvCxnSpPr>
              <a:stCxn id="8" idx="2"/>
              <a:endCxn id="10" idx="0"/>
            </p:cNvCxnSpPr>
            <p:nvPr/>
          </p:nvCxnSpPr>
          <p:spPr>
            <a:xfrm rot="5400000">
              <a:off x="2611704" y="1650809"/>
              <a:ext cx="613886" cy="846094"/>
            </a:xfrm>
            <a:prstGeom prst="bentConnector3">
              <a:avLst>
                <a:gd name="adj1" fmla="val 56206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en angle 12"/>
            <p:cNvCxnSpPr>
              <a:stCxn id="8" idx="2"/>
            </p:cNvCxnSpPr>
            <p:nvPr/>
          </p:nvCxnSpPr>
          <p:spPr>
            <a:xfrm rot="16200000" flipH="1">
              <a:off x="3375969" y="1732638"/>
              <a:ext cx="682233" cy="750782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356876" y="740699"/>
              <a:ext cx="1188132" cy="5760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smtClean="0"/>
                <a:t>Production</a:t>
              </a:r>
              <a:endParaRPr lang="fr-FR" sz="140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8200836" y="2108851"/>
              <a:ext cx="15002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err="1" smtClean="0"/>
                <a:t>Current</a:t>
              </a:r>
              <a:r>
                <a:rPr lang="fr-FR" sz="1400" smtClean="0"/>
                <a:t> construction </a:t>
              </a:r>
              <a:r>
                <a:rPr lang="fr-FR" sz="1400" err="1" smtClean="0"/>
                <a:t>material</a:t>
              </a:r>
              <a:endParaRPr lang="fr-FR" sz="1400"/>
            </a:p>
          </p:txBody>
        </p:sp>
        <p:cxnSp>
          <p:nvCxnSpPr>
            <p:cNvPr id="16" name="Connecteur droit avec flèche 15"/>
            <p:cNvCxnSpPr>
              <a:stCxn id="14" idx="2"/>
              <a:endCxn id="15" idx="0"/>
            </p:cNvCxnSpPr>
            <p:nvPr/>
          </p:nvCxnSpPr>
          <p:spPr>
            <a:xfrm>
              <a:off x="8950942" y="1316764"/>
              <a:ext cx="0" cy="792087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053281" y="3477003"/>
              <a:ext cx="1469257" cy="576065"/>
            </a:xfrm>
            <a:prstGeom prst="rect">
              <a:avLst/>
            </a:prstGeom>
            <a:solidFill>
              <a:srgbClr val="0066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/>
                <a:t>Mineralization &amp;</a:t>
              </a:r>
            </a:p>
            <a:p>
              <a:pPr algn="ctr"/>
              <a:r>
                <a:rPr lang="fr-FR" sz="1400"/>
                <a:t> Transformation</a:t>
              </a:r>
            </a:p>
          </p:txBody>
        </p:sp>
        <p:cxnSp>
          <p:nvCxnSpPr>
            <p:cNvPr id="18" name="Connecteur droit avec flèche 17"/>
            <p:cNvCxnSpPr>
              <a:stCxn id="5" idx="6"/>
              <a:endCxn id="17" idx="1"/>
            </p:cNvCxnSpPr>
            <p:nvPr/>
          </p:nvCxnSpPr>
          <p:spPr>
            <a:xfrm>
              <a:off x="3575720" y="3765036"/>
              <a:ext cx="1477561" cy="0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4980130" y="4352273"/>
              <a:ext cx="161992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smtClean="0">
                  <a:solidFill>
                    <a:srgbClr val="006600"/>
                  </a:solidFill>
                </a:rPr>
                <a:t>Total </a:t>
              </a:r>
              <a:r>
                <a:rPr lang="fr-FR" sz="1400" dirty="0" err="1" smtClean="0">
                  <a:solidFill>
                    <a:srgbClr val="006600"/>
                  </a:solidFill>
                </a:rPr>
                <a:t>products</a:t>
              </a:r>
              <a:r>
                <a:rPr lang="fr-FR" sz="1400" dirty="0" smtClean="0">
                  <a:solidFill>
                    <a:srgbClr val="006600"/>
                  </a:solidFill>
                </a:rPr>
                <a:t> </a:t>
              </a:r>
              <a:r>
                <a:rPr lang="fr-FR" sz="1400" dirty="0" err="1" smtClean="0">
                  <a:solidFill>
                    <a:srgbClr val="006600"/>
                  </a:solidFill>
                </a:rPr>
                <a:t>valorized</a:t>
              </a:r>
              <a:r>
                <a:rPr lang="fr-FR" sz="1400" dirty="0" smtClean="0">
                  <a:solidFill>
                    <a:srgbClr val="006600"/>
                  </a:solidFill>
                </a:rPr>
                <a:t> </a:t>
              </a:r>
              <a:r>
                <a:rPr lang="fr-FR" sz="1400" dirty="0" err="1" smtClean="0">
                  <a:solidFill>
                    <a:srgbClr val="006600"/>
                  </a:solidFill>
                </a:rPr>
                <a:t>locally</a:t>
              </a:r>
              <a:r>
                <a:rPr lang="fr-FR" sz="1400" dirty="0" smtClean="0">
                  <a:solidFill>
                    <a:srgbClr val="006600"/>
                  </a:solidFill>
                </a:rPr>
                <a:t> </a:t>
              </a:r>
              <a:r>
                <a:rPr lang="fr-FR" sz="1400" dirty="0" smtClean="0">
                  <a:solidFill>
                    <a:srgbClr val="006600"/>
                  </a:solidFill>
                </a:rPr>
                <a:t>(kg)</a:t>
              </a:r>
              <a:endParaRPr lang="fr-FR" sz="1400" dirty="0">
                <a:solidFill>
                  <a:srgbClr val="0066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77989" y="3451107"/>
              <a:ext cx="1693675" cy="601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err="1" smtClean="0"/>
                <a:t>Slag</a:t>
              </a:r>
              <a:r>
                <a:rPr lang="fr-FR" sz="1400" smtClean="0"/>
                <a:t> </a:t>
              </a:r>
              <a:r>
                <a:rPr lang="fr-FR" sz="1400" err="1" smtClean="0"/>
                <a:t>storage</a:t>
              </a:r>
              <a:endParaRPr lang="fr-FR" sz="1400"/>
            </a:p>
          </p:txBody>
        </p:sp>
        <p:cxnSp>
          <p:nvCxnSpPr>
            <p:cNvPr id="22" name="Connecteur droit avec flèche 21"/>
            <p:cNvCxnSpPr>
              <a:stCxn id="5" idx="2"/>
              <a:endCxn id="21" idx="3"/>
            </p:cNvCxnSpPr>
            <p:nvPr/>
          </p:nvCxnSpPr>
          <p:spPr>
            <a:xfrm flipH="1" flipV="1">
              <a:off x="3071664" y="3752088"/>
              <a:ext cx="1528378" cy="12948"/>
            </a:xfrm>
            <a:prstGeom prst="straightConnector1">
              <a:avLst/>
            </a:prstGeom>
            <a:ln w="38100">
              <a:solidFill>
                <a:srgbClr val="4F8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17" idx="2"/>
              <a:endCxn id="20" idx="0"/>
            </p:cNvCxnSpPr>
            <p:nvPr/>
          </p:nvCxnSpPr>
          <p:spPr>
            <a:xfrm>
              <a:off x="5787910" y="4053068"/>
              <a:ext cx="2183" cy="299205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endCxn id="36" idx="2"/>
            </p:cNvCxnSpPr>
            <p:nvPr/>
          </p:nvCxnSpPr>
          <p:spPr>
            <a:xfrm>
              <a:off x="6463782" y="4704901"/>
              <a:ext cx="924198" cy="2639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ngle 24"/>
            <p:cNvCxnSpPr>
              <a:stCxn id="15" idx="2"/>
              <a:endCxn id="36" idx="0"/>
            </p:cNvCxnSpPr>
            <p:nvPr/>
          </p:nvCxnSpPr>
          <p:spPr>
            <a:xfrm rot="5400000">
              <a:off x="7754956" y="3511553"/>
              <a:ext cx="1860025" cy="531948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èche vers le bas 25"/>
            <p:cNvSpPr/>
            <p:nvPr/>
          </p:nvSpPr>
          <p:spPr>
            <a:xfrm>
              <a:off x="9446468" y="2132935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lèche vers le bas 26"/>
            <p:cNvSpPr/>
            <p:nvPr/>
          </p:nvSpPr>
          <p:spPr>
            <a:xfrm flipV="1">
              <a:off x="6617789" y="3535501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lèche vers le bas 27"/>
            <p:cNvSpPr/>
            <p:nvPr/>
          </p:nvSpPr>
          <p:spPr>
            <a:xfrm>
              <a:off x="897476" y="3467893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Secteurs 31"/>
            <p:cNvSpPr/>
            <p:nvPr/>
          </p:nvSpPr>
          <p:spPr>
            <a:xfrm flipH="1">
              <a:off x="3581728" y="3293447"/>
              <a:ext cx="1031014" cy="963333"/>
            </a:xfrm>
            <a:prstGeom prst="pie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smtClean="0"/>
            </a:p>
            <a:p>
              <a:endParaRPr lang="fr-FR" sz="1100" smtClean="0">
                <a:sym typeface="Symbol" panose="05050102010706020507" pitchFamily="18" charset="2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444548" y="4207371"/>
              <a:ext cx="1266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mtClean="0"/>
                <a:t>Total </a:t>
              </a:r>
              <a:r>
                <a:rPr lang="fr-FR" sz="1600" err="1" smtClean="0"/>
                <a:t>waste</a:t>
              </a:r>
              <a:r>
                <a:rPr lang="fr-FR" sz="1600" smtClean="0"/>
                <a:t> flux</a:t>
              </a:r>
              <a:endParaRPr lang="fr-FR" sz="1600"/>
            </a:p>
          </p:txBody>
        </p:sp>
        <p:sp>
          <p:nvSpPr>
            <p:cNvPr id="36" name="Secteurs 35"/>
            <p:cNvSpPr/>
            <p:nvPr/>
          </p:nvSpPr>
          <p:spPr>
            <a:xfrm>
              <a:off x="7387980" y="4237248"/>
              <a:ext cx="1031014" cy="940583"/>
            </a:xfrm>
            <a:prstGeom prst="pie">
              <a:avLst/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 smtClean="0">
                <a:solidFill>
                  <a:schemeClr val="bg1"/>
                </a:solidFill>
              </a:endParaRPr>
            </a:p>
            <a:p>
              <a:pPr algn="ctr"/>
              <a:endParaRPr lang="fr-FR" sz="1050">
                <a:solidFill>
                  <a:schemeClr val="bg1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676176" y="5142732"/>
              <a:ext cx="2390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mtClean="0"/>
                <a:t>Total construction </a:t>
              </a:r>
              <a:r>
                <a:rPr lang="fr-FR" sz="1600" err="1" smtClean="0"/>
                <a:t>materials</a:t>
              </a:r>
              <a:r>
                <a:rPr lang="fr-FR" sz="1600" smtClean="0"/>
                <a:t> </a:t>
              </a:r>
              <a:r>
                <a:rPr lang="fr-FR" sz="1600" err="1" smtClean="0"/>
                <a:t>market</a:t>
              </a:r>
              <a:endParaRPr lang="fr-FR" sz="1600"/>
            </a:p>
          </p:txBody>
        </p:sp>
        <p:sp>
          <p:nvSpPr>
            <p:cNvPr id="38" name="Triangle isocèle 37"/>
            <p:cNvSpPr/>
            <p:nvPr/>
          </p:nvSpPr>
          <p:spPr>
            <a:xfrm>
              <a:off x="10054172" y="4710843"/>
              <a:ext cx="1312773" cy="910316"/>
            </a:xfrm>
            <a:prstGeom prst="triangle">
              <a:avLst/>
            </a:prstGeom>
            <a:solidFill>
              <a:srgbClr val="0066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smtClean="0">
                  <a:solidFill>
                    <a:schemeClr val="bg1"/>
                  </a:solidFill>
                </a:rPr>
                <a:t>Stock1</a:t>
              </a:r>
              <a:endParaRPr lang="fr-FR" sz="1300">
                <a:solidFill>
                  <a:schemeClr val="bg1"/>
                </a:solidFill>
              </a:endParaRPr>
            </a:p>
          </p:txBody>
        </p:sp>
        <p:cxnSp>
          <p:nvCxnSpPr>
            <p:cNvPr id="39" name="Connecteur en angle 38"/>
            <p:cNvCxnSpPr>
              <a:stCxn id="20" idx="2"/>
              <a:endCxn id="38" idx="3"/>
            </p:cNvCxnSpPr>
            <p:nvPr/>
          </p:nvCxnSpPr>
          <p:spPr>
            <a:xfrm rot="16200000" flipH="1">
              <a:off x="7985215" y="2895815"/>
              <a:ext cx="530222" cy="4920466"/>
            </a:xfrm>
            <a:prstGeom prst="bentConnector3">
              <a:avLst>
                <a:gd name="adj1" fmla="val 143114"/>
              </a:avLst>
            </a:prstGeom>
            <a:ln w="38100">
              <a:solidFill>
                <a:srgbClr val="0066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lèche vers le bas 39"/>
            <p:cNvSpPr/>
            <p:nvPr/>
          </p:nvSpPr>
          <p:spPr>
            <a:xfrm flipV="1">
              <a:off x="10906278" y="4527483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ZoneTexte 47"/>
                <p:cNvSpPr txBox="1"/>
                <p:nvPr/>
              </p:nvSpPr>
              <p:spPr>
                <a:xfrm>
                  <a:off x="7016742" y="3718132"/>
                  <a:ext cx="1494768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𝑚𝑖𝑛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𝑒𝑟𝑎𝑙𝑖𝑧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𝑎𝑡𝑖𝑜𝑛</m:t>
                        </m:r>
                      </m:oMath>
                    </m:oMathPara>
                  </a14:m>
                  <a:endParaRPr lang="fr-FR" baseline="-25000"/>
                </a:p>
              </p:txBody>
            </p:sp>
          </mc:Choice>
          <mc:Fallback xmlns="">
            <p:sp>
              <p:nvSpPr>
                <p:cNvPr id="48" name="ZoneTexte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742" y="3718132"/>
                  <a:ext cx="1494768" cy="27065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673" r="-2041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ZoneTexte 48"/>
                <p:cNvSpPr txBox="1"/>
                <p:nvPr/>
              </p:nvSpPr>
              <p:spPr>
                <a:xfrm>
                  <a:off x="263352" y="3878428"/>
                  <a:ext cx="960263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𝑁𝑖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 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𝑠𝑙𝑎𝑔</m:t>
                        </m:r>
                      </m:oMath>
                    </m:oMathPara>
                  </a14:m>
                  <a:endParaRPr lang="fr-FR" baseline="-25000"/>
                </a:p>
              </p:txBody>
            </p:sp>
          </mc:Choice>
          <mc:Fallback xmlns="">
            <p:sp>
              <p:nvSpPr>
                <p:cNvPr id="49" name="ZoneTexte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352" y="3878428"/>
                  <a:ext cx="960263" cy="27065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5696" r="-5696" b="-3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9819322" y="2194770"/>
                  <a:ext cx="1848455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𝑠𝑢𝑏𝑠𝑖𝑡𝑢𝑡𝑒𝑑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 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𝑚𝑎𝑡𝑒𝑟𝑖𝑎𝑙</m:t>
                        </m:r>
                      </m:oMath>
                    </m:oMathPara>
                  </a14:m>
                  <a:endParaRPr lang="fr-FR" baseline="-25000"/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9322" y="2194770"/>
                  <a:ext cx="1848455" cy="27065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300" r="-165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ZoneTexte 50"/>
                <p:cNvSpPr txBox="1"/>
                <p:nvPr/>
              </p:nvSpPr>
              <p:spPr>
                <a:xfrm>
                  <a:off x="11225092" y="4730286"/>
                  <a:ext cx="875561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𝐶𝑂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</a:rPr>
                        <m:t>𝑠𝑡𝑜𝑐𝑘</m:t>
                      </m:r>
                    </m:oMath>
                  </a14:m>
                  <a:r>
                    <a:rPr lang="fr-FR" baseline="-25000" smtClean="0"/>
                    <a:t>1</a:t>
                  </a:r>
                  <a:endParaRPr lang="fr-FR" baseline="-25000"/>
                </a:p>
              </p:txBody>
            </p:sp>
          </mc:Choice>
          <mc:Fallback xmlns="">
            <p:sp>
              <p:nvSpPr>
                <p:cNvPr id="51" name="ZoneTexte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5092" y="4730286"/>
                  <a:ext cx="875561" cy="2706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9028" r="-9722" b="-4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44"/>
            <p:cNvSpPr/>
            <p:nvPr/>
          </p:nvSpPr>
          <p:spPr>
            <a:xfrm>
              <a:off x="5156048" y="960910"/>
              <a:ext cx="1188132" cy="5760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smtClean="0"/>
                <a:t>Power station</a:t>
              </a:r>
              <a:endParaRPr lang="fr-FR" sz="1400"/>
            </a:p>
          </p:txBody>
        </p:sp>
        <p:sp>
          <p:nvSpPr>
            <p:cNvPr id="46" name="Flèche vers le bas 45"/>
            <p:cNvSpPr/>
            <p:nvPr/>
          </p:nvSpPr>
          <p:spPr>
            <a:xfrm>
              <a:off x="6463782" y="1010991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ZoneTexte 52"/>
                <p:cNvSpPr txBox="1"/>
                <p:nvPr/>
              </p:nvSpPr>
              <p:spPr>
                <a:xfrm>
                  <a:off x="6836662" y="1023465"/>
                  <a:ext cx="1003736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baseline="-25000" smtClean="0">
                            <a:latin typeface="Cambria Math"/>
                          </a:rPr>
                          <m:t>𝑐𝑎𝑝𝑡𝑢𝑟𝑒</m:t>
                        </m:r>
                      </m:oMath>
                    </m:oMathPara>
                  </a14:m>
                  <a:endParaRPr lang="fr-FR" baseline="-25000"/>
                </a:p>
              </p:txBody>
            </p:sp>
          </mc:Choice>
          <mc:Fallback xmlns="">
            <p:sp>
              <p:nvSpPr>
                <p:cNvPr id="53" name="ZoneTexte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662" y="1023465"/>
                  <a:ext cx="1003736" cy="27065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5455" r="-363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Connecteur droit avec flèche 53"/>
            <p:cNvCxnSpPr/>
            <p:nvPr/>
          </p:nvCxnSpPr>
          <p:spPr>
            <a:xfrm>
              <a:off x="5787909" y="1550296"/>
              <a:ext cx="0" cy="1917597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flipV="1">
              <a:off x="8944085" y="3438603"/>
              <a:ext cx="787924" cy="1406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riangle isocèle 57"/>
            <p:cNvSpPr/>
            <p:nvPr/>
          </p:nvSpPr>
          <p:spPr>
            <a:xfrm>
              <a:off x="9545008" y="2896593"/>
              <a:ext cx="1312773" cy="910316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smtClean="0">
                  <a:solidFill>
                    <a:schemeClr val="bg1"/>
                  </a:solidFill>
                </a:rPr>
                <a:t>Stock2</a:t>
              </a:r>
              <a:endParaRPr lang="fr-FR" sz="1300">
                <a:solidFill>
                  <a:schemeClr val="bg1"/>
                </a:solidFill>
              </a:endParaRPr>
            </a:p>
          </p:txBody>
        </p:sp>
        <p:sp>
          <p:nvSpPr>
            <p:cNvPr id="59" name="Flèche vers le bas 58"/>
            <p:cNvSpPr/>
            <p:nvPr/>
          </p:nvSpPr>
          <p:spPr>
            <a:xfrm flipV="1">
              <a:off x="10558017" y="2914293"/>
              <a:ext cx="360040" cy="50254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ZoneTexte 59"/>
                <p:cNvSpPr txBox="1"/>
                <p:nvPr/>
              </p:nvSpPr>
              <p:spPr>
                <a:xfrm>
                  <a:off x="10857781" y="3117096"/>
                  <a:ext cx="910506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𝑠𝑡𝑜𝑐𝑘</m:t>
                        </m:r>
                        <m:r>
                          <a:rPr lang="fr-FR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fr-FR" baseline="-25000"/>
                </a:p>
              </p:txBody>
            </p:sp>
          </mc:Choice>
          <mc:Fallback xmlns="">
            <p:sp>
              <p:nvSpPr>
                <p:cNvPr id="60" name="ZoneTexte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7781" y="3117096"/>
                  <a:ext cx="910506" cy="27065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6040" r="-5369" b="-20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2" name="Connecteur droit avec flèche 61"/>
          <p:cNvCxnSpPr>
            <a:stCxn id="11" idx="2"/>
            <a:endCxn id="5" idx="0"/>
          </p:cNvCxnSpPr>
          <p:nvPr/>
        </p:nvCxnSpPr>
        <p:spPr>
          <a:xfrm flipH="1">
            <a:off x="4087881" y="2843620"/>
            <a:ext cx="4595" cy="565144"/>
          </a:xfrm>
          <a:prstGeom prst="straightConnector1">
            <a:avLst/>
          </a:prstGeom>
          <a:ln w="38100">
            <a:solidFill>
              <a:srgbClr val="4F81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err="1" smtClean="0"/>
              <a:t>Environmental</a:t>
            </a:r>
            <a:r>
              <a:rPr lang="fr-FR" sz="2000" b="1" smtClean="0"/>
              <a:t> and </a:t>
            </a:r>
            <a:r>
              <a:rPr lang="fr-FR" sz="2000" b="1" err="1" smtClean="0"/>
              <a:t>Economic</a:t>
            </a:r>
            <a:r>
              <a:rPr lang="fr-FR" sz="2000" b="1" smtClean="0"/>
              <a:t> </a:t>
            </a:r>
            <a:r>
              <a:rPr lang="fr-FR" sz="2000" b="1" err="1" smtClean="0"/>
              <a:t>Analysis</a:t>
            </a:r>
            <a:endParaRPr lang="fr-FR" sz="2000" b="1"/>
          </a:p>
        </p:txBody>
      </p:sp>
      <p:sp>
        <p:nvSpPr>
          <p:cNvPr id="61" name="ZoneTexte 60"/>
          <p:cNvSpPr txBox="1"/>
          <p:nvPr/>
        </p:nvSpPr>
        <p:spPr>
          <a:xfrm>
            <a:off x="3879776" y="375092"/>
            <a:ext cx="470889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Example of LCA criterion : CO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57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47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479376" y="626775"/>
            <a:ext cx="11267973" cy="5572416"/>
            <a:chOff x="335360" y="626775"/>
            <a:chExt cx="11267973" cy="5572416"/>
          </a:xfrm>
        </p:grpSpPr>
        <p:sp>
          <p:nvSpPr>
            <p:cNvPr id="5" name="Flèche courbée vers la gauche 4"/>
            <p:cNvSpPr/>
            <p:nvPr/>
          </p:nvSpPr>
          <p:spPr>
            <a:xfrm>
              <a:off x="9258009" y="836712"/>
              <a:ext cx="1230479" cy="5122635"/>
            </a:xfrm>
            <a:prstGeom prst="curvedLeftArrow">
              <a:avLst>
                <a:gd name="adj1" fmla="val 27757"/>
                <a:gd name="adj2" fmla="val 55469"/>
                <a:gd name="adj3" fmla="val 25000"/>
              </a:avLst>
            </a:prstGeom>
            <a:gradFill>
              <a:gsLst>
                <a:gs pos="20000">
                  <a:srgbClr val="FFCC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80000">
                  <a:srgbClr val="3366CC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" name="Groupe 1"/>
            <p:cNvGrpSpPr/>
            <p:nvPr/>
          </p:nvGrpSpPr>
          <p:grpSpPr>
            <a:xfrm>
              <a:off x="335360" y="626775"/>
              <a:ext cx="8922649" cy="5572416"/>
              <a:chOff x="1834821" y="626775"/>
              <a:chExt cx="8922649" cy="5572416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1834822" y="626775"/>
                <a:ext cx="8761412" cy="707886"/>
                <a:chOff x="228600" y="909575"/>
                <a:chExt cx="8761411" cy="707886"/>
              </a:xfrm>
            </p:grpSpPr>
            <p:sp>
              <p:nvSpPr>
                <p:cNvPr id="18" name="ZoneTexte 17"/>
                <p:cNvSpPr txBox="1"/>
                <p:nvPr/>
              </p:nvSpPr>
              <p:spPr>
                <a:xfrm>
                  <a:off x="228600" y="909575"/>
                  <a:ext cx="80771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2000" dirty="0"/>
                    <a:t>"Historically", CO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 mineralization was compared to geological </a:t>
                  </a:r>
                  <a:r>
                    <a:rPr lang="en-US" sz="2000" dirty="0" smtClean="0"/>
                    <a:t>storage (CCS), </a:t>
                  </a:r>
                  <a:r>
                    <a:rPr lang="en-US" sz="2000" dirty="0"/>
                    <a:t>in terms of the cost </a:t>
                  </a:r>
                  <a:r>
                    <a:rPr lang="en-US" sz="2000" dirty="0" smtClean="0"/>
                    <a:t>of </a:t>
                  </a:r>
                  <a:r>
                    <a:rPr lang="en-US" sz="2000" dirty="0"/>
                    <a:t>CO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 </a:t>
                  </a:r>
                  <a:r>
                    <a:rPr lang="en-US" sz="2000" dirty="0" smtClean="0"/>
                    <a:t>storage and avoided </a:t>
                  </a:r>
                  <a:r>
                    <a:rPr lang="en-US" sz="2000" dirty="0"/>
                    <a:t>CO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.</a:t>
                  </a:r>
                  <a:r>
                    <a:rPr lang="fr-FR" sz="2000" dirty="0" smtClean="0"/>
                    <a:t>"               </a:t>
                  </a:r>
                  <a:endParaRPr lang="fr-FR" sz="2000" b="1" dirty="0" smtClean="0">
                    <a:solidFill>
                      <a:srgbClr val="FFC000"/>
                    </a:solidFill>
                  </a:endParaRPr>
                </a:p>
              </p:txBody>
            </p:sp>
            <p:pic>
              <p:nvPicPr>
                <p:cNvPr id="1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34374" y="990600"/>
                  <a:ext cx="655637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0" name="Groupe 19"/>
              <p:cNvGrpSpPr/>
              <p:nvPr/>
            </p:nvGrpSpPr>
            <p:grpSpPr>
              <a:xfrm>
                <a:off x="1834821" y="5183528"/>
                <a:ext cx="8809039" cy="1015663"/>
                <a:chOff x="228600" y="5191548"/>
                <a:chExt cx="8809038" cy="1344482"/>
              </a:xfrm>
            </p:grpSpPr>
            <p:sp>
              <p:nvSpPr>
                <p:cNvPr id="21" name="ZoneTexte 20"/>
                <p:cNvSpPr txBox="1"/>
                <p:nvPr/>
              </p:nvSpPr>
              <p:spPr>
                <a:xfrm>
                  <a:off x="228600" y="5191548"/>
                  <a:ext cx="8153400" cy="13444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fr-FR" sz="2000" dirty="0"/>
                    <a:t>T</a:t>
                  </a:r>
                  <a:r>
                    <a:rPr lang="en-US" sz="2000" dirty="0" err="1" smtClean="0"/>
                    <a:t>oday</a:t>
                  </a:r>
                  <a:r>
                    <a:rPr lang="en-US" sz="2000" dirty="0"/>
                    <a:t>, m</a:t>
                  </a:r>
                  <a:r>
                    <a:rPr lang="en-US" sz="2000" dirty="0" smtClean="0"/>
                    <a:t>ineralization </a:t>
                  </a:r>
                  <a:r>
                    <a:rPr lang="en-US" sz="2000" dirty="0"/>
                    <a:t>of CO</a:t>
                  </a:r>
                  <a:r>
                    <a:rPr lang="en-US" sz="2000" baseline="-25000" dirty="0"/>
                    <a:t>2</a:t>
                  </a:r>
                  <a:r>
                    <a:rPr lang="en-US" sz="2000" dirty="0"/>
                    <a:t> is </a:t>
                  </a:r>
                  <a:r>
                    <a:rPr lang="en-US" sz="2000" dirty="0" smtClean="0"/>
                    <a:t>seen </a:t>
                  </a:r>
                  <a:r>
                    <a:rPr lang="en-US" sz="2000" dirty="0"/>
                    <a:t>as </a:t>
                  </a:r>
                  <a:r>
                    <a:rPr lang="en-US" sz="2000" dirty="0" smtClean="0"/>
                    <a:t>a means to produce valuable products, simultaneously combining </a:t>
                  </a:r>
                  <a:r>
                    <a:rPr lang="en-US" sz="2000" dirty="0"/>
                    <a:t>storage and </a:t>
                  </a:r>
                  <a:r>
                    <a:rPr lang="en-US" sz="2000" dirty="0" smtClean="0"/>
                    <a:t>valorization </a:t>
                  </a:r>
                  <a:r>
                    <a:rPr lang="en-US" sz="2000" dirty="0"/>
                    <a:t>of CO</a:t>
                  </a:r>
                  <a:r>
                    <a:rPr lang="en-US" sz="2000" baseline="-25000" dirty="0"/>
                    <a:t>2</a:t>
                  </a:r>
                  <a:r>
                    <a:rPr lang="en-US" sz="2000" dirty="0" smtClean="0"/>
                    <a:t>, bringing environment </a:t>
                  </a:r>
                  <a:r>
                    <a:rPr lang="en-US" sz="2000" dirty="0"/>
                    <a:t>and </a:t>
                  </a:r>
                  <a:r>
                    <a:rPr lang="en-US" sz="2000" dirty="0" smtClean="0"/>
                    <a:t>economy together.</a:t>
                  </a:r>
                  <a:r>
                    <a:rPr lang="fr-FR" sz="2000" b="1" dirty="0" smtClean="0">
                      <a:solidFill>
                        <a:srgbClr val="3399FF"/>
                      </a:solidFill>
                      <a:sym typeface="Wingdings" panose="05000000000000000000" pitchFamily="2" charset="2"/>
                    </a:rPr>
                    <a:t>	</a:t>
                  </a:r>
                  <a:endParaRPr lang="fr-FR" sz="2000" b="1" dirty="0">
                    <a:solidFill>
                      <a:schemeClr val="accent1"/>
                    </a:solidFill>
                  </a:endParaRPr>
                </a:p>
              </p:txBody>
            </p:sp>
            <p:pic>
              <p:nvPicPr>
                <p:cNvPr id="22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82000" y="5442644"/>
                  <a:ext cx="655638" cy="7758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23" name="Rectangle 22"/>
              <p:cNvSpPr/>
              <p:nvPr/>
            </p:nvSpPr>
            <p:spPr>
              <a:xfrm>
                <a:off x="1834821" y="631601"/>
                <a:ext cx="8809039" cy="7225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834821" y="5215006"/>
                <a:ext cx="8840752" cy="9268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7186" y="1425799"/>
                <a:ext cx="8048451" cy="3535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ZoneTexte 6"/>
              <p:cNvSpPr txBox="1"/>
              <p:nvPr/>
            </p:nvSpPr>
            <p:spPr>
              <a:xfrm>
                <a:off x="2144599" y="4910237"/>
                <a:ext cx="86128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smtClean="0">
                    <a:solidFill>
                      <a:schemeClr val="bg1">
                        <a:lumMod val="50000"/>
                      </a:schemeClr>
                    </a:solidFill>
                  </a:rPr>
                  <a:t>Source: </a:t>
                </a:r>
                <a:r>
                  <a:rPr lang="lt-LT" sz="1400" smtClean="0">
                    <a:solidFill>
                      <a:schemeClr val="bg1">
                        <a:lumMod val="50000"/>
                      </a:schemeClr>
                    </a:solidFill>
                  </a:rPr>
                  <a:t>Mission </a:t>
                </a:r>
                <a:r>
                  <a:rPr lang="lt-LT" sz="1400">
                    <a:solidFill>
                      <a:schemeClr val="bg1">
                        <a:lumMod val="50000"/>
                      </a:schemeClr>
                    </a:solidFill>
                  </a:rPr>
                  <a:t>Innovation, Accelerating Breakthrough Innovation in Carbon Capture, Utilization, and Storage,</a:t>
                </a:r>
                <a:r>
                  <a:rPr lang="fr-FR" sz="1400">
                    <a:solidFill>
                      <a:schemeClr val="bg1">
                        <a:lumMod val="50000"/>
                      </a:schemeClr>
                    </a:solidFill>
                  </a:rPr>
                  <a:t> 2018</a:t>
                </a:r>
                <a:endParaRPr lang="en-US" sz="1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" name="Ellipse 2"/>
            <p:cNvSpPr/>
            <p:nvPr/>
          </p:nvSpPr>
          <p:spPr>
            <a:xfrm>
              <a:off x="9027467" y="1988840"/>
              <a:ext cx="2575866" cy="237626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CC</a:t>
              </a:r>
              <a:r>
                <a:rPr lang="en-GB" sz="3200" b="1" dirty="0" smtClean="0">
                  <a:solidFill>
                    <a:schemeClr val="tx1"/>
                  </a:solidFill>
                </a:rPr>
                <a:t>U</a:t>
              </a:r>
              <a:r>
                <a:rPr lang="en-GB" sz="2000" dirty="0" smtClean="0">
                  <a:solidFill>
                    <a:schemeClr val="tx1"/>
                  </a:solidFill>
                </a:rPr>
                <a:t>S must be built upon a viable economic model</a:t>
              </a:r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26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3</a:t>
            </a:fld>
            <a:endParaRPr lang="fr-FR" dirty="0"/>
          </a:p>
        </p:txBody>
      </p:sp>
      <p:sp>
        <p:nvSpPr>
          <p:cNvPr id="27" name="Rectangle 26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Making</a:t>
            </a:r>
            <a:r>
              <a:rPr lang="fr-FR" sz="2000" b="1" dirty="0"/>
              <a:t> </a:t>
            </a:r>
            <a:r>
              <a:rPr lang="fr-FR" sz="2000" b="1" dirty="0" err="1"/>
              <a:t>sense</a:t>
            </a:r>
            <a:r>
              <a:rPr lang="fr-FR" sz="2000" b="1" dirty="0"/>
              <a:t> of </a:t>
            </a:r>
            <a:r>
              <a:rPr lang="fr-FR" sz="2000" b="1" dirty="0" err="1"/>
              <a:t>Mineral</a:t>
            </a:r>
            <a:r>
              <a:rPr lang="fr-FR" sz="2000" b="1" dirty="0"/>
              <a:t> </a:t>
            </a:r>
            <a:r>
              <a:rPr lang="fr-FR" sz="2000" b="1" dirty="0" err="1" smtClean="0"/>
              <a:t>Carbonation</a:t>
            </a:r>
            <a:r>
              <a:rPr lang="fr-FR" sz="2000" b="1" dirty="0" smtClean="0"/>
              <a:t> : The </a:t>
            </a:r>
            <a:r>
              <a:rPr lang="fr-FR" sz="2000" b="1" dirty="0" err="1" smtClean="0"/>
              <a:t>mineralization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triptych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551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623393" y="556678"/>
            <a:ext cx="10081119" cy="50167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</a:rPr>
              <a:t>Some</a:t>
            </a:r>
            <a:r>
              <a:rPr lang="fr-FR" sz="2000" b="1" dirty="0" smtClean="0">
                <a:solidFill>
                  <a:srgbClr val="002060"/>
                </a:solidFill>
              </a:rPr>
              <a:t> key points</a:t>
            </a:r>
          </a:p>
          <a:p>
            <a:endParaRPr lang="fr-FR" sz="2000" b="1" dirty="0" smtClean="0">
              <a:solidFill>
                <a:srgbClr val="002060"/>
              </a:solidFill>
            </a:endParaRPr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US" sz="2000" dirty="0"/>
              <a:t>Data collection at all </a:t>
            </a:r>
            <a:r>
              <a:rPr lang="en-US" sz="2000" dirty="0" smtClean="0"/>
              <a:t>scales, from </a:t>
            </a:r>
            <a:r>
              <a:rPr lang="en-US" sz="2000" dirty="0"/>
              <a:t>the process to the </a:t>
            </a:r>
            <a:r>
              <a:rPr lang="en-US" sz="2000" dirty="0" smtClean="0"/>
              <a:t>territory and abroad (potential export markets).</a:t>
            </a:r>
            <a:endParaRPr lang="en-US" sz="2000" dirty="0"/>
          </a:p>
          <a:p>
            <a:pPr marL="265113" indent="-265113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US" sz="2000" dirty="0" smtClean="0"/>
              <a:t>Guiding </a:t>
            </a:r>
            <a:r>
              <a:rPr lang="en-US" sz="2000" dirty="0"/>
              <a:t>the development of the mineralization process by an "action-oriented" LCA (attributional LCA) to identify the levers of action </a:t>
            </a:r>
            <a:r>
              <a:rPr lang="en-US" sz="2000" dirty="0" smtClean="0"/>
              <a:t>for minimization of </a:t>
            </a:r>
            <a:r>
              <a:rPr lang="en-US" sz="2000" dirty="0"/>
              <a:t>environmental impacts at the product level. This </a:t>
            </a:r>
            <a:r>
              <a:rPr lang="en-US" sz="2000" dirty="0" smtClean="0"/>
              <a:t>requires a process-product </a:t>
            </a:r>
            <a:r>
              <a:rPr lang="en-US" sz="2000" dirty="0" err="1"/>
              <a:t>metamodel</a:t>
            </a:r>
            <a:r>
              <a:rPr lang="en-US" sz="2000" dirty="0"/>
              <a:t> and </a:t>
            </a:r>
            <a:r>
              <a:rPr lang="en-US" sz="2000" dirty="0" smtClean="0"/>
              <a:t>a sensitivity </a:t>
            </a:r>
            <a:r>
              <a:rPr lang="en-US" sz="2000" dirty="0"/>
              <a:t>analysis.</a:t>
            </a:r>
          </a:p>
          <a:p>
            <a:pPr marL="265113" indent="-265113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65113" indent="-265113">
              <a:buFont typeface="Wingdings" panose="05000000000000000000" pitchFamily="2" charset="2"/>
              <a:buChar char="§"/>
            </a:pPr>
            <a:r>
              <a:rPr lang="en-US" sz="2000" dirty="0" smtClean="0"/>
              <a:t>Ensuring </a:t>
            </a:r>
            <a:r>
              <a:rPr lang="en-US" sz="2000" dirty="0"/>
              <a:t>that the </a:t>
            </a:r>
            <a:r>
              <a:rPr lang="en-US" sz="2000" dirty="0" smtClean="0"/>
              <a:t>overall </a:t>
            </a:r>
            <a:r>
              <a:rPr lang="en-US" sz="2000" dirty="0"/>
              <a:t>triptych </a:t>
            </a:r>
            <a:r>
              <a:rPr lang="en-US" sz="2000" dirty="0" smtClean="0"/>
              <a:t>"resource-process-products</a:t>
            </a:r>
            <a:r>
              <a:rPr lang="en-US" sz="2000" dirty="0"/>
              <a:t>" brings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 environmental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economic</a:t>
            </a:r>
            <a:r>
              <a:rPr lang="en-US" sz="2000" dirty="0"/>
              <a:t> benefit by a "territorialized LCA of waste management" (territorial consequential LCA). This LCA corresponds to the development of a territorial model of slag management and valuation in the </a:t>
            </a:r>
            <a:r>
              <a:rPr lang="en-US" sz="2000" dirty="0" smtClean="0"/>
              <a:t>regional </a:t>
            </a:r>
            <a:r>
              <a:rPr lang="en-US" sz="2000" dirty="0"/>
              <a:t>context of New Caledonia. This task should test various economic scenarios for replacing resources with </a:t>
            </a:r>
            <a:r>
              <a:rPr lang="en-US" sz="2000" dirty="0" smtClean="0"/>
              <a:t>valuable </a:t>
            </a:r>
            <a:r>
              <a:rPr lang="en-US" sz="2000" dirty="0"/>
              <a:t>products in the local geographical and economic context, looking for </a:t>
            </a:r>
            <a:r>
              <a:rPr lang="en-US" sz="2000" dirty="0" smtClean="0"/>
              <a:t>scenarios that </a:t>
            </a:r>
            <a:r>
              <a:rPr lang="en-US" sz="2000" dirty="0" smtClean="0"/>
              <a:t>make </a:t>
            </a:r>
            <a:r>
              <a:rPr lang="en-US" sz="2000" dirty="0"/>
              <a:t>local economic </a:t>
            </a:r>
            <a:r>
              <a:rPr lang="en-US" sz="2000" dirty="0" smtClean="0"/>
              <a:t>sense, </a:t>
            </a:r>
            <a:r>
              <a:rPr lang="en-US" sz="2000" dirty="0"/>
              <a:t>and calculating the corresponding environmental impacts.</a:t>
            </a:r>
            <a:endParaRPr lang="fr-FR" sz="2000" dirty="0"/>
          </a:p>
        </p:txBody>
      </p:sp>
      <p:sp>
        <p:nvSpPr>
          <p:cNvPr id="5" name="Rectangle 4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err="1" smtClean="0"/>
              <a:t>Environmental</a:t>
            </a:r>
            <a:r>
              <a:rPr lang="fr-FR" sz="2000" b="1" smtClean="0"/>
              <a:t> and </a:t>
            </a:r>
            <a:r>
              <a:rPr lang="fr-FR" sz="2000" b="1" err="1" smtClean="0"/>
              <a:t>Economic</a:t>
            </a:r>
            <a:r>
              <a:rPr lang="fr-FR" sz="2000" b="1" smtClean="0"/>
              <a:t> </a:t>
            </a:r>
            <a:r>
              <a:rPr lang="fr-FR" sz="2000" b="1" err="1" smtClean="0"/>
              <a:t>Analysis</a:t>
            </a:r>
            <a:endParaRPr lang="fr-FR" sz="2000" b="1"/>
          </a:p>
        </p:txBody>
      </p:sp>
      <p:sp>
        <p:nvSpPr>
          <p:cNvPr id="6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69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09720" y="334328"/>
            <a:ext cx="7855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fr-FR" sz="4400" dirty="0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4400" dirty="0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fr-FR" sz="4400" dirty="0" err="1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fr-FR" sz="4400" dirty="0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dirty="0" err="1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</a:t>
            </a:r>
            <a:r>
              <a:rPr lang="fr-FR" sz="4400" dirty="0" smtClean="0">
                <a:solidFill>
                  <a:srgbClr val="1F02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attention</a:t>
            </a:r>
            <a:endParaRPr lang="en-US" sz="4400" dirty="0">
              <a:solidFill>
                <a:srgbClr val="1F02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1344" y="2060848"/>
            <a:ext cx="11809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team and main responsibilities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 New-Caledonian context and Nickel mining industry</a:t>
            </a:r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CNRT / </a:t>
            </a:r>
            <a:r>
              <a:rPr lang="en-US" dirty="0" smtClean="0">
                <a:hlinkClick r:id="rId2"/>
              </a:rPr>
              <a:t>www.cnrt.nc</a:t>
            </a:r>
            <a:r>
              <a:rPr lang="en-US" dirty="0" smtClean="0"/>
              <a:t> – </a:t>
            </a:r>
            <a:r>
              <a:rPr lang="en-US" dirty="0" smtClean="0">
                <a:hlinkClick r:id="rId3"/>
              </a:rPr>
              <a:t>france.bailly@cnrt.nc</a:t>
            </a:r>
            <a:endParaRPr lang="en-US" dirty="0"/>
          </a:p>
          <a:p>
            <a:pPr marL="4763"/>
            <a:r>
              <a:rPr lang="en-US" dirty="0" smtClean="0"/>
              <a:t>- Mineralization process development and overall project coordination</a:t>
            </a:r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LGC / </a:t>
            </a:r>
            <a:r>
              <a:rPr lang="en-GB" dirty="0">
                <a:hlinkClick r:id="rId4"/>
              </a:rPr>
              <a:t>https://lgc.cnrs.fr/en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– </a:t>
            </a:r>
            <a:r>
              <a:rPr lang="en-US" dirty="0" smtClean="0">
                <a:hlinkClick r:id="rId5"/>
              </a:rPr>
              <a:t>florent.bourgeois@ensiacet.fr</a:t>
            </a:r>
            <a:r>
              <a:rPr lang="en-US" dirty="0" smtClean="0"/>
              <a:t> , </a:t>
            </a:r>
            <a:r>
              <a:rPr lang="en-US" dirty="0" smtClean="0">
                <a:hlinkClick r:id="rId6"/>
              </a:rPr>
              <a:t>carine.julcour@ensiacet.fr</a:t>
            </a:r>
            <a:r>
              <a:rPr lang="en-US" dirty="0" smtClean="0"/>
              <a:t> , </a:t>
            </a:r>
            <a:r>
              <a:rPr lang="en-US" dirty="0" smtClean="0">
                <a:hlinkClick r:id="rId7"/>
              </a:rPr>
              <a:t>laurent.cassayre@ensiacet.fr</a:t>
            </a:r>
            <a:endParaRPr lang="en-US" dirty="0"/>
          </a:p>
          <a:p>
            <a:pPr marL="4763"/>
            <a:r>
              <a:rPr lang="en-US" dirty="0" smtClean="0"/>
              <a:t>- Product development for the construction sector</a:t>
            </a:r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LMDC / </a:t>
            </a:r>
            <a:r>
              <a:rPr lang="en-GB" dirty="0">
                <a:hlinkClick r:id="rId8"/>
              </a:rPr>
              <a:t>http://www-lmdc.insa-toulouse.fr</a:t>
            </a:r>
            <a:r>
              <a:rPr lang="en-GB" dirty="0" smtClean="0">
                <a:hlinkClick r:id="rId8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– </a:t>
            </a:r>
            <a:r>
              <a:rPr lang="en-US" dirty="0" smtClean="0">
                <a:hlinkClick r:id="rId9"/>
              </a:rPr>
              <a:t>martin.cyr@insa-toulouse.fr</a:t>
            </a:r>
            <a:r>
              <a:rPr lang="en-US" dirty="0" smtClean="0"/>
              <a:t> </a:t>
            </a:r>
          </a:p>
          <a:p>
            <a:pPr marL="4763"/>
            <a:r>
              <a:rPr lang="en-US" dirty="0" smtClean="0"/>
              <a:t>- Economic and environmental evaluation</a:t>
            </a:r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BRGM / </a:t>
            </a:r>
            <a:r>
              <a:rPr lang="en-GB" dirty="0">
                <a:hlinkClick r:id="rId10"/>
              </a:rPr>
              <a:t>https://www.brgm.fr</a:t>
            </a:r>
            <a:r>
              <a:rPr lang="en-GB" dirty="0" smtClean="0">
                <a:hlinkClick r:id="rId10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– </a:t>
            </a:r>
            <a:r>
              <a:rPr lang="en-US" dirty="0" smtClean="0">
                <a:hlinkClick r:id="rId11"/>
              </a:rPr>
              <a:t>s.touze@brgm.fr</a:t>
            </a:r>
            <a:endParaRPr lang="en-US" dirty="0" smtClean="0"/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IFSTTAR / </a:t>
            </a:r>
            <a:r>
              <a:rPr lang="en-GB" dirty="0">
                <a:hlinkClick r:id="rId12"/>
              </a:rPr>
              <a:t>https://www.ifsttar.fr</a:t>
            </a:r>
            <a:r>
              <a:rPr lang="en-GB" dirty="0" smtClean="0">
                <a:hlinkClick r:id="rId12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 – </a:t>
            </a:r>
            <a:r>
              <a:rPr lang="en-US" dirty="0" smtClean="0">
                <a:hlinkClick r:id="rId13"/>
              </a:rPr>
              <a:t>anne.ventura@ifsttar.fr</a:t>
            </a:r>
            <a:r>
              <a:rPr lang="en-US" dirty="0" smtClean="0"/>
              <a:t> , </a:t>
            </a:r>
            <a:r>
              <a:rPr lang="en-US" dirty="0" smtClean="0">
                <a:hlinkClick r:id="rId14"/>
              </a:rPr>
              <a:t>michel.dauvergne@ifsttar.fr</a:t>
            </a:r>
            <a:r>
              <a:rPr lang="en-US" dirty="0" smtClean="0"/>
              <a:t> , </a:t>
            </a:r>
            <a:r>
              <a:rPr lang="en-US" dirty="0" smtClean="0">
                <a:hlinkClick r:id="rId15"/>
              </a:rPr>
              <a:t>lauredan.leguen@ifsttar.fr</a:t>
            </a:r>
            <a:endParaRPr lang="en-US" dirty="0" smtClean="0"/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ESO / </a:t>
            </a:r>
            <a:r>
              <a:rPr lang="en-GB" dirty="0">
                <a:hlinkClick r:id="rId16"/>
              </a:rPr>
              <a:t>http://eso-nantes.cnrs.fr</a:t>
            </a:r>
            <a:r>
              <a:rPr lang="en-GB" dirty="0" smtClean="0">
                <a:hlinkClick r:id="rId16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– </a:t>
            </a:r>
            <a:r>
              <a:rPr lang="en-US" u="sng" dirty="0" smtClean="0">
                <a:hlinkClick r:id="rId17"/>
              </a:rPr>
              <a:t>jeanbaptiste.bahers@univ-nantes.fr</a:t>
            </a:r>
            <a:endParaRPr lang="en-US" u="sng" dirty="0" smtClean="0"/>
          </a:p>
          <a:p>
            <a:pPr marL="631825" indent="-285750">
              <a:buFont typeface="Wingdings" panose="05000000000000000000" pitchFamily="2" charset="2"/>
              <a:buChar char="Ø"/>
            </a:pPr>
            <a:r>
              <a:rPr lang="en-US" dirty="0" smtClean="0"/>
              <a:t>LEMNA / </a:t>
            </a:r>
            <a:r>
              <a:rPr lang="en-GB" dirty="0">
                <a:hlinkClick r:id="rId18"/>
              </a:rPr>
              <a:t>https://lemna.univ-nantes.fr</a:t>
            </a:r>
            <a:r>
              <a:rPr lang="en-GB" dirty="0" smtClean="0">
                <a:hlinkClick r:id="rId18"/>
              </a:rPr>
              <a:t>/</a:t>
            </a:r>
            <a:r>
              <a:rPr lang="en-GB" dirty="0" smtClean="0"/>
              <a:t> </a:t>
            </a:r>
            <a:r>
              <a:rPr lang="en-US" dirty="0" smtClean="0"/>
              <a:t>– </a:t>
            </a:r>
            <a:r>
              <a:rPr lang="en-US" dirty="0" smtClean="0">
                <a:hlinkClick r:id="rId19"/>
              </a:rPr>
              <a:t>nicolas.antheaume@univ-nantes.fr</a:t>
            </a:r>
            <a:endParaRPr lang="en-US" dirty="0"/>
          </a:p>
        </p:txBody>
      </p:sp>
      <p:grpSp>
        <p:nvGrpSpPr>
          <p:cNvPr id="12" name="Groupe 11"/>
          <p:cNvGrpSpPr/>
          <p:nvPr/>
        </p:nvGrpSpPr>
        <p:grpSpPr>
          <a:xfrm>
            <a:off x="602278" y="6716410"/>
            <a:ext cx="10595187" cy="2666979"/>
            <a:chOff x="323785" y="3923474"/>
            <a:chExt cx="10595187" cy="2666979"/>
          </a:xfrm>
        </p:grpSpPr>
        <p:grpSp>
          <p:nvGrpSpPr>
            <p:cNvPr id="13" name="Groupe 12"/>
            <p:cNvGrpSpPr/>
            <p:nvPr/>
          </p:nvGrpSpPr>
          <p:grpSpPr>
            <a:xfrm>
              <a:off x="479376" y="3923474"/>
              <a:ext cx="10439596" cy="2666979"/>
              <a:chOff x="479376" y="3923474"/>
              <a:chExt cx="10439596" cy="2666979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479376" y="3923474"/>
                <a:ext cx="10439596" cy="2592039"/>
                <a:chOff x="479375" y="3923473"/>
                <a:chExt cx="10439596" cy="2592039"/>
              </a:xfrm>
            </p:grpSpPr>
            <p:grpSp>
              <p:nvGrpSpPr>
                <p:cNvPr id="23" name="Groupe 22"/>
                <p:cNvGrpSpPr/>
                <p:nvPr/>
              </p:nvGrpSpPr>
              <p:grpSpPr>
                <a:xfrm>
                  <a:off x="479375" y="3923473"/>
                  <a:ext cx="8062718" cy="2592039"/>
                  <a:chOff x="1919535" y="3933305"/>
                  <a:chExt cx="8062718" cy="2592039"/>
                </a:xfrm>
              </p:grpSpPr>
              <p:grpSp>
                <p:nvGrpSpPr>
                  <p:cNvPr id="26" name="Groupe 25"/>
                  <p:cNvGrpSpPr/>
                  <p:nvPr/>
                </p:nvGrpSpPr>
                <p:grpSpPr>
                  <a:xfrm>
                    <a:off x="1919535" y="3933305"/>
                    <a:ext cx="6063750" cy="2592039"/>
                    <a:chOff x="1820493" y="3727099"/>
                    <a:chExt cx="6063750" cy="2592039"/>
                  </a:xfrm>
                </p:grpSpPr>
                <p:pic>
                  <p:nvPicPr>
                    <p:cNvPr id="30" name="Picture 44" descr="Gd BRGM_f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260653" y="4046292"/>
                      <a:ext cx="1125093" cy="4436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1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892501" y="4039655"/>
                      <a:ext cx="1145109" cy="4580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2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32115" y="4092846"/>
                      <a:ext cx="1152128" cy="6430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33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97107" y="3727099"/>
                      <a:ext cx="1194231" cy="8503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4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88645" y="4577422"/>
                      <a:ext cx="1603519" cy="109880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5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717037" y="4775603"/>
                      <a:ext cx="1127973" cy="11581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6" name="Picture 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196757" y="4480067"/>
                      <a:ext cx="2531194" cy="183907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7" name="Picture 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820493" y="4528769"/>
                      <a:ext cx="1157881" cy="13081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pic>
                <p:nvPicPr>
                  <p:cNvPr id="2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222641" y="4806983"/>
                    <a:ext cx="509380" cy="575821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ZoneTexte 27"/>
                  <p:cNvSpPr txBox="1"/>
                  <p:nvPr/>
                </p:nvSpPr>
                <p:spPr>
                  <a:xfrm>
                    <a:off x="8661057" y="4878991"/>
                    <a:ext cx="1321196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050" b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Dr. Anne Ventura</a:t>
                    </a:r>
                    <a:endParaRPr lang="en-US" sz="1050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9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9" t="18604" r="1229" b="14779"/>
                  <a:stretch/>
                </p:blipFill>
                <p:spPr bwMode="auto">
                  <a:xfrm>
                    <a:off x="8413832" y="4279413"/>
                    <a:ext cx="1341503" cy="4777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4" name="Picture 5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36360" y="4648625"/>
                  <a:ext cx="1506182" cy="9473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ZoneTexte 24"/>
                <p:cNvSpPr txBox="1"/>
                <p:nvPr/>
              </p:nvSpPr>
              <p:spPr>
                <a:xfrm>
                  <a:off x="9264351" y="5517231"/>
                  <a:ext cx="165462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b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New-</a:t>
                  </a:r>
                  <a:r>
                    <a:rPr lang="fr-FR" sz="1600" b="1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Caledonia</a:t>
                  </a:r>
                  <a:endParaRPr lang="en-US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" name="Picture 2" descr="C:\Users\admin-lgc\Documents\02_RECHERCHE\02_PROPOSITIONS\ACTIVE\1 - 2018 - ADEME\Données IFSTTAR\logo_IRSTV.png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9895" y="5433576"/>
                <a:ext cx="872734" cy="2520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3" descr="C:\Users\admin-lgc\Documents\02_RECHERCHE\02_PROPOSITIONS\ACTIVE\1 - 2018 - ADEME\Données IFSTTAR\NicolasAntheaume.jpg"/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2" t="15470" r="19118" b="15689"/>
              <a:stretch/>
            </p:blipFill>
            <p:spPr bwMode="auto">
              <a:xfrm>
                <a:off x="6733613" y="5745644"/>
                <a:ext cx="642649" cy="590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ZoneTexte 17"/>
              <p:cNvSpPr txBox="1"/>
              <p:nvPr/>
            </p:nvSpPr>
            <p:spPr>
              <a:xfrm>
                <a:off x="6279925" y="6336537"/>
                <a:ext cx="1688283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Pr. Nicolas </a:t>
                </a:r>
                <a:r>
                  <a:rPr lang="fr-FR" sz="1050" b="1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Antheaume</a:t>
                </a:r>
                <a:endParaRPr lang="en-US" sz="10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Picture 4" descr="C:\Users\admin-lgc\Documents\02_RECHERCHE\02_PROPOSITIONS\ACTIVE\1 - 2018 - ADEME\Données IFSTTAR\logo lemna.png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7232" y="6041090"/>
                <a:ext cx="593601" cy="209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5" descr="C:\Users\admin-lgc\Documents\02_RECHERCHE\02_PROPOSITIONS\ACTIVE\1 - 2018 - ADEME\Données IFSTTAR\JBBahers.jpg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6697" y="5147360"/>
                <a:ext cx="617537" cy="617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ZoneTexte 20"/>
              <p:cNvSpPr txBox="1"/>
              <p:nvPr/>
            </p:nvSpPr>
            <p:spPr>
              <a:xfrm>
                <a:off x="7392144" y="5733256"/>
                <a:ext cx="1826141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Dr. Jean-Baptiste </a:t>
                </a:r>
                <a:r>
                  <a:rPr lang="fr-FR" sz="1050" b="1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Bahers</a:t>
                </a:r>
                <a:endParaRPr lang="en-US" sz="105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6" descr="C:\Users\admin-lgc\Documents\02_RECHERCHE\02_PROPOSITIONS\ACTIVE\1 - 2018 - ADEME\Données IFSTTAR\logo eso.png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2272" y="5215788"/>
                <a:ext cx="426056" cy="415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ZoneTexte 13"/>
            <p:cNvSpPr txBox="1"/>
            <p:nvPr/>
          </p:nvSpPr>
          <p:spPr>
            <a:xfrm>
              <a:off x="323785" y="5527892"/>
              <a:ext cx="4090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smtClean="0">
                  <a:latin typeface="Arial" panose="020B0604020202020204" pitchFamily="34" charset="0"/>
                  <a:cs typeface="Arial" panose="020B0604020202020204" pitchFamily="34" charset="0"/>
                </a:rPr>
                <a:t>Dr. </a:t>
              </a:r>
              <a:endParaRPr lang="en-US" sz="105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397353" y="1124744"/>
            <a:ext cx="8970591" cy="1488334"/>
            <a:chOff x="1387305" y="1056999"/>
            <a:chExt cx="8970591" cy="1488334"/>
          </a:xfrm>
        </p:grpSpPr>
        <p:sp>
          <p:nvSpPr>
            <p:cNvPr id="8" name="ZoneTexte 7"/>
            <p:cNvSpPr txBox="1"/>
            <p:nvPr/>
          </p:nvSpPr>
          <p:spPr>
            <a:xfrm>
              <a:off x="3196490" y="1275978"/>
              <a:ext cx="59137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ACE/CARBOSCORIES 2 – ADEME/CARBOVAL</a:t>
              </a:r>
            </a:p>
            <a:p>
              <a:pPr algn="ctr"/>
              <a:r>
                <a:rPr lang="fr-FR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fr-FR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2018 - 2021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305" y="1271995"/>
              <a:ext cx="1674311" cy="60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8279" y="1056999"/>
              <a:ext cx="1319617" cy="1488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0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31</a:t>
            </a:fld>
            <a:endParaRPr lang="fr-FR" dirty="0"/>
          </a:p>
        </p:txBody>
      </p:sp>
      <p:sp>
        <p:nvSpPr>
          <p:cNvPr id="39" name="ZoneTexte 38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17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mi-cadre 1"/>
          <p:cNvSpPr/>
          <p:nvPr/>
        </p:nvSpPr>
        <p:spPr>
          <a:xfrm rot="8023181">
            <a:off x="3909231" y="1373002"/>
            <a:ext cx="3624601" cy="3269014"/>
          </a:xfrm>
          <a:prstGeom prst="halfFrame">
            <a:avLst>
              <a:gd name="adj1" fmla="val 6696"/>
              <a:gd name="adj2" fmla="val 74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63352" y="2348880"/>
            <a:ext cx="70711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Economic self-sufficiency </a:t>
            </a:r>
            <a:r>
              <a:rPr lang="en-GB" sz="2000" dirty="0" smtClean="0"/>
              <a:t>requires "a viable economic model":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 smtClean="0"/>
              <a:t>A net positive economic value </a:t>
            </a:r>
            <a:r>
              <a:rPr lang="en-GB" sz="2000" dirty="0" smtClean="0"/>
              <a:t>over a set time return (a market; unsubsidised earnings ; a secured &amp; proven feedstock).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 smtClean="0"/>
              <a:t>A net positive value to society</a:t>
            </a:r>
            <a:r>
              <a:rPr lang="en-GB" sz="2000" dirty="0"/>
              <a:t> </a:t>
            </a:r>
            <a:r>
              <a:rPr lang="en-GB" sz="2000" dirty="0" smtClean="0"/>
              <a:t>(waste reduction; valuable products; climate mitigation)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 smtClean="0"/>
              <a:t>A net positive environmental impact </a:t>
            </a:r>
            <a:r>
              <a:rPr lang="en-GB" sz="2000" dirty="0" smtClean="0"/>
              <a:t>(climate mitigation; no </a:t>
            </a:r>
            <a:r>
              <a:rPr lang="en-GB" sz="2000" dirty="0"/>
              <a:t>wasteful consumption of natural </a:t>
            </a:r>
            <a:r>
              <a:rPr lang="en-GB" sz="2000" dirty="0" smtClean="0"/>
              <a:t>resources (water, minerals)).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b="1" dirty="0" smtClean="0"/>
              <a:t>Scalability</a:t>
            </a:r>
            <a:r>
              <a:rPr lang="en-GB" sz="2000" dirty="0" smtClean="0"/>
              <a:t> requires the mineralization scheme to be tailorable to the intended market.</a:t>
            </a:r>
            <a:endParaRPr lang="en-GB" sz="2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8276679" y="795476"/>
            <a:ext cx="36869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000" dirty="0" smtClean="0"/>
              <a:t>No universal standalone solution</a:t>
            </a:r>
          </a:p>
          <a:p>
            <a:pPr marL="185738" lvl="1" indent="-185738"/>
            <a:r>
              <a:rPr lang="en-US" sz="2000" dirty="0" smtClean="0"/>
              <a:t>&gt; mineralization is a fully integrated issue !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000" dirty="0" smtClean="0"/>
              <a:t>Industrial residues = feedstock opportunity (reactivity; liability; cost of remediation)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000" dirty="0" smtClean="0"/>
              <a:t>Resource = Feedstock +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source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000" dirty="0" smtClean="0"/>
              <a:t>Products, markets &amp; feedstocks lead to the regional concept of integrated mineralization.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63352" y="568047"/>
            <a:ext cx="82712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Three  CO</a:t>
            </a:r>
            <a:r>
              <a:rPr lang="en-US" sz="2000" b="1" baseline="-25000" dirty="0" smtClean="0"/>
              <a:t>2 </a:t>
            </a:r>
            <a:r>
              <a:rPr lang="en-US" sz="2000" b="1" dirty="0" smtClean="0"/>
              <a:t>mitigation criteria </a:t>
            </a:r>
            <a:r>
              <a:rPr lang="en-US" sz="2000" dirty="0" smtClean="0"/>
              <a:t>according </a:t>
            </a:r>
          </a:p>
          <a:p>
            <a:r>
              <a:rPr lang="en-US" sz="2000" dirty="0" smtClean="0"/>
              <a:t>to the International Energy Agency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Substantial reduction of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emissions</a:t>
            </a:r>
            <a:endParaRPr lang="en-US" sz="2000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Economic self-sufficiency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Scalability</a:t>
            </a: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International Energy Agency, 20 Years of Carbon Capture and Storage - Accelerating Future Deployment, OECD/IEA; 2016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184232" y="4971469"/>
            <a:ext cx="3816424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dirty="0" smtClean="0"/>
              <a:t>regionalized triptych </a:t>
            </a:r>
          </a:p>
          <a:p>
            <a:pPr algn="ctr"/>
            <a:r>
              <a:rPr lang="en-GB" sz="2000" dirty="0" smtClean="0"/>
              <a:t>"</a:t>
            </a:r>
            <a:r>
              <a:rPr lang="en-GB" sz="2000" dirty="0"/>
              <a:t>resource-process-product</a:t>
            </a:r>
            <a:r>
              <a:rPr lang="en-GB" sz="2000" dirty="0" smtClean="0"/>
              <a:t>" </a:t>
            </a:r>
          </a:p>
          <a:p>
            <a:pPr algn="ctr"/>
            <a:r>
              <a:rPr lang="en-GB" sz="2000" dirty="0" smtClean="0"/>
              <a:t>is a pillar of integrated CO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 mineralization</a:t>
            </a:r>
            <a:endParaRPr lang="en-GB" sz="2000" dirty="0"/>
          </a:p>
        </p:txBody>
      </p:sp>
      <p:grpSp>
        <p:nvGrpSpPr>
          <p:cNvPr id="9" name="Groupe 8"/>
          <p:cNvGrpSpPr/>
          <p:nvPr/>
        </p:nvGrpSpPr>
        <p:grpSpPr>
          <a:xfrm>
            <a:off x="197050" y="5550331"/>
            <a:ext cx="7771158" cy="830997"/>
            <a:chOff x="763468" y="5359314"/>
            <a:chExt cx="7771158" cy="830997"/>
          </a:xfrm>
        </p:grpSpPr>
        <p:sp>
          <p:nvSpPr>
            <p:cNvPr id="7" name="ZoneTexte 6"/>
            <p:cNvSpPr txBox="1"/>
            <p:nvPr/>
          </p:nvSpPr>
          <p:spPr>
            <a:xfrm>
              <a:off x="1584209" y="5359314"/>
              <a:ext cx="69504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/>
                <a:t>There is a great deal more to </a:t>
              </a:r>
              <a:r>
                <a:rPr lang="en-GB" sz="2400" i="1" dirty="0" smtClean="0"/>
                <a:t>CO</a:t>
              </a:r>
              <a:r>
                <a:rPr lang="en-GB" sz="2400" i="1" baseline="-25000" dirty="0" smtClean="0"/>
                <a:t>2</a:t>
              </a:r>
              <a:r>
                <a:rPr lang="en-GB" sz="2400" i="1" dirty="0" smtClean="0"/>
                <a:t> mineralization </a:t>
              </a:r>
              <a:r>
                <a:rPr lang="en-GB" sz="2400" i="1" dirty="0"/>
                <a:t>than developing an efficient mineralization reactor !</a:t>
              </a:r>
            </a:p>
          </p:txBody>
        </p:sp>
        <p:sp>
          <p:nvSpPr>
            <p:cNvPr id="18" name="Flèche droite 17"/>
            <p:cNvSpPr/>
            <p:nvPr/>
          </p:nvSpPr>
          <p:spPr>
            <a:xfrm>
              <a:off x="763468" y="5372919"/>
              <a:ext cx="875436" cy="46166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Flèche droite 4"/>
          <p:cNvSpPr/>
          <p:nvPr/>
        </p:nvSpPr>
        <p:spPr>
          <a:xfrm>
            <a:off x="7888389" y="4941168"/>
            <a:ext cx="87543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16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4</a:t>
            </a:fld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Making</a:t>
            </a:r>
            <a:r>
              <a:rPr lang="fr-FR" sz="2000" b="1" dirty="0"/>
              <a:t> </a:t>
            </a:r>
            <a:r>
              <a:rPr lang="fr-FR" sz="2000" b="1" dirty="0" err="1"/>
              <a:t>sense</a:t>
            </a:r>
            <a:r>
              <a:rPr lang="fr-FR" sz="2000" b="1" dirty="0"/>
              <a:t> of </a:t>
            </a:r>
            <a:r>
              <a:rPr lang="fr-FR" sz="2000" b="1" dirty="0" err="1"/>
              <a:t>Mineral</a:t>
            </a:r>
            <a:r>
              <a:rPr lang="fr-FR" sz="2000" b="1" dirty="0"/>
              <a:t> </a:t>
            </a:r>
            <a:r>
              <a:rPr lang="fr-FR" sz="2000" b="1" dirty="0" err="1" smtClean="0"/>
              <a:t>Carbonation</a:t>
            </a:r>
            <a:r>
              <a:rPr lang="fr-FR" sz="2000" b="1" dirty="0" smtClean="0"/>
              <a:t> : The </a:t>
            </a:r>
            <a:r>
              <a:rPr lang="fr-FR" sz="2000" b="1" dirty="0" err="1" smtClean="0"/>
              <a:t>mineralization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triptych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7215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479376" y="429739"/>
            <a:ext cx="11377264" cy="4909368"/>
            <a:chOff x="750327" y="817454"/>
            <a:chExt cx="11377264" cy="4909368"/>
          </a:xfrm>
        </p:grpSpPr>
        <p:grpSp>
          <p:nvGrpSpPr>
            <p:cNvPr id="6" name="Groupe 5"/>
            <p:cNvGrpSpPr/>
            <p:nvPr/>
          </p:nvGrpSpPr>
          <p:grpSpPr>
            <a:xfrm>
              <a:off x="2324090" y="2697592"/>
              <a:ext cx="8142168" cy="3029230"/>
              <a:chOff x="-761856" y="3547305"/>
              <a:chExt cx="8142168" cy="3029230"/>
            </a:xfrm>
          </p:grpSpPr>
          <p:sp>
            <p:nvSpPr>
              <p:cNvPr id="7" name="ZoneTexte 6"/>
              <p:cNvSpPr txBox="1"/>
              <p:nvPr/>
            </p:nvSpPr>
            <p:spPr>
              <a:xfrm>
                <a:off x="3429720" y="5147176"/>
                <a:ext cx="14566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mtClean="0"/>
                  <a:t>1 t of clinker</a:t>
                </a:r>
                <a:endParaRPr lang="fr-FR"/>
              </a:p>
            </p:txBody>
          </p:sp>
          <p:sp>
            <p:nvSpPr>
              <p:cNvPr id="8" name="ZoneTexte 7"/>
              <p:cNvSpPr txBox="1"/>
              <p:nvPr/>
            </p:nvSpPr>
            <p:spPr>
              <a:xfrm>
                <a:off x="-761856" y="3591445"/>
                <a:ext cx="312765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1.9 t of </a:t>
                </a:r>
                <a:r>
                  <a:rPr lang="fr-FR" dirty="0" err="1" smtClean="0"/>
                  <a:t>raw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materials</a:t>
                </a:r>
                <a:endParaRPr lang="fr-FR" dirty="0" smtClean="0"/>
              </a:p>
              <a:p>
                <a:pPr algn="ctr"/>
                <a:r>
                  <a:rPr lang="fr-FR" dirty="0" smtClean="0"/>
                  <a:t>1500 kg of Ca- carbonates </a:t>
                </a:r>
                <a:r>
                  <a:rPr lang="fr-FR" sz="1400" dirty="0" smtClean="0"/>
                  <a:t>(80</a:t>
                </a:r>
                <a:r>
                  <a:rPr lang="fr-FR" sz="1400" dirty="0"/>
                  <a:t>%) </a:t>
                </a:r>
                <a:endParaRPr lang="fr-FR" sz="1400" dirty="0" smtClean="0"/>
              </a:p>
              <a:p>
                <a:pPr algn="ctr"/>
                <a:r>
                  <a:rPr lang="fr-FR" dirty="0" smtClean="0"/>
                  <a:t>400 kg </a:t>
                </a:r>
                <a:r>
                  <a:rPr lang="fr-FR" dirty="0" err="1" smtClean="0"/>
                  <a:t>clays</a:t>
                </a:r>
                <a:r>
                  <a:rPr lang="fr-FR" dirty="0" smtClean="0"/>
                  <a:t> </a:t>
                </a:r>
                <a:r>
                  <a:rPr lang="fr-FR" sz="1400" dirty="0" smtClean="0"/>
                  <a:t>(20</a:t>
                </a:r>
                <a:r>
                  <a:rPr lang="fr-FR" sz="1400" dirty="0"/>
                  <a:t>%) </a:t>
                </a: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415879" y="5516508"/>
                <a:ext cx="1117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err="1" smtClean="0"/>
                  <a:t>Fossil</a:t>
                </a:r>
                <a:r>
                  <a:rPr lang="fr-FR" smtClean="0"/>
                  <a:t> fuel</a:t>
                </a:r>
              </a:p>
              <a:p>
                <a:pPr algn="ctr"/>
                <a:r>
                  <a:rPr lang="fr-FR"/>
                  <a:t>(</a:t>
                </a:r>
                <a:r>
                  <a:rPr lang="fr-FR" smtClean="0"/>
                  <a:t>3200 MJ)</a:t>
                </a:r>
                <a:endParaRPr lang="fr-FR"/>
              </a:p>
            </p:txBody>
          </p:sp>
          <p:cxnSp>
            <p:nvCxnSpPr>
              <p:cNvPr id="10" name="Connecteur droit avec flèche 9"/>
              <p:cNvCxnSpPr/>
              <p:nvPr/>
            </p:nvCxnSpPr>
            <p:spPr>
              <a:xfrm>
                <a:off x="1835696" y="4311525"/>
                <a:ext cx="1726105" cy="8356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1906808" y="4711634"/>
                <a:ext cx="562175" cy="7440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 11"/>
              <p:cNvSpPr/>
              <p:nvPr/>
            </p:nvSpPr>
            <p:spPr>
              <a:xfrm rot="12521216">
                <a:off x="2528353" y="3547305"/>
                <a:ext cx="902056" cy="1185368"/>
              </a:xfrm>
              <a:prstGeom prst="arc">
                <a:avLst>
                  <a:gd name="adj1" fmla="val 12386336"/>
                  <a:gd name="adj2" fmla="val 17923130"/>
                </a:avLst>
              </a:prstGeom>
              <a:ln>
                <a:head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3097687" y="4126859"/>
                <a:ext cx="12069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mtClean="0"/>
                  <a:t>535 kg CO</a:t>
                </a:r>
                <a:r>
                  <a:rPr lang="fr-FR" baseline="-25000" smtClean="0"/>
                  <a:t>2</a:t>
                </a:r>
                <a:endParaRPr lang="fr-FR" smtClean="0"/>
              </a:p>
              <a:p>
                <a:pPr algn="ctr"/>
                <a:r>
                  <a:rPr lang="fr-FR" sz="1400" smtClean="0"/>
                  <a:t>(65%)</a:t>
                </a:r>
                <a:endParaRPr lang="fr-FR" sz="1400"/>
              </a:p>
            </p:txBody>
          </p:sp>
          <p:sp>
            <p:nvSpPr>
              <p:cNvPr id="14" name="Arc 13"/>
              <p:cNvSpPr/>
              <p:nvPr/>
            </p:nvSpPr>
            <p:spPr>
              <a:xfrm rot="20209334" flipH="1">
                <a:off x="2173747" y="5116333"/>
                <a:ext cx="661454" cy="868294"/>
              </a:xfrm>
              <a:prstGeom prst="arc">
                <a:avLst>
                  <a:gd name="adj1" fmla="val 12386336"/>
                  <a:gd name="adj2" fmla="val 18212503"/>
                </a:avLst>
              </a:prstGeom>
              <a:ln>
                <a:head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2354868" y="5286955"/>
                <a:ext cx="12069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mtClean="0"/>
                  <a:t>285 kg CO</a:t>
                </a:r>
                <a:r>
                  <a:rPr lang="fr-FR" baseline="-25000" smtClean="0"/>
                  <a:t>2</a:t>
                </a:r>
              </a:p>
              <a:p>
                <a:pPr algn="ctr"/>
                <a:r>
                  <a:rPr lang="fr-FR" sz="1400" smtClean="0"/>
                  <a:t>(35%)</a:t>
                </a:r>
                <a:endParaRPr lang="fr-FR" sz="14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 rot="18286767">
                <a:off x="1397380" y="4711578"/>
                <a:ext cx="11641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smtClean="0">
                    <a:sym typeface="Symbol"/>
                  </a:rPr>
                  <a:t>T° calcination</a:t>
                </a:r>
              </a:p>
              <a:p>
                <a:r>
                  <a:rPr lang="fr-FR" sz="1400" smtClean="0">
                    <a:sym typeface="Symbol"/>
                  </a:rPr>
                  <a:t>900-1000</a:t>
                </a:r>
                <a:r>
                  <a:rPr lang="fr-FR" sz="1400" smtClean="0"/>
                  <a:t>°C</a:t>
                </a:r>
                <a:endParaRPr lang="fr-FR" sz="1400" baseline="-25000"/>
              </a:p>
            </p:txBody>
          </p:sp>
          <p:cxnSp>
            <p:nvCxnSpPr>
              <p:cNvPr id="17" name="Connecteur droit avec flèche 16"/>
              <p:cNvCxnSpPr/>
              <p:nvPr/>
            </p:nvCxnSpPr>
            <p:spPr>
              <a:xfrm>
                <a:off x="4244121" y="5451296"/>
                <a:ext cx="966327" cy="4798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/>
              <p:cNvSpPr txBox="1"/>
              <p:nvPr/>
            </p:nvSpPr>
            <p:spPr>
              <a:xfrm>
                <a:off x="4988323" y="5746431"/>
                <a:ext cx="239198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mtClean="0">
                    <a:sym typeface="Symbol"/>
                  </a:rPr>
                  <a:t>  1t of c</a:t>
                </a:r>
                <a:r>
                  <a:rPr lang="fr-FR" smtClean="0"/>
                  <a:t>iment (OPC)</a:t>
                </a:r>
              </a:p>
              <a:p>
                <a:pPr algn="ctr"/>
                <a:r>
                  <a:rPr lang="fr-FR" smtClean="0"/>
                  <a:t>= </a:t>
                </a:r>
                <a:r>
                  <a:rPr lang="fr-FR" err="1" smtClean="0"/>
                  <a:t>hydraulic</a:t>
                </a:r>
                <a:r>
                  <a:rPr lang="fr-FR" smtClean="0"/>
                  <a:t> binder</a:t>
                </a:r>
                <a:endParaRPr lang="fr-FR"/>
              </a:p>
            </p:txBody>
          </p:sp>
          <p:cxnSp>
            <p:nvCxnSpPr>
              <p:cNvPr id="19" name="Connecteur droit avec flèche 18"/>
              <p:cNvCxnSpPr/>
              <p:nvPr/>
            </p:nvCxnSpPr>
            <p:spPr>
              <a:xfrm flipV="1">
                <a:off x="4244121" y="5756591"/>
                <a:ext cx="327879" cy="49730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3693578" y="6207203"/>
                <a:ext cx="914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err="1" smtClean="0"/>
                  <a:t>gypsum</a:t>
                </a:r>
                <a:endParaRPr lang="fr-FR"/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750327" y="817454"/>
              <a:ext cx="11377264" cy="132343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Concrete is the second most commonly used mineral resource after water, </a:t>
              </a:r>
              <a:r>
                <a:rPr lang="en-US" sz="2000" dirty="0" smtClean="0"/>
                <a:t>with approximately</a:t>
              </a:r>
              <a:r>
                <a:rPr lang="fr-FR" sz="2000" dirty="0" smtClean="0">
                  <a:sym typeface="Symbol"/>
                </a:rPr>
                <a:t> </a:t>
              </a:r>
              <a:r>
                <a:rPr lang="fr-FR" sz="2000" dirty="0" smtClean="0"/>
                <a:t>4 </a:t>
              </a:r>
              <a:r>
                <a:rPr lang="en-US" sz="2000" dirty="0"/>
                <a:t>billion </a:t>
              </a:r>
              <a:r>
                <a:rPr lang="en-US" sz="2000" dirty="0" err="1"/>
                <a:t>tonnes</a:t>
              </a:r>
              <a:r>
                <a:rPr lang="en-US" sz="2000" dirty="0"/>
                <a:t> produced in 2013 </a:t>
              </a:r>
              <a:r>
                <a:rPr lang="fr-FR" sz="1600" dirty="0" smtClean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fr-FR" sz="1600" i="1" dirty="0" smtClean="0">
                  <a:solidFill>
                    <a:schemeClr val="bg1">
                      <a:lumMod val="75000"/>
                    </a:schemeClr>
                  </a:solidFill>
                </a:rPr>
                <a:t>Nature </a:t>
              </a:r>
              <a:r>
                <a:rPr lang="fr-FR" sz="1600" i="1" dirty="0" err="1" smtClean="0">
                  <a:solidFill>
                    <a:schemeClr val="bg1">
                      <a:lumMod val="75000"/>
                    </a:schemeClr>
                  </a:solidFill>
                </a:rPr>
                <a:t>Geoscience</a:t>
              </a:r>
              <a:r>
                <a:rPr lang="fr-FR" sz="1600" dirty="0" smtClean="0">
                  <a:solidFill>
                    <a:schemeClr val="bg1">
                      <a:lumMod val="75000"/>
                    </a:schemeClr>
                  </a:solidFill>
                </a:rPr>
                <a:t>, 2016, Xi et al.)</a:t>
              </a:r>
            </a:p>
            <a:p>
              <a:endParaRPr lang="fr-FR" sz="2000" dirty="0"/>
            </a:p>
            <a:p>
              <a:r>
                <a:rPr lang="fr-FR" sz="2000" dirty="0" err="1" smtClean="0">
                  <a:sym typeface="Symbol"/>
                </a:rPr>
                <a:t>Approximately</a:t>
              </a:r>
              <a:r>
                <a:rPr lang="fr-FR" sz="2000" dirty="0" smtClean="0">
                  <a:sym typeface="Symbol"/>
                </a:rPr>
                <a:t> </a:t>
              </a:r>
              <a:r>
                <a:rPr lang="en-US" sz="2000" dirty="0" smtClean="0">
                  <a:sym typeface="Symbol"/>
                </a:rPr>
                <a:t>5</a:t>
              </a:r>
              <a:r>
                <a:rPr lang="en-US" sz="2000" dirty="0">
                  <a:sym typeface="Symbol"/>
                </a:rPr>
                <a:t>% of global CO</a:t>
              </a:r>
              <a:r>
                <a:rPr lang="en-US" sz="2000" baseline="-25000" dirty="0">
                  <a:sym typeface="Symbol"/>
                </a:rPr>
                <a:t>2 </a:t>
              </a:r>
              <a:r>
                <a:rPr lang="en-US" sz="2000" dirty="0">
                  <a:sym typeface="Symbol"/>
                </a:rPr>
                <a:t>emissions emitted by man come from the sole manufacture of cement</a:t>
              </a:r>
              <a:endParaRPr lang="fr-FR" sz="2000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661368" y="5445224"/>
            <a:ext cx="9907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Mineralization, as a CO</a:t>
            </a:r>
            <a:r>
              <a:rPr lang="fr-FR" sz="2400" b="1" baseline="-25000" dirty="0" smtClean="0"/>
              <a:t>2</a:t>
            </a:r>
            <a:r>
              <a:rPr lang="fr-FR" sz="2400" b="1" dirty="0" smtClean="0"/>
              <a:t> mitigation solution, </a:t>
            </a:r>
            <a:r>
              <a:rPr lang="fr-FR" sz="2400" b="1" dirty="0" err="1" smtClean="0"/>
              <a:t>seeks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alternate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materials</a:t>
            </a:r>
            <a:r>
              <a:rPr lang="fr-FR" sz="2400" b="1" dirty="0" smtClean="0"/>
              <a:t> and production routes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reduced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environmental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footprint</a:t>
            </a:r>
            <a:endParaRPr lang="en-US" sz="2400" b="1" dirty="0"/>
          </a:p>
        </p:txBody>
      </p:sp>
      <p:sp>
        <p:nvSpPr>
          <p:cNvPr id="24" name="Flèche droite 23"/>
          <p:cNvSpPr/>
          <p:nvPr/>
        </p:nvSpPr>
        <p:spPr>
          <a:xfrm>
            <a:off x="407368" y="5391882"/>
            <a:ext cx="1251272" cy="628557"/>
          </a:xfrm>
          <a:prstGeom prst="rightArrow">
            <a:avLst/>
          </a:prstGeom>
          <a:solidFill>
            <a:srgbClr val="00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6" name="Rectangle 25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Making</a:t>
            </a:r>
            <a:r>
              <a:rPr lang="fr-FR" sz="2000" b="1" dirty="0"/>
              <a:t> </a:t>
            </a:r>
            <a:r>
              <a:rPr lang="fr-FR" sz="2000" b="1" dirty="0" err="1"/>
              <a:t>sense</a:t>
            </a:r>
            <a:r>
              <a:rPr lang="fr-FR" sz="2000" b="1" dirty="0"/>
              <a:t> of </a:t>
            </a:r>
            <a:r>
              <a:rPr lang="fr-FR" sz="2000" b="1" dirty="0" err="1"/>
              <a:t>Mineral</a:t>
            </a:r>
            <a:r>
              <a:rPr lang="fr-FR" sz="2000" b="1" dirty="0"/>
              <a:t> </a:t>
            </a:r>
            <a:r>
              <a:rPr lang="fr-FR" sz="2000" b="1" dirty="0" err="1" smtClean="0"/>
              <a:t>Carbonation</a:t>
            </a:r>
            <a:r>
              <a:rPr lang="fr-FR" sz="2000" b="1" dirty="0" smtClean="0"/>
              <a:t> : The </a:t>
            </a:r>
            <a:r>
              <a:rPr lang="fr-FR" sz="2000" b="1" dirty="0" err="1" smtClean="0"/>
              <a:t>mineralization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triptych</a:t>
            </a:r>
            <a:endParaRPr lang="fr-FR" sz="20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28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4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ZoneTexte 48"/>
          <p:cNvSpPr txBox="1"/>
          <p:nvPr/>
        </p:nvSpPr>
        <p:spPr>
          <a:xfrm>
            <a:off x="214557" y="381112"/>
            <a:ext cx="695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Mineralization: A creative and engaging field</a:t>
            </a:r>
            <a:endParaRPr lang="en-GB" sz="2400" i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19336" y="1047886"/>
            <a:ext cx="753762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Ca-based mineralization products </a:t>
            </a:r>
            <a:r>
              <a:rPr lang="en-GB" dirty="0" smtClean="0"/>
              <a:t>= early opportunities of CO</a:t>
            </a:r>
            <a:r>
              <a:rPr lang="en-GB" baseline="-25000" dirty="0" smtClean="0"/>
              <a:t>2</a:t>
            </a:r>
            <a:r>
              <a:rPr lang="en-GB" dirty="0" smtClean="0"/>
              <a:t> mineralization</a:t>
            </a:r>
            <a:endParaRPr lang="en-GB" dirty="0"/>
          </a:p>
        </p:txBody>
      </p:sp>
      <p:sp>
        <p:nvSpPr>
          <p:cNvPr id="62" name="ZoneTexte 61"/>
          <p:cNvSpPr txBox="1"/>
          <p:nvPr/>
        </p:nvSpPr>
        <p:spPr>
          <a:xfrm>
            <a:off x="106446" y="5448354"/>
            <a:ext cx="670963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 evaluation and life cycle analysis</a:t>
            </a:r>
          </a:p>
          <a:p>
            <a:pPr algn="ctr"/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 to check the net local benefit of the proposed schemes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8" y="1672402"/>
            <a:ext cx="12010856" cy="3528392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7104112" y="5448354"/>
            <a:ext cx="4824536" cy="646331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few significant points: CO</a:t>
            </a:r>
            <a:r>
              <a:rPr lang="en-GB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source &amp; purity ; product environmental impact (leaching)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6526100"/>
            <a:ext cx="939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@</a:t>
            </a:r>
            <a:r>
              <a:rPr lang="fr-FR" sz="1600" dirty="0" err="1" smtClean="0"/>
              <a:t>LGClab</a:t>
            </a:r>
            <a:endParaRPr lang="en-US" sz="1600" dirty="0"/>
          </a:p>
        </p:txBody>
      </p:sp>
      <p:sp>
        <p:nvSpPr>
          <p:cNvPr id="11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6</a:t>
            </a:fld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/>
              <a:t>Making</a:t>
            </a:r>
            <a:r>
              <a:rPr lang="fr-FR" sz="2000" b="1" dirty="0"/>
              <a:t> </a:t>
            </a:r>
            <a:r>
              <a:rPr lang="fr-FR" sz="2000" b="1" dirty="0" err="1"/>
              <a:t>sense</a:t>
            </a:r>
            <a:r>
              <a:rPr lang="fr-FR" sz="2000" b="1" dirty="0"/>
              <a:t> of </a:t>
            </a:r>
            <a:r>
              <a:rPr lang="fr-FR" sz="2000" b="1" dirty="0" err="1"/>
              <a:t>Mineral</a:t>
            </a:r>
            <a:r>
              <a:rPr lang="fr-FR" sz="2000" b="1" dirty="0"/>
              <a:t> </a:t>
            </a:r>
            <a:r>
              <a:rPr lang="fr-FR" sz="2000" b="1" dirty="0" err="1" smtClean="0"/>
              <a:t>Carbonation</a:t>
            </a:r>
            <a:r>
              <a:rPr lang="fr-FR" sz="2000" b="1" dirty="0" smtClean="0"/>
              <a:t> : The </a:t>
            </a:r>
            <a:r>
              <a:rPr lang="fr-FR" sz="2000" b="1" dirty="0" err="1" smtClean="0"/>
              <a:t>mineralization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triptych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537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1" t="24695" r="18594" b="34843"/>
          <a:stretch/>
        </p:blipFill>
        <p:spPr bwMode="auto">
          <a:xfrm>
            <a:off x="1842224" y="1844824"/>
            <a:ext cx="3101647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2857" r="33750" b="17959"/>
          <a:stretch/>
        </p:blipFill>
        <p:spPr bwMode="auto">
          <a:xfrm>
            <a:off x="7104112" y="423936"/>
            <a:ext cx="4464496" cy="599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91344" y="548680"/>
            <a:ext cx="681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10% </a:t>
            </a:r>
            <a:r>
              <a:rPr lang="en-GB" dirty="0" smtClean="0"/>
              <a:t>of </a:t>
            </a:r>
            <a:r>
              <a:rPr lang="en-GB" dirty="0"/>
              <a:t>the world's Ni reserves; 9% (2016) of world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Annual production of Ni </a:t>
            </a:r>
            <a:r>
              <a:rPr lang="en-GB" dirty="0" smtClean="0">
                <a:sym typeface="Symbol"/>
              </a:rPr>
              <a:t></a:t>
            </a:r>
            <a:r>
              <a:rPr lang="en-GB" dirty="0" smtClean="0"/>
              <a:t> </a:t>
            </a:r>
            <a:r>
              <a:rPr lang="en-GB" dirty="0"/>
              <a:t>100,000 tons (</a:t>
            </a:r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world </a:t>
            </a:r>
            <a:r>
              <a:rPr lang="en-GB" dirty="0"/>
              <a:t>producer)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4% of the active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20% of New Caledonia's GDP</a:t>
            </a:r>
            <a:endParaRPr lang="fr-FR" dirty="0" smtClean="0">
              <a:sym typeface="Symbol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2" t="16631" r="19731" b="23276"/>
          <a:stretch/>
        </p:blipFill>
        <p:spPr bwMode="auto">
          <a:xfrm>
            <a:off x="4799856" y="1340768"/>
            <a:ext cx="1682095" cy="1247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07368" y="6118611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Bernard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Robineau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Laurence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Berthault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Patrice Christmann. Nouvelle-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Calédonie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terre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de Nickel. Geosciences,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2011, p.50-57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1344" y="4365104"/>
            <a:ext cx="69047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Stainless</a:t>
            </a:r>
            <a:r>
              <a:rPr lang="fr-FR" dirty="0"/>
              <a:t> </a:t>
            </a:r>
            <a:r>
              <a:rPr lang="fr-FR" dirty="0" err="1"/>
              <a:t>steels</a:t>
            </a:r>
            <a:r>
              <a:rPr lang="fr-FR" dirty="0"/>
              <a:t> (</a:t>
            </a:r>
            <a:r>
              <a:rPr lang="fr-FR" dirty="0" err="1"/>
              <a:t>stainless</a:t>
            </a:r>
            <a:r>
              <a:rPr lang="fr-FR" dirty="0"/>
              <a:t> </a:t>
            </a:r>
            <a:r>
              <a:rPr lang="fr-FR" dirty="0" err="1"/>
              <a:t>steel</a:t>
            </a:r>
            <a:r>
              <a:rPr lang="fr-FR" dirty="0"/>
              <a:t>) 67% -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ferrous</a:t>
            </a:r>
            <a:r>
              <a:rPr lang="fr-FR" dirty="0"/>
              <a:t> </a:t>
            </a:r>
            <a:r>
              <a:rPr lang="fr-FR" dirty="0" err="1"/>
              <a:t>alloys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nickel 7% - Non-</a:t>
            </a:r>
            <a:r>
              <a:rPr lang="fr-FR" dirty="0" err="1"/>
              <a:t>ferrous</a:t>
            </a:r>
            <a:r>
              <a:rPr lang="fr-FR" dirty="0"/>
              <a:t> </a:t>
            </a:r>
            <a:r>
              <a:rPr lang="fr-FR" dirty="0" err="1"/>
              <a:t>alloys</a:t>
            </a:r>
            <a:r>
              <a:rPr lang="fr-FR" dirty="0"/>
              <a:t>, </a:t>
            </a:r>
            <a:r>
              <a:rPr lang="fr-FR" dirty="0" err="1"/>
              <a:t>superalloys</a:t>
            </a:r>
            <a:r>
              <a:rPr lang="fr-FR" dirty="0"/>
              <a:t> 11% - </a:t>
            </a:r>
            <a:r>
              <a:rPr lang="fr-FR" dirty="0" err="1"/>
              <a:t>Electroplating</a:t>
            </a:r>
            <a:r>
              <a:rPr lang="fr-FR" dirty="0"/>
              <a:t> / nickel </a:t>
            </a:r>
            <a:r>
              <a:rPr lang="fr-FR" dirty="0" err="1"/>
              <a:t>plating</a:t>
            </a:r>
            <a:r>
              <a:rPr lang="fr-FR" dirty="0"/>
              <a:t> (surface </a:t>
            </a:r>
            <a:r>
              <a:rPr lang="fr-FR" dirty="0" err="1"/>
              <a:t>coatings</a:t>
            </a:r>
            <a:r>
              <a:rPr lang="fr-FR" dirty="0"/>
              <a:t>) 8% - </a:t>
            </a:r>
            <a:r>
              <a:rPr lang="fr-FR" dirty="0" err="1"/>
              <a:t>Other</a:t>
            </a:r>
            <a:r>
              <a:rPr lang="fr-FR" dirty="0"/>
              <a:t> uses (</a:t>
            </a:r>
            <a:r>
              <a:rPr lang="fr-FR" dirty="0" err="1"/>
              <a:t>NiMH</a:t>
            </a:r>
            <a:r>
              <a:rPr lang="fr-FR" dirty="0"/>
              <a:t> batteries, </a:t>
            </a:r>
            <a:r>
              <a:rPr lang="fr-FR" dirty="0" err="1"/>
              <a:t>catalysis</a:t>
            </a:r>
            <a:r>
              <a:rPr lang="fr-FR" dirty="0"/>
              <a:t>, </a:t>
            </a:r>
            <a:r>
              <a:rPr lang="fr-FR" dirty="0" err="1"/>
              <a:t>chemistry</a:t>
            </a:r>
            <a:r>
              <a:rPr lang="fr-FR" dirty="0"/>
              <a:t>, etc.) 7 %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Critical: High Strategic </a:t>
            </a:r>
            <a:r>
              <a:rPr lang="fr-FR" dirty="0" err="1"/>
              <a:t>Industrial</a:t>
            </a:r>
            <a:r>
              <a:rPr lang="fr-FR" dirty="0"/>
              <a:t> Importance /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Supply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(</a:t>
            </a:r>
            <a:r>
              <a:rPr lang="fr-FR" dirty="0" err="1"/>
              <a:t>Low</a:t>
            </a:r>
            <a:r>
              <a:rPr lang="fr-FR" dirty="0"/>
              <a:t> Price: US $ 12,000 / t)</a:t>
            </a:r>
          </a:p>
        </p:txBody>
      </p:sp>
      <p:sp>
        <p:nvSpPr>
          <p:cNvPr id="6" name="Rectangle 5"/>
          <p:cNvSpPr/>
          <p:nvPr/>
        </p:nvSpPr>
        <p:spPr>
          <a:xfrm>
            <a:off x="-5065240" y="138789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smtClean="0"/>
              <a:t>-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Context : </a:t>
            </a:r>
            <a:r>
              <a:rPr lang="en-GB" sz="2000" b="1" dirty="0"/>
              <a:t>Development of CO</a:t>
            </a:r>
            <a:r>
              <a:rPr lang="en-GB" sz="2000" b="1" baseline="-25000" dirty="0"/>
              <a:t>2</a:t>
            </a:r>
            <a:r>
              <a:rPr lang="en-GB" sz="2000" b="1" dirty="0"/>
              <a:t> mineralization in New-Caledonia</a:t>
            </a:r>
          </a:p>
        </p:txBody>
      </p:sp>
      <p:sp>
        <p:nvSpPr>
          <p:cNvPr id="15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87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1026" name="Picture 2" descr="C:\Users\admin-lgc\Documents\02_RECHERCHE\02_PROPOSITIONS\ACTIVE\0 - 2018 - ACE - NouvelleCalédonie\Nouvelle-Calédonie\Mission_Octobre_2018\Photos\Article_LesNouvellesCaledoniennes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/>
          <a:stretch/>
        </p:blipFill>
        <p:spPr bwMode="auto">
          <a:xfrm>
            <a:off x="7054552" y="453522"/>
            <a:ext cx="5052571" cy="49917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093985"/>
            <a:ext cx="3506540" cy="31405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85" y="3094358"/>
            <a:ext cx="4056609" cy="3142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47328" y="764704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80% of the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consumed</a:t>
            </a:r>
            <a:r>
              <a:rPr lang="fr-FR" dirty="0"/>
              <a:t> in New </a:t>
            </a:r>
            <a:r>
              <a:rPr lang="fr-FR" dirty="0" err="1"/>
              <a:t>Caledonia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thermal (</a:t>
            </a:r>
            <a:r>
              <a:rPr lang="fr-FR" dirty="0" err="1"/>
              <a:t>pulverized</a:t>
            </a:r>
            <a:r>
              <a:rPr lang="fr-FR" dirty="0"/>
              <a:t> </a:t>
            </a:r>
            <a:r>
              <a:rPr lang="fr-FR" dirty="0" err="1"/>
              <a:t>coal</a:t>
            </a:r>
            <a:r>
              <a:rPr lang="fr-FR" dirty="0"/>
              <a:t>, fuel </a:t>
            </a:r>
            <a:r>
              <a:rPr lang="fr-FR" dirty="0" err="1"/>
              <a:t>oil</a:t>
            </a:r>
            <a:r>
              <a:rPr lang="fr-FR" dirty="0"/>
              <a:t>, diesel, </a:t>
            </a:r>
            <a:r>
              <a:rPr lang="fr-FR" dirty="0" err="1"/>
              <a:t>soon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3.6 Mt CO</a:t>
            </a:r>
            <a:r>
              <a:rPr lang="fr-FR" baseline="-25000" dirty="0"/>
              <a:t>2</a:t>
            </a:r>
            <a:r>
              <a:rPr lang="fr-FR" dirty="0"/>
              <a:t> / y, of </a:t>
            </a:r>
            <a:r>
              <a:rPr lang="fr-FR" dirty="0" err="1"/>
              <a:t>which</a:t>
            </a:r>
            <a:r>
              <a:rPr lang="fr-FR" dirty="0"/>
              <a:t> 1.9 Mt (52%)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metallurgy</a:t>
            </a:r>
            <a:r>
              <a:rPr lang="fr-FR" dirty="0" smtClean="0"/>
              <a:t> </a:t>
            </a:r>
            <a:r>
              <a:rPr lang="fr-FR" dirty="0"/>
              <a:t>and </a:t>
            </a:r>
            <a:r>
              <a:rPr lang="fr-FR" dirty="0" err="1"/>
              <a:t>mining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14.9 t CO</a:t>
            </a:r>
            <a:r>
              <a:rPr lang="fr-FR" baseline="-25000" dirty="0"/>
              <a:t>2</a:t>
            </a:r>
            <a:r>
              <a:rPr lang="fr-FR" dirty="0"/>
              <a:t> / </a:t>
            </a:r>
            <a:r>
              <a:rPr lang="fr-FR" dirty="0" err="1"/>
              <a:t>inhabitant</a:t>
            </a:r>
            <a:r>
              <a:rPr lang="fr-FR" dirty="0"/>
              <a:t> (280 000 </a:t>
            </a:r>
            <a:r>
              <a:rPr lang="fr-FR" dirty="0" err="1"/>
              <a:t>inhabitants</a:t>
            </a:r>
            <a:r>
              <a:rPr lang="fr-FR" dirty="0"/>
              <a:t>, 1 900 000 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 million tonnes of </a:t>
            </a:r>
            <a:r>
              <a:rPr lang="fr-FR" dirty="0" err="1"/>
              <a:t>slag</a:t>
            </a:r>
            <a:r>
              <a:rPr lang="fr-FR" dirty="0"/>
              <a:t> per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smtClean="0">
                <a:sym typeface="Symbol"/>
              </a:rPr>
              <a:t></a:t>
            </a:r>
            <a:r>
              <a:rPr lang="fr-FR" dirty="0" smtClean="0"/>
              <a:t> </a:t>
            </a:r>
            <a:r>
              <a:rPr lang="fr-FR" dirty="0"/>
              <a:t>1.8 Mt SLN, 1.2 Mt KNS)</a:t>
            </a:r>
            <a:endParaRPr lang="en-US" dirty="0"/>
          </a:p>
        </p:txBody>
      </p:sp>
      <p:pic>
        <p:nvPicPr>
          <p:cNvPr id="1028" name="Picture 4" descr="C:\Users\admin-lgc\Documents\02_RECHERCHE\02_PROPOSITIONS\ACTIVE\0 - 2018 - ACE - NouvelleCalédonie\Nouvelle-Calédonie\Mission_Octobre_2018\Photos\IMG_20181019_05363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/>
        </p:blipFill>
        <p:spPr bwMode="auto">
          <a:xfrm>
            <a:off x="8252048" y="4057632"/>
            <a:ext cx="3743716" cy="19763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35360" y="2420888"/>
            <a:ext cx="640871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Max. Potential CO</a:t>
            </a:r>
            <a:r>
              <a:rPr lang="en-GB" b="1" baseline="-25000" dirty="0"/>
              <a:t>2</a:t>
            </a:r>
            <a:r>
              <a:rPr lang="en-GB" b="1" dirty="0"/>
              <a:t> sequestration: 0.4 t CO</a:t>
            </a:r>
            <a:r>
              <a:rPr lang="en-GB" b="1" baseline="-25000" dirty="0"/>
              <a:t>2</a:t>
            </a:r>
            <a:r>
              <a:rPr lang="en-GB" b="1" dirty="0"/>
              <a:t> / t slag</a:t>
            </a:r>
            <a:endParaRPr lang="fr-FR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4180945" y="4322124"/>
            <a:ext cx="432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098003" y="5733256"/>
            <a:ext cx="43204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Context : </a:t>
            </a:r>
            <a:r>
              <a:rPr lang="en-GB" sz="2000" b="1" dirty="0"/>
              <a:t>Development of CO</a:t>
            </a:r>
            <a:r>
              <a:rPr lang="en-GB" sz="2000" b="1" baseline="-25000" dirty="0"/>
              <a:t>2</a:t>
            </a:r>
            <a:r>
              <a:rPr lang="en-GB" sz="2000" b="1" dirty="0"/>
              <a:t> mineralization in New-Caledonia</a:t>
            </a:r>
          </a:p>
        </p:txBody>
      </p:sp>
      <p:sp>
        <p:nvSpPr>
          <p:cNvPr id="20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66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570747" y="34355"/>
            <a:ext cx="589855" cy="365125"/>
          </a:xfrm>
        </p:spPr>
        <p:txBody>
          <a:bodyPr/>
          <a:lstStyle/>
          <a:p>
            <a:fld id="{C5B317FD-AA9F-4C4D-8CBE-0CAA265F32B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5" name="VID_20181016_1140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3404" y="868215"/>
            <a:ext cx="9289032" cy="522508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5360" y="476672"/>
            <a:ext cx="374441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 err="1">
                <a:solidFill>
                  <a:srgbClr val="0000FF"/>
                </a:solidFill>
              </a:rPr>
              <a:t>Koniambo</a:t>
            </a:r>
            <a:r>
              <a:rPr lang="en-GB" sz="1700" b="1" dirty="0">
                <a:solidFill>
                  <a:srgbClr val="0000FF"/>
                </a:solidFill>
              </a:rPr>
              <a:t> </a:t>
            </a:r>
            <a:r>
              <a:rPr lang="en-GB" sz="1700" b="1" dirty="0" smtClean="0">
                <a:solidFill>
                  <a:srgbClr val="0000FF"/>
                </a:solidFill>
              </a:rPr>
              <a:t>plant </a:t>
            </a:r>
            <a:r>
              <a:rPr lang="en-GB" sz="1700" b="1" dirty="0">
                <a:solidFill>
                  <a:srgbClr val="0000FF"/>
                </a:solidFill>
              </a:rPr>
              <a:t>- KNS - North Province</a:t>
            </a:r>
            <a:endParaRPr lang="en-US" sz="1700" b="1" dirty="0"/>
          </a:p>
        </p:txBody>
      </p:sp>
      <p:sp>
        <p:nvSpPr>
          <p:cNvPr id="7" name="Rectangle 6"/>
          <p:cNvSpPr/>
          <p:nvPr/>
        </p:nvSpPr>
        <p:spPr>
          <a:xfrm>
            <a:off x="0" y="-5000"/>
            <a:ext cx="12196007" cy="3146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Context : </a:t>
            </a:r>
            <a:r>
              <a:rPr lang="en-GB" sz="2000" b="1" dirty="0"/>
              <a:t>Development of CO</a:t>
            </a:r>
            <a:r>
              <a:rPr lang="en-GB" sz="2000" b="1" baseline="-25000" dirty="0"/>
              <a:t>2</a:t>
            </a:r>
            <a:r>
              <a:rPr lang="en-GB" sz="2000" b="1" dirty="0"/>
              <a:t> mineralization in New-Caledonia</a:t>
            </a:r>
          </a:p>
        </p:txBody>
      </p:sp>
      <p:sp>
        <p:nvSpPr>
          <p:cNvPr id="11" name="Espace réservé du numéro de diapositive 2"/>
          <p:cNvSpPr txBox="1">
            <a:spLocks/>
          </p:cNvSpPr>
          <p:nvPr/>
        </p:nvSpPr>
        <p:spPr>
          <a:xfrm>
            <a:off x="11579051" y="6473347"/>
            <a:ext cx="5898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5B317FD-AA9F-4C4D-8CBE-0CAA265F32B0}" type="slidenum">
              <a:rPr lang="fr-FR" smtClean="0"/>
              <a:pPr algn="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2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43059</TotalTime>
  <Words>3599</Words>
  <Application>Microsoft Office PowerPoint</Application>
  <PresentationFormat>Personnalisé</PresentationFormat>
  <Paragraphs>508</Paragraphs>
  <Slides>31</Slides>
  <Notes>23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Conception personnalisée</vt:lpstr>
      <vt:lpstr>The "Resource-Process-Product" Mineralization triptych  –  Application to New-Caledonian Nickel slags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bacchin</dc:creator>
  <cp:lastModifiedBy>Florent_Bourgeois</cp:lastModifiedBy>
  <cp:revision>2552</cp:revision>
  <cp:lastPrinted>2019-03-25T10:34:46Z</cp:lastPrinted>
  <dcterms:created xsi:type="dcterms:W3CDTF">2013-09-06T12:08:30Z</dcterms:created>
  <dcterms:modified xsi:type="dcterms:W3CDTF">2019-03-31T21:34:16Z</dcterms:modified>
</cp:coreProperties>
</file>